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954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F62-4FD3-9C91-07C3C9014BA3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F62-4FD3-9C91-07C3C9014BA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62-4FD3-9C91-07C3C9014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499-4E14-8498-AC537745C9C0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499-4E14-8498-AC537745C9C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99-4E14-8498-AC537745C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A7B-40ED-B58B-62D9E697378C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A7B-40ED-B58B-62D9E697378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7B-40ED-B58B-62D9E6973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54F-4FEE-BF80-ACDAFE702481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54F-4FEE-BF80-ACDAFE7024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4F-4FEE-BF80-ACDAFE702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58DB-4DC9-AFB2-FB17E06B54BE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8DB-4DC9-AFB2-FB17E06B54B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DB-4DC9-AFB2-FB17E06B5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4"/>
              </a:solidFill>
              <a:prstDash val="dash"/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230</c:v>
                </c:pt>
                <c:pt idx="3">
                  <c:v>250</c:v>
                </c:pt>
                <c:pt idx="4">
                  <c:v>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66-4258-88CA-13B19BC747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3"/>
              </a:solidFill>
              <a:prstDash val="dash"/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350</c:v>
                </c:pt>
                <c:pt idx="3">
                  <c:v>400</c:v>
                </c:pt>
                <c:pt idx="4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66-4258-88CA-13B19BC747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200</c:v>
                </c:pt>
                <c:pt idx="1">
                  <c:v>360</c:v>
                </c:pt>
                <c:pt idx="2">
                  <c:v>610</c:v>
                </c:pt>
                <c:pt idx="3">
                  <c:v>700</c:v>
                </c:pt>
                <c:pt idx="4">
                  <c:v>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66-4258-88CA-13B19BC74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931840"/>
        <c:axId val="552397824"/>
      </c:lineChart>
      <c:catAx>
        <c:axId val="55093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552397824"/>
        <c:crosses val="autoZero"/>
        <c:auto val="1"/>
        <c:lblAlgn val="ctr"/>
        <c:lblOffset val="100"/>
        <c:noMultiLvlLbl val="0"/>
      </c:catAx>
      <c:valAx>
        <c:axId val="552397824"/>
        <c:scaling>
          <c:orientation val="minMax"/>
          <c:max val="1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550931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CC-4D44-8D05-BF5F3FC62F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CC-4D44-8D05-BF5F3FC62F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CC-4D44-8D05-BF5F3FC62F7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CC-4D44-8D05-BF5F3FC62F75}"/>
              </c:ext>
            </c:extLst>
          </c:dPt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CC-4D44-8D05-BF5F3FC62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"/>
        <c:axId val="285440352"/>
        <c:axId val="226635864"/>
      </c:barChart>
      <c:catAx>
        <c:axId val="28544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6635864"/>
        <c:crosses val="autoZero"/>
        <c:auto val="1"/>
        <c:lblAlgn val="ctr"/>
        <c:lblOffset val="100"/>
        <c:noMultiLvlLbl val="0"/>
      </c:catAx>
      <c:valAx>
        <c:axId val="226635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544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62301128-2059-43E7-8B0C-5146C7E38FAC}"/>
              </a:ext>
            </a:extLst>
          </p:cNvPr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02EFD4-AD62-4D39-A942-280E09147157}"/>
              </a:ext>
            </a:extLst>
          </p:cNvPr>
          <p:cNvGrpSpPr/>
          <p:nvPr userDrawn="1"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A6DFF3-9458-4776-84C2-622C7863BD2F}"/>
                </a:ext>
              </a:extLst>
            </p:cNvPr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7B421B-1DC5-448A-9D7E-5BE01DE86E3A}"/>
                </a:ext>
              </a:extLst>
            </p:cNvPr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49ABC5-C705-4133-8665-7AF15CB7B61E}"/>
                </a:ext>
              </a:extLst>
            </p:cNvPr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9021CB-CCAA-4641-8B44-2BB9A565BEDE}"/>
                </a:ext>
              </a:extLst>
            </p:cNvPr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598672-03B9-4BD4-B87A-9D791673CFAD}"/>
                </a:ext>
              </a:extLst>
            </p:cNvPr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6A16A159-0824-450F-AF9E-D1F5E0066F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687548">
            <a:off x="2653514" y="1465650"/>
            <a:ext cx="2253812" cy="4523799"/>
          </a:xfrm>
          <a:custGeom>
            <a:avLst/>
            <a:gdLst>
              <a:gd name="connsiteX0" fmla="*/ 347219 w 2314736"/>
              <a:gd name="connsiteY0" fmla="*/ 3838 h 4523799"/>
              <a:gd name="connsiteX1" fmla="*/ 401115 w 2314736"/>
              <a:gd name="connsiteY1" fmla="*/ 139 h 4523799"/>
              <a:gd name="connsiteX2" fmla="*/ 2056552 w 2314736"/>
              <a:gd name="connsiteY2" fmla="*/ 53066 h 4523799"/>
              <a:gd name="connsiteX3" fmla="*/ 2314598 w 2314736"/>
              <a:gd name="connsiteY3" fmla="*/ 328157 h 4523799"/>
              <a:gd name="connsiteX4" fmla="*/ 2188714 w 2314736"/>
              <a:gd name="connsiteY4" fmla="*/ 4265615 h 4523799"/>
              <a:gd name="connsiteX5" fmla="*/ 1913622 w 2314736"/>
              <a:gd name="connsiteY5" fmla="*/ 4523661 h 4523799"/>
              <a:gd name="connsiteX6" fmla="*/ 258185 w 2314736"/>
              <a:gd name="connsiteY6" fmla="*/ 4470735 h 4523799"/>
              <a:gd name="connsiteX7" fmla="*/ 139 w 2314736"/>
              <a:gd name="connsiteY7" fmla="*/ 4195644 h 4523799"/>
              <a:gd name="connsiteX8" fmla="*/ 126024 w 2314736"/>
              <a:gd name="connsiteY8" fmla="*/ 258186 h 4523799"/>
              <a:gd name="connsiteX9" fmla="*/ 347219 w 2314736"/>
              <a:gd name="connsiteY9" fmla="*/ 3838 h 4523799"/>
              <a:gd name="connsiteX0" fmla="*/ 347219 w 2314691"/>
              <a:gd name="connsiteY0" fmla="*/ 3838 h 4523799"/>
              <a:gd name="connsiteX1" fmla="*/ 401115 w 2314691"/>
              <a:gd name="connsiteY1" fmla="*/ 139 h 4523799"/>
              <a:gd name="connsiteX2" fmla="*/ 1997372 w 2314691"/>
              <a:gd name="connsiteY2" fmla="*/ 45825 h 4523799"/>
              <a:gd name="connsiteX3" fmla="*/ 2314598 w 2314691"/>
              <a:gd name="connsiteY3" fmla="*/ 328157 h 4523799"/>
              <a:gd name="connsiteX4" fmla="*/ 2188714 w 2314691"/>
              <a:gd name="connsiteY4" fmla="*/ 4265615 h 4523799"/>
              <a:gd name="connsiteX5" fmla="*/ 1913622 w 2314691"/>
              <a:gd name="connsiteY5" fmla="*/ 4523661 h 4523799"/>
              <a:gd name="connsiteX6" fmla="*/ 258185 w 2314691"/>
              <a:gd name="connsiteY6" fmla="*/ 4470735 h 4523799"/>
              <a:gd name="connsiteX7" fmla="*/ 139 w 2314691"/>
              <a:gd name="connsiteY7" fmla="*/ 4195644 h 4523799"/>
              <a:gd name="connsiteX8" fmla="*/ 126024 w 2314691"/>
              <a:gd name="connsiteY8" fmla="*/ 258186 h 4523799"/>
              <a:gd name="connsiteX9" fmla="*/ 347219 w 2314691"/>
              <a:gd name="connsiteY9" fmla="*/ 3838 h 4523799"/>
              <a:gd name="connsiteX0" fmla="*/ 347219 w 2279756"/>
              <a:gd name="connsiteY0" fmla="*/ 3838 h 4523799"/>
              <a:gd name="connsiteX1" fmla="*/ 401115 w 2279756"/>
              <a:gd name="connsiteY1" fmla="*/ 139 h 4523799"/>
              <a:gd name="connsiteX2" fmla="*/ 1997372 w 2279756"/>
              <a:gd name="connsiteY2" fmla="*/ 45825 h 4523799"/>
              <a:gd name="connsiteX3" fmla="*/ 2279641 w 2279756"/>
              <a:gd name="connsiteY3" fmla="*/ 392954 h 4523799"/>
              <a:gd name="connsiteX4" fmla="*/ 2188714 w 2279756"/>
              <a:gd name="connsiteY4" fmla="*/ 4265615 h 4523799"/>
              <a:gd name="connsiteX5" fmla="*/ 1913622 w 2279756"/>
              <a:gd name="connsiteY5" fmla="*/ 4523661 h 4523799"/>
              <a:gd name="connsiteX6" fmla="*/ 258185 w 2279756"/>
              <a:gd name="connsiteY6" fmla="*/ 4470735 h 4523799"/>
              <a:gd name="connsiteX7" fmla="*/ 139 w 2279756"/>
              <a:gd name="connsiteY7" fmla="*/ 4195644 h 4523799"/>
              <a:gd name="connsiteX8" fmla="*/ 126024 w 2279756"/>
              <a:gd name="connsiteY8" fmla="*/ 258186 h 4523799"/>
              <a:gd name="connsiteX9" fmla="*/ 347219 w 2279756"/>
              <a:gd name="connsiteY9" fmla="*/ 3838 h 4523799"/>
              <a:gd name="connsiteX0" fmla="*/ 347219 w 2253688"/>
              <a:gd name="connsiteY0" fmla="*/ 3838 h 4523799"/>
              <a:gd name="connsiteX1" fmla="*/ 401115 w 2253688"/>
              <a:gd name="connsiteY1" fmla="*/ 139 h 4523799"/>
              <a:gd name="connsiteX2" fmla="*/ 1997372 w 2253688"/>
              <a:gd name="connsiteY2" fmla="*/ 45825 h 4523799"/>
              <a:gd name="connsiteX3" fmla="*/ 2253547 w 2253688"/>
              <a:gd name="connsiteY3" fmla="*/ 311676 h 4523799"/>
              <a:gd name="connsiteX4" fmla="*/ 2188714 w 2253688"/>
              <a:gd name="connsiteY4" fmla="*/ 4265615 h 4523799"/>
              <a:gd name="connsiteX5" fmla="*/ 1913622 w 2253688"/>
              <a:gd name="connsiteY5" fmla="*/ 4523661 h 4523799"/>
              <a:gd name="connsiteX6" fmla="*/ 258185 w 2253688"/>
              <a:gd name="connsiteY6" fmla="*/ 4470735 h 4523799"/>
              <a:gd name="connsiteX7" fmla="*/ 139 w 2253688"/>
              <a:gd name="connsiteY7" fmla="*/ 4195644 h 4523799"/>
              <a:gd name="connsiteX8" fmla="*/ 126024 w 2253688"/>
              <a:gd name="connsiteY8" fmla="*/ 258186 h 4523799"/>
              <a:gd name="connsiteX9" fmla="*/ 347219 w 2253688"/>
              <a:gd name="connsiteY9" fmla="*/ 3838 h 4523799"/>
              <a:gd name="connsiteX0" fmla="*/ 347219 w 2253812"/>
              <a:gd name="connsiteY0" fmla="*/ 3838 h 4523799"/>
              <a:gd name="connsiteX1" fmla="*/ 401115 w 2253812"/>
              <a:gd name="connsiteY1" fmla="*/ 139 h 4523799"/>
              <a:gd name="connsiteX2" fmla="*/ 1997372 w 2253812"/>
              <a:gd name="connsiteY2" fmla="*/ 45825 h 4523799"/>
              <a:gd name="connsiteX3" fmla="*/ 2253672 w 2253812"/>
              <a:gd name="connsiteY3" fmla="*/ 359745 h 4523799"/>
              <a:gd name="connsiteX4" fmla="*/ 2188714 w 2253812"/>
              <a:gd name="connsiteY4" fmla="*/ 4265615 h 4523799"/>
              <a:gd name="connsiteX5" fmla="*/ 1913622 w 2253812"/>
              <a:gd name="connsiteY5" fmla="*/ 4523661 h 4523799"/>
              <a:gd name="connsiteX6" fmla="*/ 258185 w 2253812"/>
              <a:gd name="connsiteY6" fmla="*/ 4470735 h 4523799"/>
              <a:gd name="connsiteX7" fmla="*/ 139 w 2253812"/>
              <a:gd name="connsiteY7" fmla="*/ 4195644 h 4523799"/>
              <a:gd name="connsiteX8" fmla="*/ 126024 w 2253812"/>
              <a:gd name="connsiteY8" fmla="*/ 258186 h 4523799"/>
              <a:gd name="connsiteX9" fmla="*/ 347219 w 2253812"/>
              <a:gd name="connsiteY9" fmla="*/ 3838 h 452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3812" h="4523799">
                <a:moveTo>
                  <a:pt x="347219" y="3838"/>
                </a:moveTo>
                <a:cubicBezTo>
                  <a:pt x="364685" y="841"/>
                  <a:pt x="382712" y="-449"/>
                  <a:pt x="401115" y="139"/>
                </a:cubicBezTo>
                <a:lnTo>
                  <a:pt x="1997372" y="45825"/>
                </a:lnTo>
                <a:cubicBezTo>
                  <a:pt x="2144594" y="50531"/>
                  <a:pt x="2258379" y="212523"/>
                  <a:pt x="2253672" y="359745"/>
                </a:cubicBezTo>
                <a:lnTo>
                  <a:pt x="2188714" y="4265615"/>
                </a:lnTo>
                <a:cubicBezTo>
                  <a:pt x="2184007" y="4412837"/>
                  <a:pt x="2060844" y="4528368"/>
                  <a:pt x="1913622" y="4523661"/>
                </a:cubicBezTo>
                <a:lnTo>
                  <a:pt x="258185" y="4470735"/>
                </a:lnTo>
                <a:cubicBezTo>
                  <a:pt x="110963" y="4466028"/>
                  <a:pt x="-4568" y="4342866"/>
                  <a:pt x="139" y="4195644"/>
                </a:cubicBezTo>
                <a:lnTo>
                  <a:pt x="126024" y="258186"/>
                </a:lnTo>
                <a:cubicBezTo>
                  <a:pt x="130142" y="129367"/>
                  <a:pt x="224953" y="24811"/>
                  <a:pt x="347219" y="38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lIns="252000" tIns="21600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8">
            <a:extLst>
              <a:ext uri="{FF2B5EF4-FFF2-40B4-BE49-F238E27FC236}">
                <a16:creationId xmlns:a16="http://schemas.microsoft.com/office/drawing/2014/main" id="{EB5F8D60-48F1-4E30-83DF-DECF4E36CD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4349" y="777240"/>
            <a:ext cx="5770675" cy="5303520"/>
          </a:xfrm>
          <a:custGeom>
            <a:avLst/>
            <a:gdLst>
              <a:gd name="connsiteX0" fmla="*/ 2651762 w 5770675"/>
              <a:gd name="connsiteY0" fmla="*/ 1143000 h 5303520"/>
              <a:gd name="connsiteX1" fmla="*/ 3718618 w 5770675"/>
              <a:gd name="connsiteY1" fmla="*/ 1584906 h 5303520"/>
              <a:gd name="connsiteX2" fmla="*/ 3798142 w 5770675"/>
              <a:gd name="connsiteY2" fmla="*/ 1672404 h 5303520"/>
              <a:gd name="connsiteX3" fmla="*/ 3100596 w 5770675"/>
              <a:gd name="connsiteY3" fmla="*/ 2137041 h 5303520"/>
              <a:gd name="connsiteX4" fmla="*/ 3035200 w 5770675"/>
              <a:gd name="connsiteY4" fmla="*/ 2083084 h 5303520"/>
              <a:gd name="connsiteX5" fmla="*/ 2651762 w 5770675"/>
              <a:gd name="connsiteY5" fmla="*/ 1965960 h 5303520"/>
              <a:gd name="connsiteX6" fmla="*/ 1965961 w 5770675"/>
              <a:gd name="connsiteY6" fmla="*/ 2651760 h 5303520"/>
              <a:gd name="connsiteX7" fmla="*/ 2651762 w 5770675"/>
              <a:gd name="connsiteY7" fmla="*/ 3337560 h 5303520"/>
              <a:gd name="connsiteX8" fmla="*/ 3337563 w 5770675"/>
              <a:gd name="connsiteY8" fmla="*/ 2651760 h 5303520"/>
              <a:gd name="connsiteX9" fmla="*/ 3323630 w 5770675"/>
              <a:gd name="connsiteY9" fmla="*/ 2513547 h 5303520"/>
              <a:gd name="connsiteX10" fmla="*/ 3288675 w 5770675"/>
              <a:gd name="connsiteY10" fmla="*/ 2400940 h 5303520"/>
              <a:gd name="connsiteX11" fmla="*/ 3981670 w 5770675"/>
              <a:gd name="connsiteY11" fmla="*/ 1939333 h 5303520"/>
              <a:gd name="connsiteX12" fmla="*/ 4041958 w 5770675"/>
              <a:gd name="connsiteY12" fmla="*/ 2064483 h 5303520"/>
              <a:gd name="connsiteX13" fmla="*/ 4160524 w 5770675"/>
              <a:gd name="connsiteY13" fmla="*/ 2651760 h 5303520"/>
              <a:gd name="connsiteX14" fmla="*/ 2651762 w 5770675"/>
              <a:gd name="connsiteY14" fmla="*/ 4160520 h 5303520"/>
              <a:gd name="connsiteX15" fmla="*/ 1143000 w 5770675"/>
              <a:gd name="connsiteY15" fmla="*/ 2651760 h 5303520"/>
              <a:gd name="connsiteX16" fmla="*/ 2651762 w 5770675"/>
              <a:gd name="connsiteY16" fmla="*/ 1143000 h 5303520"/>
              <a:gd name="connsiteX17" fmla="*/ 5192878 w 5770675"/>
              <a:gd name="connsiteY17" fmla="*/ 285077 h 5303520"/>
              <a:gd name="connsiteX18" fmla="*/ 5213453 w 5770675"/>
              <a:gd name="connsiteY18" fmla="*/ 800830 h 5303520"/>
              <a:gd name="connsiteX19" fmla="*/ 5214199 w 5770675"/>
              <a:gd name="connsiteY19" fmla="*/ 800332 h 5303520"/>
              <a:gd name="connsiteX20" fmla="*/ 5356632 w 5770675"/>
              <a:gd name="connsiteY20" fmla="*/ 828877 h 5303520"/>
              <a:gd name="connsiteX21" fmla="*/ 5328088 w 5770675"/>
              <a:gd name="connsiteY21" fmla="*/ 971310 h 5303520"/>
              <a:gd name="connsiteX22" fmla="*/ 5302676 w 5770675"/>
              <a:gd name="connsiteY22" fmla="*/ 988237 h 5303520"/>
              <a:gd name="connsiteX23" fmla="*/ 5770675 w 5770675"/>
              <a:gd name="connsiteY23" fmla="*/ 1205962 h 5303520"/>
              <a:gd name="connsiteX24" fmla="*/ 4781688 w 5770675"/>
              <a:gd name="connsiteY24" fmla="*/ 1864729 h 5303520"/>
              <a:gd name="connsiteX25" fmla="*/ 4313690 w 5770675"/>
              <a:gd name="connsiteY25" fmla="*/ 1647004 h 5303520"/>
              <a:gd name="connsiteX26" fmla="*/ 3072878 w 5770675"/>
              <a:gd name="connsiteY26" fmla="*/ 2473512 h 5303520"/>
              <a:gd name="connsiteX27" fmla="*/ 3073033 w 5770675"/>
              <a:gd name="connsiteY27" fmla="*/ 2473797 h 5303520"/>
              <a:gd name="connsiteX28" fmla="*/ 3108962 w 5770675"/>
              <a:gd name="connsiteY28" fmla="*/ 2651760 h 5303520"/>
              <a:gd name="connsiteX29" fmla="*/ 2651762 w 5770675"/>
              <a:gd name="connsiteY29" fmla="*/ 3108960 h 5303520"/>
              <a:gd name="connsiteX30" fmla="*/ 2194562 w 5770675"/>
              <a:gd name="connsiteY30" fmla="*/ 2651760 h 5303520"/>
              <a:gd name="connsiteX31" fmla="*/ 2651762 w 5770675"/>
              <a:gd name="connsiteY31" fmla="*/ 2194560 h 5303520"/>
              <a:gd name="connsiteX32" fmla="*/ 2907387 w 5770675"/>
              <a:gd name="connsiteY32" fmla="*/ 2272643 h 5303520"/>
              <a:gd name="connsiteX33" fmla="*/ 2950484 w 5770675"/>
              <a:gd name="connsiteY33" fmla="*/ 2308201 h 5303520"/>
              <a:gd name="connsiteX34" fmla="*/ 4224466 w 5770675"/>
              <a:gd name="connsiteY34" fmla="*/ 1459597 h 5303520"/>
              <a:gd name="connsiteX35" fmla="*/ 4203891 w 5770675"/>
              <a:gd name="connsiteY35" fmla="*/ 943844 h 5303520"/>
              <a:gd name="connsiteX36" fmla="*/ 2651762 w 5770675"/>
              <a:gd name="connsiteY36" fmla="*/ 0 h 5303520"/>
              <a:gd name="connsiteX37" fmla="*/ 4338530 w 5770675"/>
              <a:gd name="connsiteY37" fmla="*/ 605533 h 5303520"/>
              <a:gd name="connsiteX38" fmla="*/ 4429079 w 5770675"/>
              <a:gd name="connsiteY38" fmla="*/ 687830 h 5303520"/>
              <a:gd name="connsiteX39" fmla="*/ 4091397 w 5770675"/>
              <a:gd name="connsiteY39" fmla="*/ 912761 h 5303520"/>
              <a:gd name="connsiteX40" fmla="*/ 4113326 w 5770675"/>
              <a:gd name="connsiteY40" fmla="*/ 1462459 h 5303520"/>
              <a:gd name="connsiteX41" fmla="*/ 3990342 w 5770675"/>
              <a:gd name="connsiteY41" fmla="*/ 1544379 h 5303520"/>
              <a:gd name="connsiteX42" fmla="*/ 3880263 w 5770675"/>
              <a:gd name="connsiteY42" fmla="*/ 1423261 h 5303520"/>
              <a:gd name="connsiteX43" fmla="*/ 2651761 w 5770675"/>
              <a:gd name="connsiteY43" fmla="*/ 914400 h 5303520"/>
              <a:gd name="connsiteX44" fmla="*/ 914398 w 5770675"/>
              <a:gd name="connsiteY44" fmla="*/ 2651760 h 5303520"/>
              <a:gd name="connsiteX45" fmla="*/ 2651761 w 5770675"/>
              <a:gd name="connsiteY45" fmla="*/ 4389120 h 5303520"/>
              <a:gd name="connsiteX46" fmla="*/ 4389125 w 5770675"/>
              <a:gd name="connsiteY46" fmla="*/ 2651760 h 5303520"/>
              <a:gd name="connsiteX47" fmla="*/ 4179435 w 5770675"/>
              <a:gd name="connsiteY47" fmla="*/ 1823631 h 5303520"/>
              <a:gd name="connsiteX48" fmla="*/ 4172502 w 5770675"/>
              <a:gd name="connsiteY48" fmla="*/ 1812220 h 5303520"/>
              <a:gd name="connsiteX49" fmla="*/ 4264219 w 5770675"/>
              <a:gd name="connsiteY49" fmla="*/ 1751126 h 5303520"/>
              <a:gd name="connsiteX50" fmla="*/ 4763017 w 5770675"/>
              <a:gd name="connsiteY50" fmla="*/ 1983181 h 5303520"/>
              <a:gd name="connsiteX51" fmla="*/ 5137033 w 5770675"/>
              <a:gd name="connsiteY51" fmla="*/ 1734047 h 5303520"/>
              <a:gd name="connsiteX52" fmla="*/ 5184306 w 5770675"/>
              <a:gd name="connsiteY52" fmla="*/ 1863208 h 5303520"/>
              <a:gd name="connsiteX53" fmla="*/ 5303524 w 5770675"/>
              <a:gd name="connsiteY53" fmla="*/ 2651760 h 5303520"/>
              <a:gd name="connsiteX54" fmla="*/ 2651762 w 5770675"/>
              <a:gd name="connsiteY54" fmla="*/ 5303520 h 5303520"/>
              <a:gd name="connsiteX55" fmla="*/ 0 w 5770675"/>
              <a:gd name="connsiteY55" fmla="*/ 2651760 h 5303520"/>
              <a:gd name="connsiteX56" fmla="*/ 2651762 w 5770675"/>
              <a:gd name="connsiteY56" fmla="*/ 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770675" h="5303520">
                <a:moveTo>
                  <a:pt x="2651762" y="1143000"/>
                </a:moveTo>
                <a:cubicBezTo>
                  <a:pt x="3068395" y="1143000"/>
                  <a:pt x="3445586" y="1311874"/>
                  <a:pt x="3718618" y="1584906"/>
                </a:cubicBezTo>
                <a:lnTo>
                  <a:pt x="3798142" y="1672404"/>
                </a:lnTo>
                <a:lnTo>
                  <a:pt x="3100596" y="2137041"/>
                </a:lnTo>
                <a:lnTo>
                  <a:pt x="3035200" y="2083084"/>
                </a:lnTo>
                <a:cubicBezTo>
                  <a:pt x="2925745" y="2009138"/>
                  <a:pt x="2793796" y="1965960"/>
                  <a:pt x="2651762" y="1965960"/>
                </a:cubicBezTo>
                <a:cubicBezTo>
                  <a:pt x="2273005" y="1965960"/>
                  <a:pt x="1965961" y="2273003"/>
                  <a:pt x="1965961" y="2651760"/>
                </a:cubicBezTo>
                <a:cubicBezTo>
                  <a:pt x="1965961" y="3030517"/>
                  <a:pt x="2273005" y="3337560"/>
                  <a:pt x="2651762" y="3337560"/>
                </a:cubicBezTo>
                <a:cubicBezTo>
                  <a:pt x="3030519" y="3337560"/>
                  <a:pt x="3337563" y="3030517"/>
                  <a:pt x="3337563" y="2651760"/>
                </a:cubicBezTo>
                <a:cubicBezTo>
                  <a:pt x="3337563" y="2604416"/>
                  <a:pt x="3332766" y="2558191"/>
                  <a:pt x="3323630" y="2513547"/>
                </a:cubicBezTo>
                <a:lnTo>
                  <a:pt x="3288675" y="2400940"/>
                </a:lnTo>
                <a:lnTo>
                  <a:pt x="3981670" y="1939333"/>
                </a:lnTo>
                <a:lnTo>
                  <a:pt x="4041958" y="2064483"/>
                </a:lnTo>
                <a:cubicBezTo>
                  <a:pt x="4118306" y="2244988"/>
                  <a:pt x="4160524" y="2443444"/>
                  <a:pt x="4160524" y="2651760"/>
                </a:cubicBezTo>
                <a:cubicBezTo>
                  <a:pt x="4160524" y="3485025"/>
                  <a:pt x="3485028" y="4160520"/>
                  <a:pt x="2651762" y="4160520"/>
                </a:cubicBezTo>
                <a:cubicBezTo>
                  <a:pt x="1818496" y="4160520"/>
                  <a:pt x="1143000" y="3485025"/>
                  <a:pt x="1143000" y="2651760"/>
                </a:cubicBezTo>
                <a:cubicBezTo>
                  <a:pt x="1143000" y="1818495"/>
                  <a:pt x="1818496" y="1143000"/>
                  <a:pt x="2651762" y="1143000"/>
                </a:cubicBezTo>
                <a:close/>
                <a:moveTo>
                  <a:pt x="5192878" y="285077"/>
                </a:moveTo>
                <a:lnTo>
                  <a:pt x="5213453" y="800830"/>
                </a:lnTo>
                <a:lnTo>
                  <a:pt x="5214199" y="800332"/>
                </a:lnTo>
                <a:cubicBezTo>
                  <a:pt x="5261414" y="768883"/>
                  <a:pt x="5325183" y="781663"/>
                  <a:pt x="5356632" y="828877"/>
                </a:cubicBezTo>
                <a:cubicBezTo>
                  <a:pt x="5388082" y="876092"/>
                  <a:pt x="5375302" y="939860"/>
                  <a:pt x="5328088" y="971310"/>
                </a:cubicBezTo>
                <a:lnTo>
                  <a:pt x="5302676" y="988237"/>
                </a:lnTo>
                <a:lnTo>
                  <a:pt x="5770675" y="1205962"/>
                </a:lnTo>
                <a:lnTo>
                  <a:pt x="4781688" y="1864729"/>
                </a:lnTo>
                <a:lnTo>
                  <a:pt x="4313690" y="1647004"/>
                </a:lnTo>
                <a:lnTo>
                  <a:pt x="3072878" y="2473512"/>
                </a:lnTo>
                <a:lnTo>
                  <a:pt x="3073033" y="2473797"/>
                </a:lnTo>
                <a:cubicBezTo>
                  <a:pt x="3096169" y="2528496"/>
                  <a:pt x="3108962" y="2588634"/>
                  <a:pt x="3108962" y="2651760"/>
                </a:cubicBezTo>
                <a:cubicBezTo>
                  <a:pt x="3108962" y="2904265"/>
                  <a:pt x="2904267" y="3108960"/>
                  <a:pt x="2651762" y="3108960"/>
                </a:cubicBezTo>
                <a:cubicBezTo>
                  <a:pt x="2399257" y="3108960"/>
                  <a:pt x="2194562" y="2904265"/>
                  <a:pt x="2194562" y="2651760"/>
                </a:cubicBezTo>
                <a:cubicBezTo>
                  <a:pt x="2194562" y="2399255"/>
                  <a:pt x="2399257" y="2194560"/>
                  <a:pt x="2651762" y="2194560"/>
                </a:cubicBezTo>
                <a:cubicBezTo>
                  <a:pt x="2746452" y="2194560"/>
                  <a:pt x="2834418" y="2223345"/>
                  <a:pt x="2907387" y="2272643"/>
                </a:cubicBezTo>
                <a:lnTo>
                  <a:pt x="2950484" y="2308201"/>
                </a:lnTo>
                <a:lnTo>
                  <a:pt x="4224466" y="1459597"/>
                </a:lnTo>
                <a:lnTo>
                  <a:pt x="4203891" y="943844"/>
                </a:lnTo>
                <a:close/>
                <a:moveTo>
                  <a:pt x="2651762" y="0"/>
                </a:moveTo>
                <a:cubicBezTo>
                  <a:pt x="3292494" y="0"/>
                  <a:pt x="3880149" y="227244"/>
                  <a:pt x="4338530" y="605533"/>
                </a:cubicBezTo>
                <a:lnTo>
                  <a:pt x="4429079" y="687830"/>
                </a:lnTo>
                <a:lnTo>
                  <a:pt x="4091397" y="912761"/>
                </a:lnTo>
                <a:lnTo>
                  <a:pt x="4113326" y="1462459"/>
                </a:lnTo>
                <a:lnTo>
                  <a:pt x="3990342" y="1544379"/>
                </a:lnTo>
                <a:lnTo>
                  <a:pt x="3880263" y="1423261"/>
                </a:lnTo>
                <a:cubicBezTo>
                  <a:pt x="3565862" y="1108861"/>
                  <a:pt x="3131521" y="914400"/>
                  <a:pt x="2651761" y="914400"/>
                </a:cubicBezTo>
                <a:cubicBezTo>
                  <a:pt x="1692242" y="914400"/>
                  <a:pt x="914398" y="1692243"/>
                  <a:pt x="914398" y="2651760"/>
                </a:cubicBezTo>
                <a:cubicBezTo>
                  <a:pt x="914398" y="3611277"/>
                  <a:pt x="1692242" y="4389120"/>
                  <a:pt x="2651761" y="4389120"/>
                </a:cubicBezTo>
                <a:cubicBezTo>
                  <a:pt x="3611280" y="4389120"/>
                  <a:pt x="4389125" y="3611277"/>
                  <a:pt x="4389125" y="2651760"/>
                </a:cubicBezTo>
                <a:cubicBezTo>
                  <a:pt x="4389125" y="2351911"/>
                  <a:pt x="4313164" y="2069804"/>
                  <a:pt x="4179435" y="1823631"/>
                </a:cubicBezTo>
                <a:lnTo>
                  <a:pt x="4172502" y="1812220"/>
                </a:lnTo>
                <a:lnTo>
                  <a:pt x="4264219" y="1751126"/>
                </a:lnTo>
                <a:lnTo>
                  <a:pt x="4763017" y="1983181"/>
                </a:lnTo>
                <a:lnTo>
                  <a:pt x="5137033" y="1734047"/>
                </a:lnTo>
                <a:lnTo>
                  <a:pt x="5184306" y="1863208"/>
                </a:lnTo>
                <a:cubicBezTo>
                  <a:pt x="5261786" y="2112311"/>
                  <a:pt x="5303524" y="2377161"/>
                  <a:pt x="5303524" y="2651760"/>
                </a:cubicBezTo>
                <a:cubicBezTo>
                  <a:pt x="5303524" y="4116287"/>
                  <a:pt x="4116291" y="5303520"/>
                  <a:pt x="2651762" y="5303520"/>
                </a:cubicBezTo>
                <a:cubicBezTo>
                  <a:pt x="1187234" y="5303520"/>
                  <a:pt x="0" y="4116287"/>
                  <a:pt x="0" y="2651760"/>
                </a:cubicBezTo>
                <a:cubicBezTo>
                  <a:pt x="0" y="1187233"/>
                  <a:pt x="1187234" y="0"/>
                  <a:pt x="26517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46B31AE-ED3C-4A3A-B776-BB207AFBB9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7869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45315CE-5050-494F-A2FE-2D971BD372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867319" y="1905762"/>
            <a:ext cx="4184480" cy="306800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C4757A4-2469-4AF8-AA5D-044C22007A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56628" y="317863"/>
            <a:ext cx="282072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2016926-8A2A-4133-BBE6-E8EEBD175C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61234" y="2462348"/>
            <a:ext cx="282072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25DF80D-821C-4731-A8B9-F4A27B5627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56628" y="4606833"/>
            <a:ext cx="282072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73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6401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4C43382-6A9B-4E5E-8EBC-5846A05BA76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4DB9594-5588-4082-9700-637F24E23E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51EAB7D-4203-4312-983D-8BAEA62C3E4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B88B226-B41F-4F2A-A0A5-941882E0B75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FEC2743-417F-4297-8C22-A470A0A7B4FE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7804" y="1193329"/>
            <a:ext cx="4684160" cy="468416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3E73B76-E174-409A-B3C4-9FC2450238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-1"/>
            <a:ext cx="6096000" cy="69183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3F83A7CE-EC66-4E23-B7A1-90487D626595}"/>
              </a:ext>
            </a:extLst>
          </p:cNvPr>
          <p:cNvGrpSpPr/>
          <p:nvPr/>
        </p:nvGrpSpPr>
        <p:grpSpPr>
          <a:xfrm>
            <a:off x="6896311" y="3429000"/>
            <a:ext cx="4922288" cy="2986074"/>
            <a:chOff x="148600" y="1918905"/>
            <a:chExt cx="4838589" cy="2986074"/>
          </a:xfrm>
        </p:grpSpPr>
        <p:sp>
          <p:nvSpPr>
            <p:cNvPr id="18" name="TextBox 17">
              <a:hlinkClick r:id="rId2"/>
              <a:extLst>
                <a:ext uri="{FF2B5EF4-FFF2-40B4-BE49-F238E27FC236}">
                  <a16:creationId xmlns:a16="http://schemas.microsoft.com/office/drawing/2014/main" id="{36A123D3-E3A0-407A-A47F-C30C4BEAD220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BE71E5-BD97-47F8-8342-A8A77DEDE9EB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2A6F7E-8907-42CF-AF3F-4FB49FD4EE38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993D2FEB-A9BE-4C11-8C99-7716820ACECE}"/>
                </a:ext>
              </a:extLst>
            </p:cNvPr>
            <p:cNvSpPr/>
            <p:nvPr/>
          </p:nvSpPr>
          <p:spPr>
            <a:xfrm>
              <a:off x="3302590" y="4472062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495FFA96-E3A1-4230-A575-6CD94965F1E0}"/>
              </a:ext>
            </a:extLst>
          </p:cNvPr>
          <p:cNvGrpSpPr/>
          <p:nvPr/>
        </p:nvGrpSpPr>
        <p:grpSpPr>
          <a:xfrm>
            <a:off x="3284488" y="1128169"/>
            <a:ext cx="5623027" cy="5603376"/>
            <a:chOff x="2626759" y="1556920"/>
            <a:chExt cx="4139509" cy="4125042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B2EAC4EE-8053-49AE-BA3F-2849C23E52C2}"/>
                </a:ext>
              </a:extLst>
            </p:cNvPr>
            <p:cNvSpPr/>
            <p:nvPr/>
          </p:nvSpPr>
          <p:spPr>
            <a:xfrm>
              <a:off x="3229303" y="2136064"/>
              <a:ext cx="2952328" cy="2952328"/>
            </a:xfrm>
            <a:prstGeom prst="roundRect">
              <a:avLst>
                <a:gd name="adj" fmla="val 8924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5400000" scaled="1"/>
              <a:tileRect/>
            </a:gra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C61D1B3D-0913-4F05-B5F3-5440D6DCBFB7}"/>
                </a:ext>
              </a:extLst>
            </p:cNvPr>
            <p:cNvGrpSpPr/>
            <p:nvPr/>
          </p:nvGrpSpPr>
          <p:grpSpPr>
            <a:xfrm>
              <a:off x="2626759" y="2469278"/>
              <a:ext cx="1944996" cy="1619081"/>
              <a:chOff x="2626759" y="2469278"/>
              <a:chExt cx="1944996" cy="1619081"/>
            </a:xfrm>
          </p:grpSpPr>
          <p:sp>
            <p:nvSpPr>
              <p:cNvPr id="26" name="Rounded Rectangle 9">
                <a:extLst>
                  <a:ext uri="{FF2B5EF4-FFF2-40B4-BE49-F238E27FC236}">
                    <a16:creationId xmlns:a16="http://schemas.microsoft.com/office/drawing/2014/main" id="{F0235342-C838-4E42-8E86-5C827F0F7906}"/>
                  </a:ext>
                </a:extLst>
              </p:cNvPr>
              <p:cNvSpPr/>
              <p:nvPr/>
            </p:nvSpPr>
            <p:spPr>
              <a:xfrm>
                <a:off x="3153941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</a:schemeClr>
                  </a:gs>
                  <a:gs pos="100000">
                    <a:schemeClr val="accent1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Isosceles Triangle 20">
                <a:extLst>
                  <a:ext uri="{FF2B5EF4-FFF2-40B4-BE49-F238E27FC236}">
                    <a16:creationId xmlns:a16="http://schemas.microsoft.com/office/drawing/2014/main" id="{FAE399C6-DA1C-4EDE-BD26-70BD930F4BB1}"/>
                  </a:ext>
                </a:extLst>
              </p:cNvPr>
              <p:cNvSpPr/>
              <p:nvPr/>
            </p:nvSpPr>
            <p:spPr>
              <a:xfrm rot="2775881">
                <a:off x="3014447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20">
              <a:extLst>
                <a:ext uri="{FF2B5EF4-FFF2-40B4-BE49-F238E27FC236}">
                  <a16:creationId xmlns:a16="http://schemas.microsoft.com/office/drawing/2014/main" id="{1EEE2857-341A-4C7E-85F8-57FBAA367E2B}"/>
                </a:ext>
              </a:extLst>
            </p:cNvPr>
            <p:cNvGrpSpPr/>
            <p:nvPr/>
          </p:nvGrpSpPr>
          <p:grpSpPr>
            <a:xfrm rot="5400000">
              <a:off x="4049003" y="1719878"/>
              <a:ext cx="1944996" cy="1619080"/>
              <a:chOff x="2661328" y="2469279"/>
              <a:chExt cx="1944996" cy="1619080"/>
            </a:xfrm>
            <a:solidFill>
              <a:srgbClr val="5BC5DD"/>
            </a:solidFill>
          </p:grpSpPr>
          <p:sp>
            <p:nvSpPr>
              <p:cNvPr id="24" name="Rounded Rectangle 9">
                <a:extLst>
                  <a:ext uri="{FF2B5EF4-FFF2-40B4-BE49-F238E27FC236}">
                    <a16:creationId xmlns:a16="http://schemas.microsoft.com/office/drawing/2014/main" id="{E9B05181-7F5E-4648-AF5C-C429CA550B2C}"/>
                  </a:ext>
                </a:extLst>
              </p:cNvPr>
              <p:cNvSpPr/>
              <p:nvPr/>
            </p:nvSpPr>
            <p:spPr>
              <a:xfrm>
                <a:off x="3179867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</a:schemeClr>
                  </a:gs>
                  <a:gs pos="100000">
                    <a:schemeClr val="accent2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Isosceles Triangle 20">
                <a:extLst>
                  <a:ext uri="{FF2B5EF4-FFF2-40B4-BE49-F238E27FC236}">
                    <a16:creationId xmlns:a16="http://schemas.microsoft.com/office/drawing/2014/main" id="{D145E577-5502-4D1D-85A4-24B6F4117B19}"/>
                  </a:ext>
                </a:extLst>
              </p:cNvPr>
              <p:cNvSpPr/>
              <p:nvPr/>
            </p:nvSpPr>
            <p:spPr>
              <a:xfrm rot="2775881">
                <a:off x="3049016" y="2081591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17E83CE0-7E88-4636-821E-A22935C416AE}"/>
                </a:ext>
              </a:extLst>
            </p:cNvPr>
            <p:cNvGrpSpPr/>
            <p:nvPr/>
          </p:nvGrpSpPr>
          <p:grpSpPr>
            <a:xfrm rot="10800000">
              <a:off x="4821272" y="3175138"/>
              <a:ext cx="1944996" cy="1619081"/>
              <a:chOff x="2661327" y="2469278"/>
              <a:chExt cx="1944996" cy="1619081"/>
            </a:xfrm>
            <a:solidFill>
              <a:srgbClr val="FFB850"/>
            </a:solidFill>
          </p:grpSpPr>
          <p:sp>
            <p:nvSpPr>
              <p:cNvPr id="22" name="Rounded Rectangle 9">
                <a:extLst>
                  <a:ext uri="{FF2B5EF4-FFF2-40B4-BE49-F238E27FC236}">
                    <a16:creationId xmlns:a16="http://schemas.microsoft.com/office/drawing/2014/main" id="{DBC90680-EF58-4EFD-87C7-F1FD8CDBC009}"/>
                  </a:ext>
                </a:extLst>
              </p:cNvPr>
              <p:cNvSpPr/>
              <p:nvPr/>
            </p:nvSpPr>
            <p:spPr>
              <a:xfrm>
                <a:off x="3179867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0000"/>
                    </a:schemeClr>
                  </a:gs>
                  <a:gs pos="100000">
                    <a:schemeClr val="accent3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Isosceles Triangle 20">
                <a:extLst>
                  <a:ext uri="{FF2B5EF4-FFF2-40B4-BE49-F238E27FC236}">
                    <a16:creationId xmlns:a16="http://schemas.microsoft.com/office/drawing/2014/main" id="{28DB937C-39B4-4EC3-A482-9F2437804D92}"/>
                  </a:ext>
                </a:extLst>
              </p:cNvPr>
              <p:cNvSpPr/>
              <p:nvPr/>
            </p:nvSpPr>
            <p:spPr>
              <a:xfrm rot="2775881">
                <a:off x="3049015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22">
              <a:extLst>
                <a:ext uri="{FF2B5EF4-FFF2-40B4-BE49-F238E27FC236}">
                  <a16:creationId xmlns:a16="http://schemas.microsoft.com/office/drawing/2014/main" id="{6FEE2F37-7142-4680-BE76-A1F1A294E8B0}"/>
                </a:ext>
              </a:extLst>
            </p:cNvPr>
            <p:cNvGrpSpPr/>
            <p:nvPr/>
          </p:nvGrpSpPr>
          <p:grpSpPr>
            <a:xfrm rot="16200000">
              <a:off x="3414167" y="3899923"/>
              <a:ext cx="1944996" cy="1619081"/>
              <a:chOff x="2644926" y="2469278"/>
              <a:chExt cx="1944996" cy="1619081"/>
            </a:xfrm>
            <a:solidFill>
              <a:srgbClr val="F57627"/>
            </a:solidFill>
          </p:grpSpPr>
          <p:sp>
            <p:nvSpPr>
              <p:cNvPr id="20" name="Rounded Rectangle 9">
                <a:extLst>
                  <a:ext uri="{FF2B5EF4-FFF2-40B4-BE49-F238E27FC236}">
                    <a16:creationId xmlns:a16="http://schemas.microsoft.com/office/drawing/2014/main" id="{FF5075FB-F5D4-4ACA-8674-DB0D06010836}"/>
                  </a:ext>
                </a:extLst>
              </p:cNvPr>
              <p:cNvSpPr/>
              <p:nvPr/>
            </p:nvSpPr>
            <p:spPr>
              <a:xfrm>
                <a:off x="3162583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>
                      <a:lumMod val="70000"/>
                    </a:schemeClr>
                  </a:gs>
                  <a:gs pos="0">
                    <a:srgbClr val="F57627">
                      <a:lumMod val="67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3B153AC4-7399-42EC-AA99-60E5AF7BF2E7}"/>
                  </a:ext>
                </a:extLst>
              </p:cNvPr>
              <p:cNvSpPr/>
              <p:nvPr/>
            </p:nvSpPr>
            <p:spPr>
              <a:xfrm rot="2775881">
                <a:off x="3032614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45BB5A-DC9A-4EA0-B99A-6E7AECD40870}"/>
                </a:ext>
              </a:extLst>
            </p:cNvPr>
            <p:cNvSpPr txBox="1"/>
            <p:nvPr/>
          </p:nvSpPr>
          <p:spPr>
            <a:xfrm rot="18900000">
              <a:off x="3699116" y="2488571"/>
              <a:ext cx="648786" cy="385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9D1D6F-D62B-4C7D-9B8D-4EECBB6E728B}"/>
                </a:ext>
              </a:extLst>
            </p:cNvPr>
            <p:cNvSpPr txBox="1"/>
            <p:nvPr/>
          </p:nvSpPr>
          <p:spPr>
            <a:xfrm rot="18900000">
              <a:off x="3069817" y="2975252"/>
              <a:ext cx="945400" cy="33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PowerPoint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id="{4C807E90-EB82-4615-931E-1DF5DA7D5C65}"/>
                </a:ext>
              </a:extLst>
            </p:cNvPr>
            <p:cNvGrpSpPr/>
            <p:nvPr/>
          </p:nvGrpSpPr>
          <p:grpSpPr>
            <a:xfrm rot="5400000">
              <a:off x="4739913" y="2161302"/>
              <a:ext cx="1324787" cy="866751"/>
              <a:chOff x="3181141" y="2659380"/>
              <a:chExt cx="1324787" cy="86675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444E88-B73D-461A-8D99-39C98758A2B9}"/>
                  </a:ext>
                </a:extLst>
              </p:cNvPr>
              <p:cNvSpPr txBox="1"/>
              <p:nvPr/>
            </p:nvSpPr>
            <p:spPr>
              <a:xfrm rot="18900000">
                <a:off x="3857142" y="2659380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02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7D93A5-E9C7-4718-9F9E-829F06CAED68}"/>
                  </a:ext>
                </a:extLst>
              </p:cNvPr>
              <p:cNvSpPr txBox="1"/>
              <p:nvPr/>
            </p:nvSpPr>
            <p:spPr>
              <a:xfrm rot="18900000">
                <a:off x="3181141" y="3186267"/>
                <a:ext cx="1010238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26">
              <a:extLst>
                <a:ext uri="{FF2B5EF4-FFF2-40B4-BE49-F238E27FC236}">
                  <a16:creationId xmlns:a16="http://schemas.microsoft.com/office/drawing/2014/main" id="{95EACC76-602C-4C28-A8F7-D9A0362ECA61}"/>
                </a:ext>
              </a:extLst>
            </p:cNvPr>
            <p:cNvGrpSpPr/>
            <p:nvPr/>
          </p:nvGrpSpPr>
          <p:grpSpPr>
            <a:xfrm>
              <a:off x="5067183" y="3948102"/>
              <a:ext cx="1300620" cy="837924"/>
              <a:chOff x="5067183" y="3948102"/>
              <a:chExt cx="1300620" cy="83792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E27B34-70B4-4BA8-ACA1-315F8479A72A}"/>
                  </a:ext>
                </a:extLst>
              </p:cNvPr>
              <p:cNvSpPr txBox="1"/>
              <p:nvPr/>
            </p:nvSpPr>
            <p:spPr>
              <a:xfrm rot="18900000">
                <a:off x="5067183" y="4400847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03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FDB221-5CD0-43A6-9FFA-B16E664134CE}"/>
                  </a:ext>
                </a:extLst>
              </p:cNvPr>
              <p:cNvSpPr txBox="1"/>
              <p:nvPr/>
            </p:nvSpPr>
            <p:spPr>
              <a:xfrm rot="18900000">
                <a:off x="5382256" y="3948102"/>
                <a:ext cx="985547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id="{3B61DFC1-E4AD-49FF-A782-68B4592111CF}"/>
                </a:ext>
              </a:extLst>
            </p:cNvPr>
            <p:cNvGrpSpPr/>
            <p:nvPr/>
          </p:nvGrpSpPr>
          <p:grpSpPr>
            <a:xfrm rot="5400000">
              <a:off x="3366194" y="4233621"/>
              <a:ext cx="1291952" cy="834330"/>
              <a:chOff x="5117547" y="3969470"/>
              <a:chExt cx="1291952" cy="8343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EB2A81-AAFE-4A1F-A704-F95E219BE8DD}"/>
                  </a:ext>
                </a:extLst>
              </p:cNvPr>
              <p:cNvSpPr txBox="1"/>
              <p:nvPr/>
            </p:nvSpPr>
            <p:spPr>
              <a:xfrm rot="18900000">
                <a:off x="5117547" y="4418621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04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AE3082-054B-4E3B-A64F-B0F7EF7096D1}"/>
                  </a:ext>
                </a:extLst>
              </p:cNvPr>
              <p:cNvSpPr txBox="1"/>
              <p:nvPr/>
            </p:nvSpPr>
            <p:spPr>
              <a:xfrm rot="18900000">
                <a:off x="5434106" y="3969470"/>
                <a:ext cx="975393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그룹 6">
            <a:extLst>
              <a:ext uri="{FF2B5EF4-FFF2-40B4-BE49-F238E27FC236}">
                <a16:creationId xmlns:a16="http://schemas.microsoft.com/office/drawing/2014/main" id="{20115624-93FC-4018-89E6-AD30FA569CA7}"/>
              </a:ext>
            </a:extLst>
          </p:cNvPr>
          <p:cNvGrpSpPr/>
          <p:nvPr/>
        </p:nvGrpSpPr>
        <p:grpSpPr>
          <a:xfrm>
            <a:off x="8374273" y="2330295"/>
            <a:ext cx="3007359" cy="1107174"/>
            <a:chOff x="7824192" y="2275034"/>
            <a:chExt cx="2149574" cy="1107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8B0991-1B83-414B-9A06-E8E2E8AFC7D4}"/>
                </a:ext>
              </a:extLst>
            </p:cNvPr>
            <p:cNvSpPr txBox="1"/>
            <p:nvPr/>
          </p:nvSpPr>
          <p:spPr>
            <a:xfrm>
              <a:off x="7829279" y="2275034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C6E5B0-536A-48C3-82C1-5BE4793CB933}"/>
                </a:ext>
              </a:extLst>
            </p:cNvPr>
            <p:cNvSpPr txBox="1"/>
            <p:nvPr/>
          </p:nvSpPr>
          <p:spPr>
            <a:xfrm>
              <a:off x="7824192" y="2551211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44211E0-76E1-439B-B00F-2C63A13BDB22}"/>
              </a:ext>
            </a:extLst>
          </p:cNvPr>
          <p:cNvGrpSpPr/>
          <p:nvPr/>
        </p:nvGrpSpPr>
        <p:grpSpPr>
          <a:xfrm>
            <a:off x="8367156" y="4378474"/>
            <a:ext cx="3007359" cy="1102219"/>
            <a:chOff x="7824192" y="3958195"/>
            <a:chExt cx="2149574" cy="110221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00D8DC-51C2-4326-AEBD-51E7B339D7C5}"/>
                </a:ext>
              </a:extLst>
            </p:cNvPr>
            <p:cNvSpPr txBox="1"/>
            <p:nvPr/>
          </p:nvSpPr>
          <p:spPr>
            <a:xfrm>
              <a:off x="7829279" y="3958195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4EE182-A710-4834-A79B-2B6B5479856F}"/>
                </a:ext>
              </a:extLst>
            </p:cNvPr>
            <p:cNvSpPr txBox="1"/>
            <p:nvPr/>
          </p:nvSpPr>
          <p:spPr>
            <a:xfrm>
              <a:off x="7824192" y="4229417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그룹 7">
            <a:extLst>
              <a:ext uri="{FF2B5EF4-FFF2-40B4-BE49-F238E27FC236}">
                <a16:creationId xmlns:a16="http://schemas.microsoft.com/office/drawing/2014/main" id="{8EFD1782-C417-4C96-A2C8-FFFFA5388745}"/>
              </a:ext>
            </a:extLst>
          </p:cNvPr>
          <p:cNvGrpSpPr/>
          <p:nvPr/>
        </p:nvGrpSpPr>
        <p:grpSpPr>
          <a:xfrm>
            <a:off x="783851" y="2335252"/>
            <a:ext cx="3012300" cy="1102219"/>
            <a:chOff x="2146226" y="2275034"/>
            <a:chExt cx="2149574" cy="110221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241D1B-2397-40A6-91EC-BF65E5A0BB5D}"/>
                </a:ext>
              </a:extLst>
            </p:cNvPr>
            <p:cNvSpPr txBox="1"/>
            <p:nvPr/>
          </p:nvSpPr>
          <p:spPr>
            <a:xfrm>
              <a:off x="2146226" y="2275034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32526C-C6B5-4A93-86EB-0DDF3584942B}"/>
                </a:ext>
              </a:extLst>
            </p:cNvPr>
            <p:cNvSpPr txBox="1"/>
            <p:nvPr/>
          </p:nvSpPr>
          <p:spPr>
            <a:xfrm>
              <a:off x="2146226" y="2546256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그룹 8">
            <a:extLst>
              <a:ext uri="{FF2B5EF4-FFF2-40B4-BE49-F238E27FC236}">
                <a16:creationId xmlns:a16="http://schemas.microsoft.com/office/drawing/2014/main" id="{346178E3-95D4-4AA0-A1DA-7780172FF96B}"/>
              </a:ext>
            </a:extLst>
          </p:cNvPr>
          <p:cNvGrpSpPr/>
          <p:nvPr/>
        </p:nvGrpSpPr>
        <p:grpSpPr>
          <a:xfrm>
            <a:off x="776734" y="4378474"/>
            <a:ext cx="3012300" cy="1102219"/>
            <a:chOff x="2146226" y="3953240"/>
            <a:chExt cx="2149574" cy="110221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8B30D7-9266-40A7-8490-F9A715911B69}"/>
                </a:ext>
              </a:extLst>
            </p:cNvPr>
            <p:cNvSpPr txBox="1"/>
            <p:nvPr/>
          </p:nvSpPr>
          <p:spPr>
            <a:xfrm>
              <a:off x="2146226" y="3953240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E131DE6-044E-46DB-8BC5-F68727FBD181}"/>
                </a:ext>
              </a:extLst>
            </p:cNvPr>
            <p:cNvSpPr txBox="1"/>
            <p:nvPr/>
          </p:nvSpPr>
          <p:spPr>
            <a:xfrm>
              <a:off x="2146226" y="4224462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그룹 10">
            <a:extLst>
              <a:ext uri="{FF2B5EF4-FFF2-40B4-BE49-F238E27FC236}">
                <a16:creationId xmlns:a16="http://schemas.microsoft.com/office/drawing/2014/main" id="{172C0DC2-17C1-4A07-826A-7479C50893C3}"/>
              </a:ext>
            </a:extLst>
          </p:cNvPr>
          <p:cNvGrpSpPr/>
          <p:nvPr/>
        </p:nvGrpSpPr>
        <p:grpSpPr>
          <a:xfrm>
            <a:off x="5341082" y="3605813"/>
            <a:ext cx="1505967" cy="697434"/>
            <a:chOff x="5341081" y="3605810"/>
            <a:chExt cx="1505967" cy="69743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07FFA8D-040E-49F7-B6EA-FB6322FA3141}"/>
                </a:ext>
              </a:extLst>
            </p:cNvPr>
            <p:cNvSpPr txBox="1"/>
            <p:nvPr/>
          </p:nvSpPr>
          <p:spPr>
            <a:xfrm>
              <a:off x="5341081" y="3605810"/>
              <a:ext cx="1505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2B39201-0F85-455C-9DA6-6622293D08F7}"/>
                </a:ext>
              </a:extLst>
            </p:cNvPr>
            <p:cNvSpPr txBox="1"/>
            <p:nvPr/>
          </p:nvSpPr>
          <p:spPr>
            <a:xfrm>
              <a:off x="5341081" y="3841579"/>
              <a:ext cx="1505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FEEEF-7391-4DFD-9FAB-B87D07B7770B}"/>
              </a:ext>
            </a:extLst>
          </p:cNvPr>
          <p:cNvSpPr txBox="1"/>
          <p:nvPr/>
        </p:nvSpPr>
        <p:spPr>
          <a:xfrm>
            <a:off x="469874" y="224549"/>
            <a:ext cx="701995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83CD9-DE5B-4563-9E62-AA98EFF09DC7}"/>
              </a:ext>
            </a:extLst>
          </p:cNvPr>
          <p:cNvSpPr txBox="1"/>
          <p:nvPr/>
        </p:nvSpPr>
        <p:spPr>
          <a:xfrm>
            <a:off x="469874" y="4176541"/>
            <a:ext cx="37670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7D768-8DA7-4F84-BC2E-1C804423A8DC}"/>
              </a:ext>
            </a:extLst>
          </p:cNvPr>
          <p:cNvSpPr txBox="1"/>
          <p:nvPr/>
        </p:nvSpPr>
        <p:spPr>
          <a:xfrm>
            <a:off x="469874" y="3758727"/>
            <a:ext cx="37670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16853-5D83-42F8-A86A-8A149747C4DB}"/>
              </a:ext>
            </a:extLst>
          </p:cNvPr>
          <p:cNvSpPr txBox="1"/>
          <p:nvPr/>
        </p:nvSpPr>
        <p:spPr>
          <a:xfrm>
            <a:off x="553002" y="4640521"/>
            <a:ext cx="3418634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07A77948-83B3-4448-883D-88DAF84217E5}"/>
              </a:ext>
            </a:extLst>
          </p:cNvPr>
          <p:cNvSpPr/>
          <p:nvPr/>
        </p:nvSpPr>
        <p:spPr>
          <a:xfrm>
            <a:off x="8269442" y="2971697"/>
            <a:ext cx="1298288" cy="2213501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rgbClr val="FC0100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C29E40E3-BEC7-4607-9BDC-3F8141BA08A5}"/>
              </a:ext>
            </a:extLst>
          </p:cNvPr>
          <p:cNvSpPr/>
          <p:nvPr/>
        </p:nvSpPr>
        <p:spPr>
          <a:xfrm>
            <a:off x="9265521" y="2256533"/>
            <a:ext cx="1221901" cy="2178418"/>
          </a:xfrm>
          <a:custGeom>
            <a:avLst/>
            <a:gdLst>
              <a:gd name="connsiteX0" fmla="*/ 390459 w 1221901"/>
              <a:gd name="connsiteY0" fmla="*/ 1137727 h 2178418"/>
              <a:gd name="connsiteX1" fmla="*/ 603827 w 1221901"/>
              <a:gd name="connsiteY1" fmla="*/ 1137727 h 2178418"/>
              <a:gd name="connsiteX2" fmla="*/ 617615 w 1221901"/>
              <a:gd name="connsiteY2" fmla="*/ 1137727 h 2178418"/>
              <a:gd name="connsiteX3" fmla="*/ 843978 w 1221901"/>
              <a:gd name="connsiteY3" fmla="*/ 1137727 h 2178418"/>
              <a:gd name="connsiteX4" fmla="*/ 897386 w 1221901"/>
              <a:gd name="connsiteY4" fmla="*/ 1428487 h 2178418"/>
              <a:gd name="connsiteX5" fmla="*/ 1030774 w 1221901"/>
              <a:gd name="connsiteY5" fmla="*/ 1532978 h 2178418"/>
              <a:gd name="connsiteX6" fmla="*/ 1069496 w 1221901"/>
              <a:gd name="connsiteY6" fmla="*/ 1851842 h 2178418"/>
              <a:gd name="connsiteX7" fmla="*/ 681905 w 1221901"/>
              <a:gd name="connsiteY7" fmla="*/ 1548298 h 2178418"/>
              <a:gd name="connsiteX8" fmla="*/ 678736 w 1221901"/>
              <a:gd name="connsiteY8" fmla="*/ 1542646 h 2178418"/>
              <a:gd name="connsiteX9" fmla="*/ 678154 w 1221901"/>
              <a:gd name="connsiteY9" fmla="*/ 1542751 h 2178418"/>
              <a:gd name="connsiteX10" fmla="*/ 617615 w 1221901"/>
              <a:gd name="connsiteY10" fmla="*/ 1212953 h 2178418"/>
              <a:gd name="connsiteX11" fmla="*/ 617615 w 1221901"/>
              <a:gd name="connsiteY11" fmla="*/ 1951262 h 2178418"/>
              <a:gd name="connsiteX12" fmla="*/ 390459 w 1221901"/>
              <a:gd name="connsiteY12" fmla="*/ 2178418 h 2178418"/>
              <a:gd name="connsiteX13" fmla="*/ 607345 w 1221901"/>
              <a:gd name="connsiteY13" fmla="*/ 412051 h 2178418"/>
              <a:gd name="connsiteX14" fmla="*/ 640890 w 1221901"/>
              <a:gd name="connsiteY14" fmla="*/ 412051 h 2178418"/>
              <a:gd name="connsiteX15" fmla="*/ 795726 w 1221901"/>
              <a:gd name="connsiteY15" fmla="*/ 477081 h 2178418"/>
              <a:gd name="connsiteX16" fmla="*/ 804548 w 1221901"/>
              <a:gd name="connsiteY16" fmla="*/ 483790 h 2178418"/>
              <a:gd name="connsiteX17" fmla="*/ 1188706 w 1221901"/>
              <a:gd name="connsiteY17" fmla="*/ 941905 h 2178418"/>
              <a:gd name="connsiteX18" fmla="*/ 1171114 w 1221901"/>
              <a:gd name="connsiteY18" fmla="*/ 1142066 h 2178418"/>
              <a:gd name="connsiteX19" fmla="*/ 1136513 w 1221901"/>
              <a:gd name="connsiteY19" fmla="*/ 1171068 h 2178418"/>
              <a:gd name="connsiteX20" fmla="*/ 1127109 w 1221901"/>
              <a:gd name="connsiteY20" fmla="*/ 1170223 h 2178418"/>
              <a:gd name="connsiteX21" fmla="*/ 857798 w 1221901"/>
              <a:gd name="connsiteY21" fmla="*/ 849035 h 2178418"/>
              <a:gd name="connsiteX22" fmla="*/ 857798 w 1221901"/>
              <a:gd name="connsiteY22" fmla="*/ 1113065 h 2178418"/>
              <a:gd name="connsiteX23" fmla="*/ 390438 w 1221901"/>
              <a:gd name="connsiteY23" fmla="*/ 1113065 h 2178418"/>
              <a:gd name="connsiteX24" fmla="*/ 390438 w 1221901"/>
              <a:gd name="connsiteY24" fmla="*/ 968794 h 2178418"/>
              <a:gd name="connsiteX25" fmla="*/ 209611 w 1221901"/>
              <a:gd name="connsiteY25" fmla="*/ 1055219 h 2178418"/>
              <a:gd name="connsiteX26" fmla="*/ 20174 w 1221901"/>
              <a:gd name="connsiteY26" fmla="*/ 988340 h 2178418"/>
              <a:gd name="connsiteX27" fmla="*/ 680 w 1221901"/>
              <a:gd name="connsiteY27" fmla="*/ 947558 h 2178418"/>
              <a:gd name="connsiteX28" fmla="*/ 3797 w 1221901"/>
              <a:gd name="connsiteY28" fmla="*/ 938736 h 2178418"/>
              <a:gd name="connsiteX29" fmla="*/ 390438 w 1221901"/>
              <a:gd name="connsiteY29" fmla="*/ 753894 h 2178418"/>
              <a:gd name="connsiteX30" fmla="*/ 390438 w 1221901"/>
              <a:gd name="connsiteY30" fmla="*/ 628958 h 2178418"/>
              <a:gd name="connsiteX31" fmla="*/ 607345 w 1221901"/>
              <a:gd name="connsiteY31" fmla="*/ 412051 h 2178418"/>
              <a:gd name="connsiteX32" fmla="*/ 512521 w 1221901"/>
              <a:gd name="connsiteY32" fmla="*/ 0 h 2178418"/>
              <a:gd name="connsiteX33" fmla="*/ 737036 w 1221901"/>
              <a:gd name="connsiteY33" fmla="*/ 192818 h 2178418"/>
              <a:gd name="connsiteX34" fmla="*/ 512521 w 1221901"/>
              <a:gd name="connsiteY34" fmla="*/ 385637 h 2178418"/>
              <a:gd name="connsiteX35" fmla="*/ 288007 w 1221901"/>
              <a:gd name="connsiteY35" fmla="*/ 192818 h 2178418"/>
              <a:gd name="connsiteX36" fmla="*/ 512521 w 1221901"/>
              <a:gd name="connsiteY36" fmla="*/ 0 h 21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1901" h="2178418">
                <a:moveTo>
                  <a:pt x="390459" y="1137727"/>
                </a:moveTo>
                <a:lnTo>
                  <a:pt x="603827" y="1137727"/>
                </a:lnTo>
                <a:lnTo>
                  <a:pt x="617615" y="1137727"/>
                </a:lnTo>
                <a:lnTo>
                  <a:pt x="843978" y="1137727"/>
                </a:lnTo>
                <a:lnTo>
                  <a:pt x="897386" y="1428487"/>
                </a:lnTo>
                <a:lnTo>
                  <a:pt x="1030774" y="1532978"/>
                </a:lnTo>
                <a:cubicBezTo>
                  <a:pt x="1129508" y="1610370"/>
                  <a:pt x="1146888" y="1753108"/>
                  <a:pt x="1069496" y="1851842"/>
                </a:cubicBezTo>
                <a:lnTo>
                  <a:pt x="681905" y="1548298"/>
                </a:lnTo>
                <a:cubicBezTo>
                  <a:pt x="680056" y="1546872"/>
                  <a:pt x="679000" y="1544811"/>
                  <a:pt x="678736" y="1542646"/>
                </a:cubicBezTo>
                <a:lnTo>
                  <a:pt x="678154" y="1542751"/>
                </a:lnTo>
                <a:lnTo>
                  <a:pt x="617615" y="1212953"/>
                </a:lnTo>
                <a:lnTo>
                  <a:pt x="617615" y="1951262"/>
                </a:lnTo>
                <a:cubicBezTo>
                  <a:pt x="617615" y="2076726"/>
                  <a:pt x="515923" y="2178418"/>
                  <a:pt x="390459" y="2178418"/>
                </a:cubicBezTo>
                <a:close/>
                <a:moveTo>
                  <a:pt x="607345" y="412051"/>
                </a:moveTo>
                <a:lnTo>
                  <a:pt x="640890" y="412051"/>
                </a:lnTo>
                <a:cubicBezTo>
                  <a:pt x="701536" y="412051"/>
                  <a:pt x="756370" y="436985"/>
                  <a:pt x="795726" y="477081"/>
                </a:cubicBezTo>
                <a:cubicBezTo>
                  <a:pt x="799054" y="478613"/>
                  <a:pt x="802065" y="480832"/>
                  <a:pt x="804548" y="483790"/>
                </a:cubicBezTo>
                <a:lnTo>
                  <a:pt x="1188706" y="941905"/>
                </a:lnTo>
                <a:cubicBezTo>
                  <a:pt x="1239102" y="1002022"/>
                  <a:pt x="1231231" y="1091617"/>
                  <a:pt x="1171114" y="1142066"/>
                </a:cubicBezTo>
                <a:lnTo>
                  <a:pt x="1136513" y="1171068"/>
                </a:lnTo>
                <a:cubicBezTo>
                  <a:pt x="1133713" y="1173446"/>
                  <a:pt x="1129486" y="1173076"/>
                  <a:pt x="1127109" y="1170223"/>
                </a:cubicBezTo>
                <a:lnTo>
                  <a:pt x="857798" y="849035"/>
                </a:lnTo>
                <a:lnTo>
                  <a:pt x="857798" y="1113065"/>
                </a:lnTo>
                <a:lnTo>
                  <a:pt x="390438" y="1113065"/>
                </a:lnTo>
                <a:lnTo>
                  <a:pt x="390438" y="968794"/>
                </a:lnTo>
                <a:lnTo>
                  <a:pt x="209611" y="1055219"/>
                </a:lnTo>
                <a:cubicBezTo>
                  <a:pt x="138823" y="1089081"/>
                  <a:pt x="53983" y="1059128"/>
                  <a:pt x="20174" y="988340"/>
                </a:cubicBezTo>
                <a:lnTo>
                  <a:pt x="680" y="947558"/>
                </a:lnTo>
                <a:cubicBezTo>
                  <a:pt x="-957" y="944282"/>
                  <a:pt x="469" y="940320"/>
                  <a:pt x="3797" y="938736"/>
                </a:cubicBezTo>
                <a:lnTo>
                  <a:pt x="390438" y="753894"/>
                </a:lnTo>
                <a:lnTo>
                  <a:pt x="390438" y="628958"/>
                </a:lnTo>
                <a:cubicBezTo>
                  <a:pt x="390438" y="509147"/>
                  <a:pt x="487534" y="412051"/>
                  <a:pt x="607345" y="412051"/>
                </a:cubicBezTo>
                <a:close/>
                <a:moveTo>
                  <a:pt x="512521" y="0"/>
                </a:moveTo>
                <a:cubicBezTo>
                  <a:pt x="636517" y="0"/>
                  <a:pt x="737036" y="86328"/>
                  <a:pt x="737036" y="192818"/>
                </a:cubicBezTo>
                <a:cubicBezTo>
                  <a:pt x="737036" y="299309"/>
                  <a:pt x="636517" y="385637"/>
                  <a:pt x="512521" y="385637"/>
                </a:cubicBezTo>
                <a:cubicBezTo>
                  <a:pt x="388526" y="385637"/>
                  <a:pt x="288007" y="299309"/>
                  <a:pt x="288007" y="192818"/>
                </a:cubicBezTo>
                <a:cubicBezTo>
                  <a:pt x="288007" y="86328"/>
                  <a:pt x="388526" y="0"/>
                  <a:pt x="512521" y="0"/>
                </a:cubicBezTo>
                <a:close/>
              </a:path>
            </a:pathLst>
          </a:custGeom>
          <a:solidFill>
            <a:srgbClr val="BDBDBD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0E6FE274-9F57-4DE9-A9DD-A47AEEDB0406}"/>
              </a:ext>
            </a:extLst>
          </p:cNvPr>
          <p:cNvSpPr/>
          <p:nvPr/>
        </p:nvSpPr>
        <p:spPr>
          <a:xfrm>
            <a:off x="10323784" y="1544691"/>
            <a:ext cx="1221920" cy="2178470"/>
          </a:xfrm>
          <a:custGeom>
            <a:avLst/>
            <a:gdLst>
              <a:gd name="connsiteX0" fmla="*/ 390477 w 1221920"/>
              <a:gd name="connsiteY0" fmla="*/ 1137779 h 2178470"/>
              <a:gd name="connsiteX1" fmla="*/ 603845 w 1221920"/>
              <a:gd name="connsiteY1" fmla="*/ 1137779 h 2178470"/>
              <a:gd name="connsiteX2" fmla="*/ 617633 w 1221920"/>
              <a:gd name="connsiteY2" fmla="*/ 1137779 h 2178470"/>
              <a:gd name="connsiteX3" fmla="*/ 843996 w 1221920"/>
              <a:gd name="connsiteY3" fmla="*/ 1137779 h 2178470"/>
              <a:gd name="connsiteX4" fmla="*/ 897404 w 1221920"/>
              <a:gd name="connsiteY4" fmla="*/ 1428486 h 2178470"/>
              <a:gd name="connsiteX5" fmla="*/ 1030792 w 1221920"/>
              <a:gd name="connsiteY5" fmla="*/ 1532977 h 2178470"/>
              <a:gd name="connsiteX6" fmla="*/ 1069514 w 1221920"/>
              <a:gd name="connsiteY6" fmla="*/ 1851841 h 2178470"/>
              <a:gd name="connsiteX7" fmla="*/ 681923 w 1221920"/>
              <a:gd name="connsiteY7" fmla="*/ 1548297 h 2178470"/>
              <a:gd name="connsiteX8" fmla="*/ 678754 w 1221920"/>
              <a:gd name="connsiteY8" fmla="*/ 1542645 h 2178470"/>
              <a:gd name="connsiteX9" fmla="*/ 678172 w 1221920"/>
              <a:gd name="connsiteY9" fmla="*/ 1542750 h 2178470"/>
              <a:gd name="connsiteX10" fmla="*/ 617633 w 1221920"/>
              <a:gd name="connsiteY10" fmla="*/ 1212952 h 2178470"/>
              <a:gd name="connsiteX11" fmla="*/ 617633 w 1221920"/>
              <a:gd name="connsiteY11" fmla="*/ 1951314 h 2178470"/>
              <a:gd name="connsiteX12" fmla="*/ 390477 w 1221920"/>
              <a:gd name="connsiteY12" fmla="*/ 2178470 h 2178470"/>
              <a:gd name="connsiteX13" fmla="*/ 607364 w 1221920"/>
              <a:gd name="connsiteY13" fmla="*/ 412050 h 2178470"/>
              <a:gd name="connsiteX14" fmla="*/ 640909 w 1221920"/>
              <a:gd name="connsiteY14" fmla="*/ 412050 h 2178470"/>
              <a:gd name="connsiteX15" fmla="*/ 795745 w 1221920"/>
              <a:gd name="connsiteY15" fmla="*/ 477080 h 2178470"/>
              <a:gd name="connsiteX16" fmla="*/ 804567 w 1221920"/>
              <a:gd name="connsiteY16" fmla="*/ 483789 h 2178470"/>
              <a:gd name="connsiteX17" fmla="*/ 1188724 w 1221920"/>
              <a:gd name="connsiteY17" fmla="*/ 941904 h 2178470"/>
              <a:gd name="connsiteX18" fmla="*/ 1171133 w 1221920"/>
              <a:gd name="connsiteY18" fmla="*/ 1142065 h 2178470"/>
              <a:gd name="connsiteX19" fmla="*/ 1136531 w 1221920"/>
              <a:gd name="connsiteY19" fmla="*/ 1171067 h 2178470"/>
              <a:gd name="connsiteX20" fmla="*/ 1127128 w 1221920"/>
              <a:gd name="connsiteY20" fmla="*/ 1170222 h 2178470"/>
              <a:gd name="connsiteX21" fmla="*/ 857816 w 1221920"/>
              <a:gd name="connsiteY21" fmla="*/ 849034 h 2178470"/>
              <a:gd name="connsiteX22" fmla="*/ 857816 w 1221920"/>
              <a:gd name="connsiteY22" fmla="*/ 1113063 h 2178470"/>
              <a:gd name="connsiteX23" fmla="*/ 390404 w 1221920"/>
              <a:gd name="connsiteY23" fmla="*/ 1113063 h 2178470"/>
              <a:gd name="connsiteX24" fmla="*/ 390404 w 1221920"/>
              <a:gd name="connsiteY24" fmla="*/ 968793 h 2178470"/>
              <a:gd name="connsiteX25" fmla="*/ 209577 w 1221920"/>
              <a:gd name="connsiteY25" fmla="*/ 1055218 h 2178470"/>
              <a:gd name="connsiteX26" fmla="*/ 20140 w 1221920"/>
              <a:gd name="connsiteY26" fmla="*/ 988339 h 2178470"/>
              <a:gd name="connsiteX27" fmla="*/ 646 w 1221920"/>
              <a:gd name="connsiteY27" fmla="*/ 947557 h 2178470"/>
              <a:gd name="connsiteX28" fmla="*/ 3816 w 1221920"/>
              <a:gd name="connsiteY28" fmla="*/ 938735 h 2178470"/>
              <a:gd name="connsiteX29" fmla="*/ 390456 w 1221920"/>
              <a:gd name="connsiteY29" fmla="*/ 753893 h 2178470"/>
              <a:gd name="connsiteX30" fmla="*/ 390456 w 1221920"/>
              <a:gd name="connsiteY30" fmla="*/ 628957 h 2178470"/>
              <a:gd name="connsiteX31" fmla="*/ 607364 w 1221920"/>
              <a:gd name="connsiteY31" fmla="*/ 412050 h 2178470"/>
              <a:gd name="connsiteX32" fmla="*/ 512540 w 1221920"/>
              <a:gd name="connsiteY32" fmla="*/ 0 h 2178470"/>
              <a:gd name="connsiteX33" fmla="*/ 737054 w 1221920"/>
              <a:gd name="connsiteY33" fmla="*/ 192818 h 2178470"/>
              <a:gd name="connsiteX34" fmla="*/ 512540 w 1221920"/>
              <a:gd name="connsiteY34" fmla="*/ 385637 h 2178470"/>
              <a:gd name="connsiteX35" fmla="*/ 288025 w 1221920"/>
              <a:gd name="connsiteY35" fmla="*/ 192818 h 2178470"/>
              <a:gd name="connsiteX36" fmla="*/ 512540 w 1221920"/>
              <a:gd name="connsiteY36" fmla="*/ 0 h 217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1920" h="2178470">
                <a:moveTo>
                  <a:pt x="390477" y="1137779"/>
                </a:moveTo>
                <a:lnTo>
                  <a:pt x="603845" y="1137779"/>
                </a:lnTo>
                <a:lnTo>
                  <a:pt x="617633" y="1137779"/>
                </a:lnTo>
                <a:lnTo>
                  <a:pt x="843996" y="1137779"/>
                </a:lnTo>
                <a:lnTo>
                  <a:pt x="897404" y="1428486"/>
                </a:lnTo>
                <a:lnTo>
                  <a:pt x="1030792" y="1532977"/>
                </a:lnTo>
                <a:cubicBezTo>
                  <a:pt x="1129526" y="1610369"/>
                  <a:pt x="1146906" y="1753107"/>
                  <a:pt x="1069514" y="1851841"/>
                </a:cubicBezTo>
                <a:lnTo>
                  <a:pt x="681923" y="1548297"/>
                </a:lnTo>
                <a:cubicBezTo>
                  <a:pt x="680074" y="1546871"/>
                  <a:pt x="679018" y="1544810"/>
                  <a:pt x="678754" y="1542645"/>
                </a:cubicBezTo>
                <a:lnTo>
                  <a:pt x="678172" y="1542750"/>
                </a:lnTo>
                <a:lnTo>
                  <a:pt x="617633" y="1212952"/>
                </a:lnTo>
                <a:lnTo>
                  <a:pt x="617633" y="1951314"/>
                </a:lnTo>
                <a:cubicBezTo>
                  <a:pt x="617633" y="2076778"/>
                  <a:pt x="515941" y="2178470"/>
                  <a:pt x="390477" y="2178470"/>
                </a:cubicBezTo>
                <a:close/>
                <a:moveTo>
                  <a:pt x="607364" y="412050"/>
                </a:moveTo>
                <a:lnTo>
                  <a:pt x="640909" y="412050"/>
                </a:lnTo>
                <a:cubicBezTo>
                  <a:pt x="701554" y="412050"/>
                  <a:pt x="756389" y="436984"/>
                  <a:pt x="795745" y="477080"/>
                </a:cubicBezTo>
                <a:cubicBezTo>
                  <a:pt x="799073" y="478612"/>
                  <a:pt x="802084" y="480831"/>
                  <a:pt x="804567" y="483789"/>
                </a:cubicBezTo>
                <a:lnTo>
                  <a:pt x="1188724" y="941904"/>
                </a:lnTo>
                <a:cubicBezTo>
                  <a:pt x="1239121" y="1002021"/>
                  <a:pt x="1231250" y="1091616"/>
                  <a:pt x="1171133" y="1142065"/>
                </a:cubicBezTo>
                <a:lnTo>
                  <a:pt x="1136531" y="1171067"/>
                </a:lnTo>
                <a:cubicBezTo>
                  <a:pt x="1133731" y="1173445"/>
                  <a:pt x="1129505" y="1173075"/>
                  <a:pt x="1127128" y="1170222"/>
                </a:cubicBezTo>
                <a:lnTo>
                  <a:pt x="857816" y="849034"/>
                </a:lnTo>
                <a:lnTo>
                  <a:pt x="857816" y="1113063"/>
                </a:lnTo>
                <a:lnTo>
                  <a:pt x="390404" y="1113063"/>
                </a:lnTo>
                <a:lnTo>
                  <a:pt x="390404" y="968793"/>
                </a:lnTo>
                <a:lnTo>
                  <a:pt x="209577" y="1055218"/>
                </a:lnTo>
                <a:cubicBezTo>
                  <a:pt x="138789" y="1089080"/>
                  <a:pt x="53949" y="1059127"/>
                  <a:pt x="20140" y="988339"/>
                </a:cubicBezTo>
                <a:lnTo>
                  <a:pt x="646" y="947557"/>
                </a:lnTo>
                <a:cubicBezTo>
                  <a:pt x="-938" y="944281"/>
                  <a:pt x="488" y="940319"/>
                  <a:pt x="3816" y="938735"/>
                </a:cubicBezTo>
                <a:lnTo>
                  <a:pt x="390456" y="753893"/>
                </a:lnTo>
                <a:lnTo>
                  <a:pt x="390456" y="628957"/>
                </a:lnTo>
                <a:cubicBezTo>
                  <a:pt x="390456" y="509146"/>
                  <a:pt x="487552" y="412050"/>
                  <a:pt x="607364" y="412050"/>
                </a:cubicBezTo>
                <a:close/>
                <a:moveTo>
                  <a:pt x="512540" y="0"/>
                </a:moveTo>
                <a:cubicBezTo>
                  <a:pt x="636536" y="0"/>
                  <a:pt x="737054" y="86328"/>
                  <a:pt x="737054" y="192818"/>
                </a:cubicBezTo>
                <a:cubicBezTo>
                  <a:pt x="737054" y="299309"/>
                  <a:pt x="636536" y="385637"/>
                  <a:pt x="512540" y="385637"/>
                </a:cubicBezTo>
                <a:cubicBezTo>
                  <a:pt x="388544" y="385637"/>
                  <a:pt x="288025" y="299309"/>
                  <a:pt x="288025" y="192818"/>
                </a:cubicBezTo>
                <a:cubicBezTo>
                  <a:pt x="288025" y="86328"/>
                  <a:pt x="388544" y="0"/>
                  <a:pt x="512540" y="0"/>
                </a:cubicBezTo>
                <a:close/>
              </a:path>
            </a:pathLst>
          </a:custGeom>
          <a:solidFill>
            <a:srgbClr val="BDBDBD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7C5196E2-9023-4E09-B49C-7BAEDF711D3B}"/>
              </a:ext>
            </a:extLst>
          </p:cNvPr>
          <p:cNvSpPr/>
          <p:nvPr/>
        </p:nvSpPr>
        <p:spPr>
          <a:xfrm>
            <a:off x="7324013" y="3694747"/>
            <a:ext cx="1221920" cy="2178470"/>
          </a:xfrm>
          <a:custGeom>
            <a:avLst/>
            <a:gdLst>
              <a:gd name="connsiteX0" fmla="*/ 390477 w 1221920"/>
              <a:gd name="connsiteY0" fmla="*/ 1137779 h 2178470"/>
              <a:gd name="connsiteX1" fmla="*/ 603845 w 1221920"/>
              <a:gd name="connsiteY1" fmla="*/ 1137779 h 2178470"/>
              <a:gd name="connsiteX2" fmla="*/ 617633 w 1221920"/>
              <a:gd name="connsiteY2" fmla="*/ 1137779 h 2178470"/>
              <a:gd name="connsiteX3" fmla="*/ 843996 w 1221920"/>
              <a:gd name="connsiteY3" fmla="*/ 1137779 h 2178470"/>
              <a:gd name="connsiteX4" fmla="*/ 897404 w 1221920"/>
              <a:gd name="connsiteY4" fmla="*/ 1428486 h 2178470"/>
              <a:gd name="connsiteX5" fmla="*/ 1030792 w 1221920"/>
              <a:gd name="connsiteY5" fmla="*/ 1532977 h 2178470"/>
              <a:gd name="connsiteX6" fmla="*/ 1069514 w 1221920"/>
              <a:gd name="connsiteY6" fmla="*/ 1851841 h 2178470"/>
              <a:gd name="connsiteX7" fmla="*/ 681923 w 1221920"/>
              <a:gd name="connsiteY7" fmla="*/ 1548297 h 2178470"/>
              <a:gd name="connsiteX8" fmla="*/ 678754 w 1221920"/>
              <a:gd name="connsiteY8" fmla="*/ 1542645 h 2178470"/>
              <a:gd name="connsiteX9" fmla="*/ 678172 w 1221920"/>
              <a:gd name="connsiteY9" fmla="*/ 1542750 h 2178470"/>
              <a:gd name="connsiteX10" fmla="*/ 617633 w 1221920"/>
              <a:gd name="connsiteY10" fmla="*/ 1212952 h 2178470"/>
              <a:gd name="connsiteX11" fmla="*/ 617633 w 1221920"/>
              <a:gd name="connsiteY11" fmla="*/ 1951314 h 2178470"/>
              <a:gd name="connsiteX12" fmla="*/ 390477 w 1221920"/>
              <a:gd name="connsiteY12" fmla="*/ 2178470 h 2178470"/>
              <a:gd name="connsiteX13" fmla="*/ 607364 w 1221920"/>
              <a:gd name="connsiteY13" fmla="*/ 412050 h 2178470"/>
              <a:gd name="connsiteX14" fmla="*/ 640909 w 1221920"/>
              <a:gd name="connsiteY14" fmla="*/ 412050 h 2178470"/>
              <a:gd name="connsiteX15" fmla="*/ 795745 w 1221920"/>
              <a:gd name="connsiteY15" fmla="*/ 477080 h 2178470"/>
              <a:gd name="connsiteX16" fmla="*/ 804567 w 1221920"/>
              <a:gd name="connsiteY16" fmla="*/ 483789 h 2178470"/>
              <a:gd name="connsiteX17" fmla="*/ 1188724 w 1221920"/>
              <a:gd name="connsiteY17" fmla="*/ 941904 h 2178470"/>
              <a:gd name="connsiteX18" fmla="*/ 1171133 w 1221920"/>
              <a:gd name="connsiteY18" fmla="*/ 1142065 h 2178470"/>
              <a:gd name="connsiteX19" fmla="*/ 1136531 w 1221920"/>
              <a:gd name="connsiteY19" fmla="*/ 1171067 h 2178470"/>
              <a:gd name="connsiteX20" fmla="*/ 1127128 w 1221920"/>
              <a:gd name="connsiteY20" fmla="*/ 1170222 h 2178470"/>
              <a:gd name="connsiteX21" fmla="*/ 857816 w 1221920"/>
              <a:gd name="connsiteY21" fmla="*/ 849034 h 2178470"/>
              <a:gd name="connsiteX22" fmla="*/ 857816 w 1221920"/>
              <a:gd name="connsiteY22" fmla="*/ 1113064 h 2178470"/>
              <a:gd name="connsiteX23" fmla="*/ 390404 w 1221920"/>
              <a:gd name="connsiteY23" fmla="*/ 1113064 h 2178470"/>
              <a:gd name="connsiteX24" fmla="*/ 390404 w 1221920"/>
              <a:gd name="connsiteY24" fmla="*/ 968793 h 2178470"/>
              <a:gd name="connsiteX25" fmla="*/ 209577 w 1221920"/>
              <a:gd name="connsiteY25" fmla="*/ 1055218 h 2178470"/>
              <a:gd name="connsiteX26" fmla="*/ 20140 w 1221920"/>
              <a:gd name="connsiteY26" fmla="*/ 988339 h 2178470"/>
              <a:gd name="connsiteX27" fmla="*/ 646 w 1221920"/>
              <a:gd name="connsiteY27" fmla="*/ 947557 h 2178470"/>
              <a:gd name="connsiteX28" fmla="*/ 3816 w 1221920"/>
              <a:gd name="connsiteY28" fmla="*/ 938735 h 2178470"/>
              <a:gd name="connsiteX29" fmla="*/ 390456 w 1221920"/>
              <a:gd name="connsiteY29" fmla="*/ 753893 h 2178470"/>
              <a:gd name="connsiteX30" fmla="*/ 390456 w 1221920"/>
              <a:gd name="connsiteY30" fmla="*/ 628957 h 2178470"/>
              <a:gd name="connsiteX31" fmla="*/ 607364 w 1221920"/>
              <a:gd name="connsiteY31" fmla="*/ 412050 h 2178470"/>
              <a:gd name="connsiteX32" fmla="*/ 512539 w 1221920"/>
              <a:gd name="connsiteY32" fmla="*/ 0 h 2178470"/>
              <a:gd name="connsiteX33" fmla="*/ 737054 w 1221920"/>
              <a:gd name="connsiteY33" fmla="*/ 192818 h 2178470"/>
              <a:gd name="connsiteX34" fmla="*/ 512539 w 1221920"/>
              <a:gd name="connsiteY34" fmla="*/ 385637 h 2178470"/>
              <a:gd name="connsiteX35" fmla="*/ 288025 w 1221920"/>
              <a:gd name="connsiteY35" fmla="*/ 192818 h 2178470"/>
              <a:gd name="connsiteX36" fmla="*/ 512539 w 1221920"/>
              <a:gd name="connsiteY36" fmla="*/ 0 h 217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1920" h="2178470">
                <a:moveTo>
                  <a:pt x="390477" y="1137779"/>
                </a:moveTo>
                <a:lnTo>
                  <a:pt x="603845" y="1137779"/>
                </a:lnTo>
                <a:lnTo>
                  <a:pt x="617633" y="1137779"/>
                </a:lnTo>
                <a:lnTo>
                  <a:pt x="843996" y="1137779"/>
                </a:lnTo>
                <a:lnTo>
                  <a:pt x="897404" y="1428486"/>
                </a:lnTo>
                <a:lnTo>
                  <a:pt x="1030792" y="1532977"/>
                </a:lnTo>
                <a:cubicBezTo>
                  <a:pt x="1129526" y="1610369"/>
                  <a:pt x="1146906" y="1753107"/>
                  <a:pt x="1069514" y="1851841"/>
                </a:cubicBezTo>
                <a:lnTo>
                  <a:pt x="681923" y="1548297"/>
                </a:lnTo>
                <a:cubicBezTo>
                  <a:pt x="680074" y="1546871"/>
                  <a:pt x="679018" y="1544810"/>
                  <a:pt x="678754" y="1542645"/>
                </a:cubicBezTo>
                <a:lnTo>
                  <a:pt x="678172" y="1542750"/>
                </a:lnTo>
                <a:lnTo>
                  <a:pt x="617633" y="1212952"/>
                </a:lnTo>
                <a:lnTo>
                  <a:pt x="617633" y="1951314"/>
                </a:lnTo>
                <a:cubicBezTo>
                  <a:pt x="617633" y="2076778"/>
                  <a:pt x="515941" y="2178470"/>
                  <a:pt x="390477" y="2178470"/>
                </a:cubicBezTo>
                <a:close/>
                <a:moveTo>
                  <a:pt x="607364" y="412050"/>
                </a:moveTo>
                <a:lnTo>
                  <a:pt x="640909" y="412050"/>
                </a:lnTo>
                <a:cubicBezTo>
                  <a:pt x="701554" y="412050"/>
                  <a:pt x="756389" y="436984"/>
                  <a:pt x="795745" y="477080"/>
                </a:cubicBezTo>
                <a:cubicBezTo>
                  <a:pt x="799073" y="478612"/>
                  <a:pt x="802084" y="480831"/>
                  <a:pt x="804567" y="483789"/>
                </a:cubicBezTo>
                <a:lnTo>
                  <a:pt x="1188724" y="941904"/>
                </a:lnTo>
                <a:cubicBezTo>
                  <a:pt x="1239121" y="1002021"/>
                  <a:pt x="1231250" y="1091616"/>
                  <a:pt x="1171133" y="1142065"/>
                </a:cubicBezTo>
                <a:lnTo>
                  <a:pt x="1136531" y="1171067"/>
                </a:lnTo>
                <a:cubicBezTo>
                  <a:pt x="1133731" y="1173445"/>
                  <a:pt x="1129505" y="1173075"/>
                  <a:pt x="1127128" y="1170222"/>
                </a:cubicBezTo>
                <a:lnTo>
                  <a:pt x="857816" y="849034"/>
                </a:lnTo>
                <a:lnTo>
                  <a:pt x="857816" y="1113064"/>
                </a:lnTo>
                <a:lnTo>
                  <a:pt x="390404" y="1113064"/>
                </a:lnTo>
                <a:lnTo>
                  <a:pt x="390404" y="968793"/>
                </a:lnTo>
                <a:lnTo>
                  <a:pt x="209577" y="1055218"/>
                </a:lnTo>
                <a:cubicBezTo>
                  <a:pt x="138789" y="1089080"/>
                  <a:pt x="53949" y="1059127"/>
                  <a:pt x="20140" y="988339"/>
                </a:cubicBezTo>
                <a:lnTo>
                  <a:pt x="646" y="947557"/>
                </a:lnTo>
                <a:cubicBezTo>
                  <a:pt x="-938" y="944281"/>
                  <a:pt x="488" y="940319"/>
                  <a:pt x="3816" y="938735"/>
                </a:cubicBezTo>
                <a:lnTo>
                  <a:pt x="390456" y="753893"/>
                </a:lnTo>
                <a:lnTo>
                  <a:pt x="390456" y="628957"/>
                </a:lnTo>
                <a:cubicBezTo>
                  <a:pt x="390456" y="509146"/>
                  <a:pt x="487552" y="412050"/>
                  <a:pt x="607364" y="412050"/>
                </a:cubicBezTo>
                <a:close/>
                <a:moveTo>
                  <a:pt x="512539" y="0"/>
                </a:moveTo>
                <a:cubicBezTo>
                  <a:pt x="636535" y="0"/>
                  <a:pt x="737054" y="86328"/>
                  <a:pt x="737054" y="192818"/>
                </a:cubicBezTo>
                <a:cubicBezTo>
                  <a:pt x="737054" y="299309"/>
                  <a:pt x="636535" y="385637"/>
                  <a:pt x="512539" y="385637"/>
                </a:cubicBezTo>
                <a:cubicBezTo>
                  <a:pt x="388544" y="385637"/>
                  <a:pt x="288025" y="299309"/>
                  <a:pt x="288025" y="192818"/>
                </a:cubicBezTo>
                <a:cubicBezTo>
                  <a:pt x="288025" y="86328"/>
                  <a:pt x="388544" y="0"/>
                  <a:pt x="512539" y="0"/>
                </a:cubicBezTo>
                <a:close/>
              </a:path>
            </a:pathLst>
          </a:custGeom>
          <a:solidFill>
            <a:srgbClr val="BDBDBD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33BAB8D-1841-48AC-8568-6E840BE3BDF3}"/>
              </a:ext>
            </a:extLst>
          </p:cNvPr>
          <p:cNvGrpSpPr/>
          <p:nvPr/>
        </p:nvGrpSpPr>
        <p:grpSpPr>
          <a:xfrm>
            <a:off x="7510005" y="3404877"/>
            <a:ext cx="4256970" cy="3005783"/>
            <a:chOff x="7593132" y="2121022"/>
            <a:chExt cx="4256970" cy="300578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598C0AC3-B00C-4769-A771-0FD7500ECD94}"/>
                </a:ext>
              </a:extLst>
            </p:cNvPr>
            <p:cNvSpPr/>
            <p:nvPr/>
          </p:nvSpPr>
          <p:spPr>
            <a:xfrm>
              <a:off x="11210897" y="2121023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255350AA-A1AE-479D-B845-7EA144F6C82D}"/>
                </a:ext>
              </a:extLst>
            </p:cNvPr>
            <p:cNvSpPr/>
            <p:nvPr/>
          </p:nvSpPr>
          <p:spPr>
            <a:xfrm rot="5400000">
              <a:off x="11031286" y="2300634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D97B4F5F-F752-44F6-BED5-58F971615707}"/>
                </a:ext>
              </a:extLst>
            </p:cNvPr>
            <p:cNvSpPr/>
            <p:nvPr/>
          </p:nvSpPr>
          <p:spPr>
            <a:xfrm>
              <a:off x="10693193" y="2480246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8B510EA7-2E81-41FA-BF20-14DE77BCA81C}"/>
                </a:ext>
              </a:extLst>
            </p:cNvPr>
            <p:cNvSpPr/>
            <p:nvPr/>
          </p:nvSpPr>
          <p:spPr>
            <a:xfrm rot="5400000">
              <a:off x="10513582" y="2659857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352D9C53-A97B-484F-A3C0-FF5D3446805B}"/>
                </a:ext>
              </a:extLst>
            </p:cNvPr>
            <p:cNvSpPr/>
            <p:nvPr/>
          </p:nvSpPr>
          <p:spPr>
            <a:xfrm>
              <a:off x="10175489" y="2839469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412F3268-A384-475B-9DFF-EE5516F80C31}"/>
                </a:ext>
              </a:extLst>
            </p:cNvPr>
            <p:cNvSpPr/>
            <p:nvPr/>
          </p:nvSpPr>
          <p:spPr>
            <a:xfrm rot="5400000">
              <a:off x="9995878" y="3019076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247976FA-EBC8-496F-A5FD-64B3A9500458}"/>
                </a:ext>
              </a:extLst>
            </p:cNvPr>
            <p:cNvSpPr/>
            <p:nvPr/>
          </p:nvSpPr>
          <p:spPr>
            <a:xfrm>
              <a:off x="9663068" y="3198688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38884873-50FB-4C9A-9209-4DECD6569F79}"/>
                </a:ext>
              </a:extLst>
            </p:cNvPr>
            <p:cNvSpPr/>
            <p:nvPr/>
          </p:nvSpPr>
          <p:spPr>
            <a:xfrm rot="5400000">
              <a:off x="9483457" y="3375928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CD6B34F4-2434-48C2-9D99-48910C376A6D}"/>
                </a:ext>
              </a:extLst>
            </p:cNvPr>
            <p:cNvSpPr/>
            <p:nvPr/>
          </p:nvSpPr>
          <p:spPr>
            <a:xfrm>
              <a:off x="9145364" y="3555545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116C3F2A-FCB9-45B3-907E-68BED1ADE076}"/>
                </a:ext>
              </a:extLst>
            </p:cNvPr>
            <p:cNvSpPr/>
            <p:nvPr/>
          </p:nvSpPr>
          <p:spPr>
            <a:xfrm rot="5400000">
              <a:off x="8965758" y="3735151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94F65AA9-2698-425D-80A9-59B52BA60778}"/>
                </a:ext>
              </a:extLst>
            </p:cNvPr>
            <p:cNvSpPr/>
            <p:nvPr/>
          </p:nvSpPr>
          <p:spPr>
            <a:xfrm>
              <a:off x="8627660" y="3914768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FC2EC9F0-47A5-42B7-961B-1AA3086FE9CE}"/>
                </a:ext>
              </a:extLst>
            </p:cNvPr>
            <p:cNvSpPr/>
            <p:nvPr/>
          </p:nvSpPr>
          <p:spPr>
            <a:xfrm rot="5400000">
              <a:off x="8448054" y="4094374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AE4462B7-5354-4A4B-A7CE-31FB220566AF}"/>
                </a:ext>
              </a:extLst>
            </p:cNvPr>
            <p:cNvSpPr/>
            <p:nvPr/>
          </p:nvSpPr>
          <p:spPr>
            <a:xfrm>
              <a:off x="8110836" y="4281581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DDDD95C5-2960-4C19-92C6-B85DF88549BA}"/>
                </a:ext>
              </a:extLst>
            </p:cNvPr>
            <p:cNvSpPr/>
            <p:nvPr/>
          </p:nvSpPr>
          <p:spPr>
            <a:xfrm rot="5400000">
              <a:off x="7931230" y="4461187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6208BE43-8BF5-45E2-9938-80A046510DA7}"/>
                </a:ext>
              </a:extLst>
            </p:cNvPr>
            <p:cNvSpPr/>
            <p:nvPr/>
          </p:nvSpPr>
          <p:spPr>
            <a:xfrm>
              <a:off x="7593132" y="4640804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0DF5D4C-793F-443E-B57C-6FA1D2A72868}"/>
                </a:ext>
              </a:extLst>
            </p:cNvPr>
            <p:cNvSpPr/>
            <p:nvPr/>
          </p:nvSpPr>
          <p:spPr>
            <a:xfrm rot="5400000">
              <a:off x="7413526" y="4820410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061342-7175-456C-82F7-60DD4DD2E973}"/>
              </a:ext>
            </a:extLst>
          </p:cNvPr>
          <p:cNvSpPr txBox="1"/>
          <p:nvPr/>
        </p:nvSpPr>
        <p:spPr>
          <a:xfrm>
            <a:off x="673330" y="2297854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0B5CB2-6C9C-4134-84AB-E77DF520514E}"/>
              </a:ext>
            </a:extLst>
          </p:cNvPr>
          <p:cNvSpPr txBox="1"/>
          <p:nvPr/>
        </p:nvSpPr>
        <p:spPr>
          <a:xfrm>
            <a:off x="673330" y="1959171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5ABF6C-286B-4802-882B-FFB2FB965435}"/>
              </a:ext>
            </a:extLst>
          </p:cNvPr>
          <p:cNvSpPr txBox="1"/>
          <p:nvPr/>
        </p:nvSpPr>
        <p:spPr>
          <a:xfrm>
            <a:off x="673330" y="2821203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27" name="AutoShape 92">
            <a:extLst>
              <a:ext uri="{FF2B5EF4-FFF2-40B4-BE49-F238E27FC236}">
                <a16:creationId xmlns:a16="http://schemas.microsoft.com/office/drawing/2014/main" id="{DA19DBA4-FFA7-4A27-982F-FF866FD858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5242" y="3682592"/>
            <a:ext cx="560666" cy="560666"/>
          </a:xfrm>
          <a:prstGeom prst="round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AutoShape 92">
            <a:extLst>
              <a:ext uri="{FF2B5EF4-FFF2-40B4-BE49-F238E27FC236}">
                <a16:creationId xmlns:a16="http://schemas.microsoft.com/office/drawing/2014/main" id="{95AC62C2-AE44-48DB-9431-DF06404E17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47124" y="3682592"/>
            <a:ext cx="560666" cy="560666"/>
          </a:xfrm>
          <a:prstGeom prst="round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AutoShape 92">
            <a:extLst>
              <a:ext uri="{FF2B5EF4-FFF2-40B4-BE49-F238E27FC236}">
                <a16:creationId xmlns:a16="http://schemas.microsoft.com/office/drawing/2014/main" id="{17A97D7B-9B34-4694-BB2E-74C9B32082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53064" y="3682530"/>
            <a:ext cx="560666" cy="560728"/>
          </a:xfrm>
          <a:prstGeom prst="round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AutoShape 92">
            <a:extLst>
              <a:ext uri="{FF2B5EF4-FFF2-40B4-BE49-F238E27FC236}">
                <a16:creationId xmlns:a16="http://schemas.microsoft.com/office/drawing/2014/main" id="{2F8C2498-00E3-44E5-A533-DE49A9A886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41183" y="3682530"/>
            <a:ext cx="560666" cy="560728"/>
          </a:xfrm>
          <a:prstGeom prst="round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A1941E-224A-4EC6-AD9D-CF92BB97FC75}"/>
              </a:ext>
            </a:extLst>
          </p:cNvPr>
          <p:cNvSpPr txBox="1"/>
          <p:nvPr/>
        </p:nvSpPr>
        <p:spPr>
          <a:xfrm>
            <a:off x="673329" y="5103749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2" name="Trapezoid 10">
            <a:extLst>
              <a:ext uri="{FF2B5EF4-FFF2-40B4-BE49-F238E27FC236}">
                <a16:creationId xmlns:a16="http://schemas.microsoft.com/office/drawing/2014/main" id="{DEADABD3-7D42-4362-9663-023ADEC8102C}"/>
              </a:ext>
            </a:extLst>
          </p:cNvPr>
          <p:cNvSpPr/>
          <p:nvPr/>
        </p:nvSpPr>
        <p:spPr>
          <a:xfrm>
            <a:off x="2641612" y="377701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C018683C-3DB0-4B40-A478-23B0B989E608}"/>
              </a:ext>
            </a:extLst>
          </p:cNvPr>
          <p:cNvSpPr/>
          <p:nvPr/>
        </p:nvSpPr>
        <p:spPr>
          <a:xfrm>
            <a:off x="5687848" y="3739575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ounded Rectangle 12">
            <a:extLst>
              <a:ext uri="{FF2B5EF4-FFF2-40B4-BE49-F238E27FC236}">
                <a16:creationId xmlns:a16="http://schemas.microsoft.com/office/drawing/2014/main" id="{68152DD1-FB27-488D-9F78-9C8CD8D4F0FD}"/>
              </a:ext>
            </a:extLst>
          </p:cNvPr>
          <p:cNvSpPr>
            <a:spLocks noChangeAspect="1"/>
          </p:cNvSpPr>
          <p:nvPr/>
        </p:nvSpPr>
        <p:spPr>
          <a:xfrm>
            <a:off x="1160290" y="3757349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BF9EECFB-EB6F-41E5-8CED-8020FA0E3FEA}"/>
              </a:ext>
            </a:extLst>
          </p:cNvPr>
          <p:cNvSpPr>
            <a:spLocks/>
          </p:cNvSpPr>
          <p:nvPr/>
        </p:nvSpPr>
        <p:spPr>
          <a:xfrm>
            <a:off x="4163195" y="3799006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97CD7A-DDA4-439E-A80B-F193AB57790C}"/>
              </a:ext>
            </a:extLst>
          </p:cNvPr>
          <p:cNvSpPr txBox="1"/>
          <p:nvPr/>
        </p:nvSpPr>
        <p:spPr>
          <a:xfrm>
            <a:off x="673330" y="43606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BF84B4-0657-4AE0-8BB0-48D94B3118B7}"/>
              </a:ext>
            </a:extLst>
          </p:cNvPr>
          <p:cNvSpPr txBox="1"/>
          <p:nvPr/>
        </p:nvSpPr>
        <p:spPr>
          <a:xfrm>
            <a:off x="2184897" y="43606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9F62B4-61E6-45AC-922A-11D66D42A78D}"/>
              </a:ext>
            </a:extLst>
          </p:cNvPr>
          <p:cNvSpPr txBox="1"/>
          <p:nvPr/>
        </p:nvSpPr>
        <p:spPr>
          <a:xfrm>
            <a:off x="3696464" y="43606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9F011F-4F37-4FB6-BC08-69330634C5E6}"/>
              </a:ext>
            </a:extLst>
          </p:cNvPr>
          <p:cNvSpPr txBox="1"/>
          <p:nvPr/>
        </p:nvSpPr>
        <p:spPr>
          <a:xfrm>
            <a:off x="5208031" y="43606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263794-A1E2-4079-AC88-39F3A387E52A}"/>
              </a:ext>
            </a:extLst>
          </p:cNvPr>
          <p:cNvGrpSpPr/>
          <p:nvPr/>
        </p:nvGrpSpPr>
        <p:grpSpPr>
          <a:xfrm>
            <a:off x="7372515" y="5410390"/>
            <a:ext cx="4062015" cy="738664"/>
            <a:chOff x="3017859" y="4283314"/>
            <a:chExt cx="2579765" cy="7386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934C52-A130-4E13-A2C3-D97368A8EACE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2CB4D-7C95-4144-A68A-60A38FF91BFA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3E04CC-051B-476B-BCA1-52857B32C811}"/>
              </a:ext>
            </a:extLst>
          </p:cNvPr>
          <p:cNvGrpSpPr/>
          <p:nvPr/>
        </p:nvGrpSpPr>
        <p:grpSpPr>
          <a:xfrm>
            <a:off x="7372515" y="1701803"/>
            <a:ext cx="4062015" cy="738664"/>
            <a:chOff x="3017859" y="4283314"/>
            <a:chExt cx="2579765" cy="738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42B219-6436-46A7-AE51-66BF9CDCB7DB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556A19-0C87-49DA-892C-4A6171E45814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C19A66-4E27-4F57-936A-CE256FCB56D0}"/>
              </a:ext>
            </a:extLst>
          </p:cNvPr>
          <p:cNvGrpSpPr/>
          <p:nvPr/>
        </p:nvGrpSpPr>
        <p:grpSpPr>
          <a:xfrm>
            <a:off x="7372515" y="2628950"/>
            <a:ext cx="4062015" cy="738664"/>
            <a:chOff x="3017859" y="4283314"/>
            <a:chExt cx="2579765" cy="738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CF1ABC-39ED-4C01-9DEB-23D19F19446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BBC65D-8001-4E1E-89AE-81624E5EEA7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323E96-883C-45DF-8859-A8673D8F0079}"/>
              </a:ext>
            </a:extLst>
          </p:cNvPr>
          <p:cNvGrpSpPr/>
          <p:nvPr/>
        </p:nvGrpSpPr>
        <p:grpSpPr>
          <a:xfrm>
            <a:off x="7372515" y="3556096"/>
            <a:ext cx="4062015" cy="738664"/>
            <a:chOff x="3017859" y="4283314"/>
            <a:chExt cx="2579765" cy="738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47C7CC-223B-4397-84A1-720D5590B60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B7A81E-ED8F-41FD-8E68-F0761006933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F3D73D-5FA0-4F77-9366-4E0D99ECD037}"/>
              </a:ext>
            </a:extLst>
          </p:cNvPr>
          <p:cNvGrpSpPr/>
          <p:nvPr/>
        </p:nvGrpSpPr>
        <p:grpSpPr>
          <a:xfrm>
            <a:off x="7372515" y="4483243"/>
            <a:ext cx="4062015" cy="738664"/>
            <a:chOff x="3017859" y="4283314"/>
            <a:chExt cx="2579765" cy="7386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1EE55F-3C62-4D78-B3AA-1FE4493C6BE5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265395-1F74-4E10-99F0-B99F3A948341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E041A7-8F2E-47AE-835E-D511C2001205}"/>
              </a:ext>
            </a:extLst>
          </p:cNvPr>
          <p:cNvGrpSpPr/>
          <p:nvPr/>
        </p:nvGrpSpPr>
        <p:grpSpPr>
          <a:xfrm rot="10800000" flipH="1">
            <a:off x="610098" y="2848602"/>
            <a:ext cx="2127533" cy="2127533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6A60BC4-8180-45B7-A5E2-24BB9A009BDA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E3696F-6259-4CCC-8AC0-04EBA5C47D36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BAB212-5F13-4550-93FD-68B1DA2CE88B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6DA2189-4EE5-48D0-99BC-C5836AE4DAC3}"/>
              </a:ext>
            </a:extLst>
          </p:cNvPr>
          <p:cNvSpPr/>
          <p:nvPr/>
        </p:nvSpPr>
        <p:spPr>
          <a:xfrm>
            <a:off x="6656598" y="4549699"/>
            <a:ext cx="594864" cy="59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604C9F-1CE4-4FF8-BEA6-C0E4E212361B}"/>
              </a:ext>
            </a:extLst>
          </p:cNvPr>
          <p:cNvSpPr/>
          <p:nvPr/>
        </p:nvSpPr>
        <p:spPr>
          <a:xfrm>
            <a:off x="6656598" y="3626846"/>
            <a:ext cx="594864" cy="59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768622-0A9B-45F5-BAB5-DE4D04B04A1F}"/>
              </a:ext>
            </a:extLst>
          </p:cNvPr>
          <p:cNvSpPr/>
          <p:nvPr/>
        </p:nvSpPr>
        <p:spPr>
          <a:xfrm>
            <a:off x="6656598" y="2703994"/>
            <a:ext cx="594864" cy="59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7FB63241-7DB7-4019-87EC-9F10F00EBC85}"/>
              </a:ext>
            </a:extLst>
          </p:cNvPr>
          <p:cNvSpPr/>
          <p:nvPr/>
        </p:nvSpPr>
        <p:spPr>
          <a:xfrm rot="10800000">
            <a:off x="3615054" y="3654339"/>
            <a:ext cx="1400486" cy="276883"/>
          </a:xfrm>
          <a:prstGeom prst="parallelogram">
            <a:avLst>
              <a:gd name="adj" fmla="val 1922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D2B57B-B06F-4A5B-B944-6D7ADE7B3832}"/>
              </a:ext>
            </a:extLst>
          </p:cNvPr>
          <p:cNvSpPr/>
          <p:nvPr/>
        </p:nvSpPr>
        <p:spPr>
          <a:xfrm>
            <a:off x="6656598" y="5472554"/>
            <a:ext cx="594864" cy="594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A8AD82-4F16-4855-8726-DC8C9AC5A0CD}"/>
              </a:ext>
            </a:extLst>
          </p:cNvPr>
          <p:cNvSpPr/>
          <p:nvPr/>
        </p:nvSpPr>
        <p:spPr>
          <a:xfrm>
            <a:off x="6656598" y="1781141"/>
            <a:ext cx="594864" cy="59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Down Arrow 1">
            <a:extLst>
              <a:ext uri="{FF2B5EF4-FFF2-40B4-BE49-F238E27FC236}">
                <a16:creationId xmlns:a16="http://schemas.microsoft.com/office/drawing/2014/main" id="{5CB278EF-D258-462B-A66D-9C5B9432E43A}"/>
              </a:ext>
            </a:extLst>
          </p:cNvPr>
          <p:cNvSpPr/>
          <p:nvPr/>
        </p:nvSpPr>
        <p:spPr>
          <a:xfrm rot="10800000" flipH="1">
            <a:off x="6766719" y="5560009"/>
            <a:ext cx="373963" cy="41996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0AA58D1B-380C-4A05-9FA9-0703CB69CAC5}"/>
              </a:ext>
            </a:extLst>
          </p:cNvPr>
          <p:cNvSpPr/>
          <p:nvPr/>
        </p:nvSpPr>
        <p:spPr>
          <a:xfrm>
            <a:off x="6781332" y="1905484"/>
            <a:ext cx="344733" cy="34618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484CD124-FBBC-47EA-93BD-E887C6EB7C11}"/>
              </a:ext>
            </a:extLst>
          </p:cNvPr>
          <p:cNvSpPr>
            <a:spLocks noChangeAspect="1"/>
          </p:cNvSpPr>
          <p:nvPr/>
        </p:nvSpPr>
        <p:spPr>
          <a:xfrm>
            <a:off x="6784782" y="4645996"/>
            <a:ext cx="352355" cy="35167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F62B793F-335E-4B99-B554-E3D8DF643186}"/>
              </a:ext>
            </a:extLst>
          </p:cNvPr>
          <p:cNvSpPr>
            <a:spLocks noChangeAspect="1"/>
          </p:cNvSpPr>
          <p:nvPr/>
        </p:nvSpPr>
        <p:spPr>
          <a:xfrm>
            <a:off x="6788799" y="3793801"/>
            <a:ext cx="337264" cy="26095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4F860B0F-B4D8-4A74-8E94-AE03676DEA46}"/>
              </a:ext>
            </a:extLst>
          </p:cNvPr>
          <p:cNvSpPr>
            <a:spLocks noChangeAspect="1"/>
          </p:cNvSpPr>
          <p:nvPr/>
        </p:nvSpPr>
        <p:spPr>
          <a:xfrm rot="8580000">
            <a:off x="6788325" y="2836159"/>
            <a:ext cx="331419" cy="330536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8C212B-DD62-4EE6-B258-51B764B2049D}"/>
              </a:ext>
            </a:extLst>
          </p:cNvPr>
          <p:cNvSpPr/>
          <p:nvPr/>
        </p:nvSpPr>
        <p:spPr>
          <a:xfrm>
            <a:off x="4488662" y="3741945"/>
            <a:ext cx="966653" cy="55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1D2D94-6F54-417C-8A15-FF748E59AE4C}"/>
              </a:ext>
            </a:extLst>
          </p:cNvPr>
          <p:cNvSpPr/>
          <p:nvPr/>
        </p:nvSpPr>
        <p:spPr>
          <a:xfrm>
            <a:off x="4488662" y="3819197"/>
            <a:ext cx="966653" cy="55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541E81-FE4F-4A54-8E97-418999E6C889}"/>
              </a:ext>
            </a:extLst>
          </p:cNvPr>
          <p:cNvSpPr/>
          <p:nvPr/>
        </p:nvSpPr>
        <p:spPr>
          <a:xfrm>
            <a:off x="4488662" y="3896449"/>
            <a:ext cx="966653" cy="5576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66C060-DC6B-4093-973F-3CB57218D4CE}"/>
              </a:ext>
            </a:extLst>
          </p:cNvPr>
          <p:cNvSpPr/>
          <p:nvPr/>
        </p:nvSpPr>
        <p:spPr>
          <a:xfrm>
            <a:off x="4488662" y="3973701"/>
            <a:ext cx="966653" cy="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28599D-5477-4F22-92FB-83A425587179}"/>
              </a:ext>
            </a:extLst>
          </p:cNvPr>
          <p:cNvSpPr/>
          <p:nvPr/>
        </p:nvSpPr>
        <p:spPr>
          <a:xfrm>
            <a:off x="4488662" y="4050952"/>
            <a:ext cx="966653" cy="5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B15556-F6B7-4E1B-913A-FE2CE820D5A2}"/>
              </a:ext>
            </a:extLst>
          </p:cNvPr>
          <p:cNvGrpSpPr/>
          <p:nvPr/>
        </p:nvGrpSpPr>
        <p:grpSpPr>
          <a:xfrm>
            <a:off x="1673863" y="3262299"/>
            <a:ext cx="3404656" cy="1346565"/>
            <a:chOff x="903886" y="3331350"/>
            <a:chExt cx="3297058" cy="1304009"/>
          </a:xfrm>
        </p:grpSpPr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779B982C-280E-4783-9E66-127E7F55D653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9CF074C-9D80-4B96-AA8C-0B2AF037EC51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AE7C30AC-5E0E-41C8-A95B-55DE35119929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09FD7691-639F-475F-A8F5-CE84A2D552B0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C42F871-7417-49EB-B80F-4B05094805EE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45" name="Trapezoid 33">
                  <a:extLst>
                    <a:ext uri="{FF2B5EF4-FFF2-40B4-BE49-F238E27FC236}">
                      <a16:creationId xmlns:a16="http://schemas.microsoft.com/office/drawing/2014/main" id="{196A781C-C39D-4761-9775-81819FA85164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Chord 45">
                  <a:extLst>
                    <a:ext uri="{FF2B5EF4-FFF2-40B4-BE49-F238E27FC236}">
                      <a16:creationId xmlns:a16="http://schemas.microsoft.com/office/drawing/2014/main" id="{13BFAE66-EA3B-400E-8634-83312FE5A73A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7" name="Trapezoid 37">
                  <a:extLst>
                    <a:ext uri="{FF2B5EF4-FFF2-40B4-BE49-F238E27FC236}">
                      <a16:creationId xmlns:a16="http://schemas.microsoft.com/office/drawing/2014/main" id="{56923253-4770-4501-AEEE-423CF67C7D2E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F652273D-49FA-412A-8292-615858422DBD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C60CED29-9F89-4049-BDD0-E5242F3FF7A6}"/>
              </a:ext>
            </a:extLst>
          </p:cNvPr>
          <p:cNvSpPr/>
          <p:nvPr/>
        </p:nvSpPr>
        <p:spPr>
          <a:xfrm>
            <a:off x="5453688" y="1781144"/>
            <a:ext cx="1204814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711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9785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1373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1373 h 1953837"/>
              <a:gd name="connsiteX0" fmla="*/ 457 w 1183065"/>
              <a:gd name="connsiteY0" fmla="*/ 1901373 h 1956143"/>
              <a:gd name="connsiteX1" fmla="*/ 1180112 w 1183065"/>
              <a:gd name="connsiteY1" fmla="*/ 0 h 1956143"/>
              <a:gd name="connsiteX2" fmla="*/ 1183065 w 1183065"/>
              <a:gd name="connsiteY2" fmla="*/ 572452 h 1956143"/>
              <a:gd name="connsiteX3" fmla="*/ 0 w 1183065"/>
              <a:gd name="connsiteY3" fmla="*/ 1956143 h 1956143"/>
              <a:gd name="connsiteX4" fmla="*/ 457 w 1183065"/>
              <a:gd name="connsiteY4" fmla="*/ 1901373 h 19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66EF2092-EEA4-4F61-8DFE-07098EE84497}"/>
              </a:ext>
            </a:extLst>
          </p:cNvPr>
          <p:cNvSpPr/>
          <p:nvPr/>
        </p:nvSpPr>
        <p:spPr>
          <a:xfrm>
            <a:off x="5453785" y="2703994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8973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1FFE8180-95A0-4466-877A-25BDF09C8904}"/>
              </a:ext>
            </a:extLst>
          </p:cNvPr>
          <p:cNvSpPr/>
          <p:nvPr/>
        </p:nvSpPr>
        <p:spPr>
          <a:xfrm>
            <a:off x="5453727" y="3626724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" fmla="*/ 0 w 1182941"/>
              <a:gd name="connsiteY0" fmla="*/ 259242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259242 h 571075"/>
              <a:gd name="connsiteX0" fmla="*/ 576 w 1183517"/>
              <a:gd name="connsiteY0" fmla="*/ 259242 h 571075"/>
              <a:gd name="connsiteX1" fmla="*/ 9283 w 1183517"/>
              <a:gd name="connsiteY1" fmla="*/ 305851 h 571075"/>
              <a:gd name="connsiteX2" fmla="*/ 1183517 w 1183517"/>
              <a:gd name="connsiteY2" fmla="*/ 571075 h 571075"/>
              <a:gd name="connsiteX3" fmla="*/ 1183517 w 1183517"/>
              <a:gd name="connsiteY3" fmla="*/ 0 h 571075"/>
              <a:gd name="connsiteX4" fmla="*/ 576 w 1183517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1610 w 1184551"/>
              <a:gd name="connsiteY0" fmla="*/ 259242 h 571075"/>
              <a:gd name="connsiteX1" fmla="*/ 2982 w 1184551"/>
              <a:gd name="connsiteY1" fmla="*/ 303406 h 571075"/>
              <a:gd name="connsiteX2" fmla="*/ 1184551 w 1184551"/>
              <a:gd name="connsiteY2" fmla="*/ 571075 h 571075"/>
              <a:gd name="connsiteX3" fmla="*/ 1184551 w 1184551"/>
              <a:gd name="connsiteY3" fmla="*/ 0 h 571075"/>
              <a:gd name="connsiteX4" fmla="*/ 1610 w 1184551"/>
              <a:gd name="connsiteY4" fmla="*/ 259242 h 571075"/>
              <a:gd name="connsiteX0" fmla="*/ 0 w 1182941"/>
              <a:gd name="connsiteY0" fmla="*/ 259242 h 571075"/>
              <a:gd name="connsiteX1" fmla="*/ 1372 w 1182941"/>
              <a:gd name="connsiteY1" fmla="*/ 303406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66577 h 578410"/>
              <a:gd name="connsiteX1" fmla="*/ 1372 w 1182941"/>
              <a:gd name="connsiteY1" fmla="*/ 310741 h 578410"/>
              <a:gd name="connsiteX2" fmla="*/ 1182941 w 1182941"/>
              <a:gd name="connsiteY2" fmla="*/ 578410 h 578410"/>
              <a:gd name="connsiteX3" fmla="*/ 1180496 w 1182941"/>
              <a:gd name="connsiteY3" fmla="*/ 0 h 578410"/>
              <a:gd name="connsiteX4" fmla="*/ 0 w 1182941"/>
              <a:gd name="connsiteY4" fmla="*/ 266577 h 578410"/>
              <a:gd name="connsiteX0" fmla="*/ 0 w 1182941"/>
              <a:gd name="connsiteY0" fmla="*/ 266577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6577 h 575743"/>
              <a:gd name="connsiteX0" fmla="*/ 0 w 1182941"/>
              <a:gd name="connsiteY0" fmla="*/ 261965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0 w 1182941"/>
              <a:gd name="connsiteY0" fmla="*/ 261965 h 575743"/>
              <a:gd name="connsiteX1" fmla="*/ 1372 w 1182941"/>
              <a:gd name="connsiteY1" fmla="*/ 317659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1982 w 1182585"/>
              <a:gd name="connsiteY0" fmla="*/ 261965 h 575743"/>
              <a:gd name="connsiteX1" fmla="*/ 1016 w 1182585"/>
              <a:gd name="connsiteY1" fmla="*/ 317659 h 575743"/>
              <a:gd name="connsiteX2" fmla="*/ 1182585 w 1182585"/>
              <a:gd name="connsiteY2" fmla="*/ 575743 h 575743"/>
              <a:gd name="connsiteX3" fmla="*/ 1180140 w 1182585"/>
              <a:gd name="connsiteY3" fmla="*/ 0 h 575743"/>
              <a:gd name="connsiteX4" fmla="*/ 1982 w 1182585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7659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  <a:gd name="connsiteX0" fmla="*/ 1940 w 1182543"/>
              <a:gd name="connsiteY0" fmla="*/ 261965 h 575743"/>
              <a:gd name="connsiteX1" fmla="*/ 3312 w 1182543"/>
              <a:gd name="connsiteY1" fmla="*/ 317659 h 575743"/>
              <a:gd name="connsiteX2" fmla="*/ 1182543 w 1182543"/>
              <a:gd name="connsiteY2" fmla="*/ 575743 h 575743"/>
              <a:gd name="connsiteX3" fmla="*/ 1180098 w 1182543"/>
              <a:gd name="connsiteY3" fmla="*/ 0 h 575743"/>
              <a:gd name="connsiteX4" fmla="*/ 1940 w 1182543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5354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F8C9D583-80EE-4E47-9037-BD1239268E27}"/>
              </a:ext>
            </a:extLst>
          </p:cNvPr>
          <p:cNvSpPr/>
          <p:nvPr/>
        </p:nvSpPr>
        <p:spPr>
          <a:xfrm flipV="1">
            <a:off x="5455871" y="4050099"/>
            <a:ext cx="1202632" cy="2016763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6612"/>
              <a:gd name="connsiteY0" fmla="*/ 1903679 h 1953837"/>
              <a:gd name="connsiteX1" fmla="*/ 1186462 w 1186612"/>
              <a:gd name="connsiteY1" fmla="*/ 0 h 1953837"/>
              <a:gd name="connsiteX2" fmla="*/ 1183065 w 1186612"/>
              <a:gd name="connsiteY2" fmla="*/ 560768 h 1953837"/>
              <a:gd name="connsiteX3" fmla="*/ 0 w 1186612"/>
              <a:gd name="connsiteY3" fmla="*/ 1953837 h 1953837"/>
              <a:gd name="connsiteX4" fmla="*/ 457 w 118661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69183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74518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3 w 1182808"/>
              <a:gd name="connsiteY0" fmla="*/ 1912094 h 1946110"/>
              <a:gd name="connsiteX1" fmla="*/ 1182463 w 1182808"/>
              <a:gd name="connsiteY1" fmla="*/ 0 h 1946110"/>
              <a:gd name="connsiteX2" fmla="*/ 1182611 w 1182808"/>
              <a:gd name="connsiteY2" fmla="*/ 574518 h 1946110"/>
              <a:gd name="connsiteX3" fmla="*/ 6561 w 1182808"/>
              <a:gd name="connsiteY3" fmla="*/ 1946110 h 1946110"/>
              <a:gd name="connsiteX4" fmla="*/ 3 w 1182808"/>
              <a:gd name="connsiteY4" fmla="*/ 1912094 h 1946110"/>
              <a:gd name="connsiteX0" fmla="*/ 8 w 1178136"/>
              <a:gd name="connsiteY0" fmla="*/ 1895953 h 1946110"/>
              <a:gd name="connsiteX1" fmla="*/ 1177791 w 1178136"/>
              <a:gd name="connsiteY1" fmla="*/ 0 h 1946110"/>
              <a:gd name="connsiteX2" fmla="*/ 1177939 w 1178136"/>
              <a:gd name="connsiteY2" fmla="*/ 574518 h 1946110"/>
              <a:gd name="connsiteX3" fmla="*/ 1889 w 1178136"/>
              <a:gd name="connsiteY3" fmla="*/ 1946110 h 1946110"/>
              <a:gd name="connsiteX4" fmla="*/ 8 w 1178136"/>
              <a:gd name="connsiteY4" fmla="*/ 1895953 h 1946110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2795 w 1180923"/>
              <a:gd name="connsiteY0" fmla="*/ 1895953 h 1948415"/>
              <a:gd name="connsiteX1" fmla="*/ 1180578 w 1180923"/>
              <a:gd name="connsiteY1" fmla="*/ 0 h 1948415"/>
              <a:gd name="connsiteX2" fmla="*/ 1180726 w 1180923"/>
              <a:gd name="connsiteY2" fmla="*/ 574518 h 1948415"/>
              <a:gd name="connsiteX3" fmla="*/ 0 w 1180923"/>
              <a:gd name="connsiteY3" fmla="*/ 1948415 h 1948415"/>
              <a:gd name="connsiteX4" fmla="*/ 2795 w 1180923"/>
              <a:gd name="connsiteY4" fmla="*/ 1895953 h 1948415"/>
              <a:gd name="connsiteX0" fmla="*/ 2795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2795 w 1180923"/>
              <a:gd name="connsiteY4" fmla="*/ 1895953 h 1953027"/>
              <a:gd name="connsiteX0" fmla="*/ 456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456 w 1180923"/>
              <a:gd name="connsiteY4" fmla="*/ 1895953 h 19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6BF8D1D4-9779-49CD-BDAA-17E273B223FE}"/>
              </a:ext>
            </a:extLst>
          </p:cNvPr>
          <p:cNvSpPr/>
          <p:nvPr/>
        </p:nvSpPr>
        <p:spPr>
          <a:xfrm flipV="1">
            <a:off x="5453785" y="3973701"/>
            <a:ext cx="1204719" cy="1174482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5422 h 1137365"/>
              <a:gd name="connsiteX1" fmla="*/ 1182019 w 1182972"/>
              <a:gd name="connsiteY1" fmla="*/ 0 h 1137365"/>
              <a:gd name="connsiteX2" fmla="*/ 1182972 w 1182972"/>
              <a:gd name="connsiteY2" fmla="*/ 576306 h 1137365"/>
              <a:gd name="connsiteX3" fmla="*/ 1522 w 1182972"/>
              <a:gd name="connsiteY3" fmla="*/ 1137365 h 1137365"/>
              <a:gd name="connsiteX4" fmla="*/ 32 w 1182972"/>
              <a:gd name="connsiteY4" fmla="*/ 1085422 h 11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F2B6D6E8-9DFB-4DD5-BAB3-36544D9DBB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981CD1F-7234-4419-9509-F1E5DD34B933}"/>
              </a:ext>
            </a:extLst>
          </p:cNvPr>
          <p:cNvSpPr/>
          <p:nvPr/>
        </p:nvSpPr>
        <p:spPr>
          <a:xfrm>
            <a:off x="4345581" y="2804159"/>
            <a:ext cx="1811383" cy="1811383"/>
          </a:xfrm>
          <a:prstGeom prst="roundRect">
            <a:avLst>
              <a:gd name="adj" fmla="val 6259"/>
            </a:avLst>
          </a:prstGeom>
          <a:solidFill>
            <a:schemeClr val="accent5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DC8C0-C614-4036-B3A1-AA879AC61656}"/>
              </a:ext>
            </a:extLst>
          </p:cNvPr>
          <p:cNvSpPr txBox="1"/>
          <p:nvPr/>
        </p:nvSpPr>
        <p:spPr>
          <a:xfrm>
            <a:off x="6219633" y="721147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C3222-7838-426D-8282-15719F985C3B}"/>
              </a:ext>
            </a:extLst>
          </p:cNvPr>
          <p:cNvSpPr txBox="1"/>
          <p:nvPr/>
        </p:nvSpPr>
        <p:spPr>
          <a:xfrm>
            <a:off x="6219633" y="1408360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92F57-8D1D-4925-9754-F1B994355512}"/>
              </a:ext>
            </a:extLst>
          </p:cNvPr>
          <p:cNvSpPr txBox="1"/>
          <p:nvPr/>
        </p:nvSpPr>
        <p:spPr>
          <a:xfrm>
            <a:off x="6219633" y="464821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Donut 24">
            <a:extLst>
              <a:ext uri="{FF2B5EF4-FFF2-40B4-BE49-F238E27FC236}">
                <a16:creationId xmlns:a16="http://schemas.microsoft.com/office/drawing/2014/main" id="{B771079B-93A3-40A6-8E72-1142C5F82EAD}"/>
              </a:ext>
            </a:extLst>
          </p:cNvPr>
          <p:cNvSpPr/>
          <p:nvPr/>
        </p:nvSpPr>
        <p:spPr>
          <a:xfrm>
            <a:off x="4821600" y="3250886"/>
            <a:ext cx="901422" cy="90875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A3005D77-D62B-4CA2-AB3E-3D1C55FB1072}"/>
              </a:ext>
            </a:extLst>
          </p:cNvPr>
          <p:cNvGrpSpPr/>
          <p:nvPr/>
        </p:nvGrpSpPr>
        <p:grpSpPr>
          <a:xfrm>
            <a:off x="7657296" y="3480952"/>
            <a:ext cx="4059084" cy="678692"/>
            <a:chOff x="803640" y="3362835"/>
            <a:chExt cx="2059657" cy="6786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8EC61B-1F6F-414B-AD43-4C420E81CBF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F506C4-6C61-4610-8547-D7084A141E7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85D4D86C-6DBE-4906-A532-B7CA76208D47}"/>
              </a:ext>
            </a:extLst>
          </p:cNvPr>
          <p:cNvGrpSpPr/>
          <p:nvPr/>
        </p:nvGrpSpPr>
        <p:grpSpPr>
          <a:xfrm>
            <a:off x="7657296" y="4234923"/>
            <a:ext cx="4059084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3D659B-2C02-4D44-BCD8-23B82DC422A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1763CE-1C90-4258-B0D7-662DCDFC683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8">
            <a:extLst>
              <a:ext uri="{FF2B5EF4-FFF2-40B4-BE49-F238E27FC236}">
                <a16:creationId xmlns:a16="http://schemas.microsoft.com/office/drawing/2014/main" id="{E8CF4E06-DB42-4041-B4A1-7D373A07F4CE}"/>
              </a:ext>
            </a:extLst>
          </p:cNvPr>
          <p:cNvSpPr/>
          <p:nvPr/>
        </p:nvSpPr>
        <p:spPr>
          <a:xfrm>
            <a:off x="7032404" y="3538338"/>
            <a:ext cx="563930" cy="56392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54B85509-E244-41B6-B720-FCF9ACF921C4}"/>
              </a:ext>
            </a:extLst>
          </p:cNvPr>
          <p:cNvSpPr/>
          <p:nvPr/>
        </p:nvSpPr>
        <p:spPr>
          <a:xfrm>
            <a:off x="7032404" y="5029450"/>
            <a:ext cx="563930" cy="5639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FAAA9FC7-4320-449A-9F15-8D7E5089EA37}"/>
              </a:ext>
            </a:extLst>
          </p:cNvPr>
          <p:cNvSpPr/>
          <p:nvPr/>
        </p:nvSpPr>
        <p:spPr>
          <a:xfrm>
            <a:off x="7026662" y="4283894"/>
            <a:ext cx="563930" cy="5639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68ACF14C-7A66-4909-B03E-7493F7DB4B81}"/>
              </a:ext>
            </a:extLst>
          </p:cNvPr>
          <p:cNvSpPr/>
          <p:nvPr/>
        </p:nvSpPr>
        <p:spPr>
          <a:xfrm>
            <a:off x="7026662" y="5775008"/>
            <a:ext cx="563930" cy="5639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19DB1740-C360-441B-B17F-A1473FF3CD27}"/>
              </a:ext>
            </a:extLst>
          </p:cNvPr>
          <p:cNvGrpSpPr/>
          <p:nvPr/>
        </p:nvGrpSpPr>
        <p:grpSpPr>
          <a:xfrm>
            <a:off x="7657296" y="4988895"/>
            <a:ext cx="4059084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71B162-E59A-4ABB-AB9C-DB2F7A42C5B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3D0BA6-3A02-4395-9798-B44DF84FE49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BD0C70A7-CA51-46B6-BA0E-77FBE0C46D46}"/>
              </a:ext>
            </a:extLst>
          </p:cNvPr>
          <p:cNvGrpSpPr/>
          <p:nvPr/>
        </p:nvGrpSpPr>
        <p:grpSpPr>
          <a:xfrm>
            <a:off x="7657296" y="5742867"/>
            <a:ext cx="4059084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FC7C39-237D-4A0E-96A8-E174C2BA63A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C2356C-3739-4FF9-B1C4-C1E37BB8027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D47B494-1B9A-4547-B2F0-D7E69244095A}"/>
              </a:ext>
            </a:extLst>
          </p:cNvPr>
          <p:cNvSpPr txBox="1"/>
          <p:nvPr/>
        </p:nvSpPr>
        <p:spPr>
          <a:xfrm>
            <a:off x="6877050" y="1990213"/>
            <a:ext cx="4839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2B88BF55-94AF-4E2D-B6D6-C9AAA99BD882}"/>
              </a:ext>
            </a:extLst>
          </p:cNvPr>
          <p:cNvSpPr>
            <a:spLocks noChangeAspect="1"/>
          </p:cNvSpPr>
          <p:nvPr/>
        </p:nvSpPr>
        <p:spPr>
          <a:xfrm flipH="1">
            <a:off x="7119652" y="3707758"/>
            <a:ext cx="398545" cy="253583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44E230FE-8FF4-42EE-8DFA-794B87537100}"/>
              </a:ext>
            </a:extLst>
          </p:cNvPr>
          <p:cNvSpPr/>
          <p:nvPr/>
        </p:nvSpPr>
        <p:spPr>
          <a:xfrm rot="18900000">
            <a:off x="7263641" y="5886177"/>
            <a:ext cx="176239" cy="3926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4A166A7F-1702-4F9D-BE60-91CE3B343020}"/>
              </a:ext>
            </a:extLst>
          </p:cNvPr>
          <p:cNvSpPr/>
          <p:nvPr/>
        </p:nvSpPr>
        <p:spPr>
          <a:xfrm rot="9900000">
            <a:off x="7150289" y="4437959"/>
            <a:ext cx="353105" cy="28323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Freeform 55">
            <a:extLst>
              <a:ext uri="{FF2B5EF4-FFF2-40B4-BE49-F238E27FC236}">
                <a16:creationId xmlns:a16="http://schemas.microsoft.com/office/drawing/2014/main" id="{6C279C36-18D2-4D2B-A218-1B88CC209999}"/>
              </a:ext>
            </a:extLst>
          </p:cNvPr>
          <p:cNvSpPr/>
          <p:nvPr/>
        </p:nvSpPr>
        <p:spPr>
          <a:xfrm rot="3249821">
            <a:off x="7214864" y="5070099"/>
            <a:ext cx="210377" cy="51549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6ADF7863-67ED-405D-92A4-B0D87316874C}"/>
              </a:ext>
            </a:extLst>
          </p:cNvPr>
          <p:cNvGrpSpPr/>
          <p:nvPr/>
        </p:nvGrpSpPr>
        <p:grpSpPr>
          <a:xfrm>
            <a:off x="8309728" y="3026179"/>
            <a:ext cx="1708906" cy="1712479"/>
            <a:chOff x="2033409" y="2970531"/>
            <a:chExt cx="1625862" cy="16292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F25295-8398-469D-9779-268639A3CA55}"/>
                </a:ext>
              </a:extLst>
            </p:cNvPr>
            <p:cNvSpPr txBox="1"/>
            <p:nvPr/>
          </p:nvSpPr>
          <p:spPr>
            <a:xfrm>
              <a:off x="2033409" y="2970531"/>
              <a:ext cx="787763" cy="78776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92B9D5-B8D7-490A-8618-453D9AA3B31D}"/>
                </a:ext>
              </a:extLst>
            </p:cNvPr>
            <p:cNvSpPr txBox="1"/>
            <p:nvPr/>
          </p:nvSpPr>
          <p:spPr>
            <a:xfrm>
              <a:off x="2871507" y="2970531"/>
              <a:ext cx="787763" cy="78776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2BB6B3-2647-44EB-AF00-D2E2A09F4664}"/>
                </a:ext>
              </a:extLst>
            </p:cNvPr>
            <p:cNvSpPr txBox="1"/>
            <p:nvPr/>
          </p:nvSpPr>
          <p:spPr>
            <a:xfrm>
              <a:off x="2033409" y="3812034"/>
              <a:ext cx="787763" cy="78776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B8041F-2796-4802-BBA3-2FEE48520CF1}"/>
                </a:ext>
              </a:extLst>
            </p:cNvPr>
            <p:cNvSpPr txBox="1"/>
            <p:nvPr/>
          </p:nvSpPr>
          <p:spPr>
            <a:xfrm>
              <a:off x="2871508" y="3812034"/>
              <a:ext cx="787763" cy="78776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41145BE0-35FD-4081-8526-F11E3EEF2676}"/>
              </a:ext>
            </a:extLst>
          </p:cNvPr>
          <p:cNvSpPr/>
          <p:nvPr/>
        </p:nvSpPr>
        <p:spPr>
          <a:xfrm>
            <a:off x="8109967" y="2858282"/>
            <a:ext cx="2119208" cy="206469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143116B0-AFEB-4E51-BD25-7ED7A9557D25}"/>
              </a:ext>
            </a:extLst>
          </p:cNvPr>
          <p:cNvGrpSpPr/>
          <p:nvPr/>
        </p:nvGrpSpPr>
        <p:grpSpPr>
          <a:xfrm>
            <a:off x="7132936" y="1854010"/>
            <a:ext cx="4073270" cy="4073272"/>
            <a:chOff x="2599143" y="1799507"/>
            <a:chExt cx="3875328" cy="3875330"/>
          </a:xfrm>
        </p:grpSpPr>
        <p:sp>
          <p:nvSpPr>
            <p:cNvPr id="10" name="Parallelogram 25">
              <a:extLst>
                <a:ext uri="{FF2B5EF4-FFF2-40B4-BE49-F238E27FC236}">
                  <a16:creationId xmlns:a16="http://schemas.microsoft.com/office/drawing/2014/main" id="{9DF88A02-1A7F-44D9-9F38-FF03632B9C75}"/>
                </a:ext>
              </a:extLst>
            </p:cNvPr>
            <p:cNvSpPr/>
            <p:nvPr/>
          </p:nvSpPr>
          <p:spPr>
            <a:xfrm rot="16200000" flipH="1">
              <a:off x="1201479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Parallelogram 25">
              <a:extLst>
                <a:ext uri="{FF2B5EF4-FFF2-40B4-BE49-F238E27FC236}">
                  <a16:creationId xmlns:a16="http://schemas.microsoft.com/office/drawing/2014/main" id="{B346E0A5-BF8A-42FA-B378-70B977C43E1F}"/>
                </a:ext>
              </a:extLst>
            </p:cNvPr>
            <p:cNvSpPr/>
            <p:nvPr/>
          </p:nvSpPr>
          <p:spPr>
            <a:xfrm rot="10800000" flipH="1">
              <a:off x="2599143" y="4594836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2" name="Parallelogram 25">
              <a:extLst>
                <a:ext uri="{FF2B5EF4-FFF2-40B4-BE49-F238E27FC236}">
                  <a16:creationId xmlns:a16="http://schemas.microsoft.com/office/drawing/2014/main" id="{3ED70958-E733-4A99-BB7A-D8372F60108E}"/>
                </a:ext>
              </a:extLst>
            </p:cNvPr>
            <p:cNvSpPr/>
            <p:nvPr/>
          </p:nvSpPr>
          <p:spPr>
            <a:xfrm rot="5400000" flipH="1">
              <a:off x="3996806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900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Parallelogram 25">
              <a:extLst>
                <a:ext uri="{FF2B5EF4-FFF2-40B4-BE49-F238E27FC236}">
                  <a16:creationId xmlns:a16="http://schemas.microsoft.com/office/drawing/2014/main" id="{C6B0BEFC-604D-40C9-B984-14609BF6251D}"/>
                </a:ext>
              </a:extLst>
            </p:cNvPr>
            <p:cNvSpPr/>
            <p:nvPr/>
          </p:nvSpPr>
          <p:spPr>
            <a:xfrm flipH="1">
              <a:off x="3678188" y="1799507"/>
              <a:ext cx="2796283" cy="1080000"/>
            </a:xfrm>
            <a:custGeom>
              <a:avLst/>
              <a:gdLst/>
              <a:ahLst/>
              <a:cxnLst/>
              <a:rect l="l" t="t" r="r" b="b"/>
              <a:pathLst>
                <a:path w="2796283" h="1080000">
                  <a:moveTo>
                    <a:pt x="2796283" y="0"/>
                  </a:move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lnTo>
                    <a:pt x="2796283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61B62A70-FA13-4438-8C21-8D4F1790CC8D}"/>
              </a:ext>
            </a:extLst>
          </p:cNvPr>
          <p:cNvSpPr/>
          <p:nvPr/>
        </p:nvSpPr>
        <p:spPr>
          <a:xfrm>
            <a:off x="8436596" y="2245210"/>
            <a:ext cx="2050200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STRENGTHS</a:t>
            </a:r>
            <a:endParaRPr lang="ko-KR" altLang="en-US" sz="1400" b="1" dirty="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CF43D2A3-9CA0-423E-8929-28A1C6F821E5}"/>
              </a:ext>
            </a:extLst>
          </p:cNvPr>
          <p:cNvSpPr/>
          <p:nvPr/>
        </p:nvSpPr>
        <p:spPr>
          <a:xfrm rot="5400000">
            <a:off x="6695479" y="3587101"/>
            <a:ext cx="2029640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THREATS</a:t>
            </a:r>
            <a:endParaRPr lang="ko-KR" altLang="en-US" sz="1400" b="1" dirty="0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D155A53-1358-48EE-A631-7EFD525F9323}"/>
              </a:ext>
            </a:extLst>
          </p:cNvPr>
          <p:cNvSpPr/>
          <p:nvPr/>
        </p:nvSpPr>
        <p:spPr>
          <a:xfrm rot="5400000">
            <a:off x="9644634" y="4040284"/>
            <a:ext cx="2029640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WEAKNESS</a:t>
            </a:r>
            <a:endParaRPr lang="ko-KR" altLang="en-US" sz="1400" b="1" dirty="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CA96568A-55D3-477A-AE5B-BF7D76A5B210}"/>
              </a:ext>
            </a:extLst>
          </p:cNvPr>
          <p:cNvSpPr/>
          <p:nvPr/>
        </p:nvSpPr>
        <p:spPr>
          <a:xfrm>
            <a:off x="7870803" y="5241640"/>
            <a:ext cx="2225456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OPPORTUNITIES</a:t>
            </a:r>
            <a:endParaRPr lang="ko-KR" altLang="en-US" sz="1400" b="1" dirty="0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81E068F-18B1-4B4F-A793-1C2A24FFA08C}"/>
              </a:ext>
            </a:extLst>
          </p:cNvPr>
          <p:cNvGrpSpPr/>
          <p:nvPr/>
        </p:nvGrpSpPr>
        <p:grpSpPr>
          <a:xfrm>
            <a:off x="920803" y="1993350"/>
            <a:ext cx="2294857" cy="1510916"/>
            <a:chOff x="6210998" y="1409800"/>
            <a:chExt cx="2229890" cy="10749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E15D0C-4504-4AF4-9416-1A276AF11A49}"/>
                </a:ext>
              </a:extLst>
            </p:cNvPr>
            <p:cNvSpPr txBox="1"/>
            <p:nvPr/>
          </p:nvSpPr>
          <p:spPr>
            <a:xfrm>
              <a:off x="6210999" y="1409800"/>
              <a:ext cx="2229889" cy="218028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7833FB-0494-4601-AC87-F961FC823695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7F0F81F4-E2C0-4C39-9ADF-6EB3ADF6233F}"/>
              </a:ext>
            </a:extLst>
          </p:cNvPr>
          <p:cNvGrpSpPr/>
          <p:nvPr/>
        </p:nvGrpSpPr>
        <p:grpSpPr>
          <a:xfrm>
            <a:off x="4118670" y="1993350"/>
            <a:ext cx="2294857" cy="1510916"/>
            <a:chOff x="6210998" y="1409800"/>
            <a:chExt cx="2229890" cy="10749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FA53FA-F878-4FAF-8A75-A6AB49A16FD0}"/>
                </a:ext>
              </a:extLst>
            </p:cNvPr>
            <p:cNvSpPr txBox="1"/>
            <p:nvPr/>
          </p:nvSpPr>
          <p:spPr>
            <a:xfrm>
              <a:off x="6210999" y="1409800"/>
              <a:ext cx="2229889" cy="218028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DD4B5A-3051-402A-A9A4-8F3EEF74B73C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9A7384B-2304-49D6-B0E8-834A406C42DB}"/>
              </a:ext>
            </a:extLst>
          </p:cNvPr>
          <p:cNvGrpSpPr/>
          <p:nvPr/>
        </p:nvGrpSpPr>
        <p:grpSpPr>
          <a:xfrm>
            <a:off x="920803" y="4343590"/>
            <a:ext cx="2294857" cy="1510916"/>
            <a:chOff x="6210998" y="1409800"/>
            <a:chExt cx="2229890" cy="107490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66DD50-03ED-483C-A48F-BD2723206A96}"/>
                </a:ext>
              </a:extLst>
            </p:cNvPr>
            <p:cNvSpPr txBox="1"/>
            <p:nvPr/>
          </p:nvSpPr>
          <p:spPr>
            <a:xfrm>
              <a:off x="6210999" y="1409800"/>
              <a:ext cx="2229889" cy="218028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848A84-95E6-47A5-BE1C-496DFCCA2ADB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97CABB8-0B02-4390-A8E5-3618561A8236}"/>
              </a:ext>
            </a:extLst>
          </p:cNvPr>
          <p:cNvGrpSpPr/>
          <p:nvPr/>
        </p:nvGrpSpPr>
        <p:grpSpPr>
          <a:xfrm>
            <a:off x="4118670" y="4343590"/>
            <a:ext cx="2294857" cy="1510916"/>
            <a:chOff x="6210998" y="1409800"/>
            <a:chExt cx="2229890" cy="107490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4B35D6-AD8A-4CC2-BA95-FBEE76241B5D}"/>
                </a:ext>
              </a:extLst>
            </p:cNvPr>
            <p:cNvSpPr txBox="1"/>
            <p:nvPr/>
          </p:nvSpPr>
          <p:spPr>
            <a:xfrm>
              <a:off x="6210999" y="1409800"/>
              <a:ext cx="2229889" cy="218028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01C930-FFAC-456A-A35E-13E5E27C3C1C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8CA4D-1C23-45B2-9583-299EDFEC326A}"/>
              </a:ext>
            </a:extLst>
          </p:cNvPr>
          <p:cNvSpPr txBox="1"/>
          <p:nvPr/>
        </p:nvSpPr>
        <p:spPr>
          <a:xfrm>
            <a:off x="2024299" y="1800091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4968-1823-4FC2-999D-DC7F9BF7D737}"/>
              </a:ext>
            </a:extLst>
          </p:cNvPr>
          <p:cNvSpPr txBox="1"/>
          <p:nvPr/>
        </p:nvSpPr>
        <p:spPr>
          <a:xfrm>
            <a:off x="2024298" y="2279051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15348F5D-D854-4D6D-93B5-CE991E8FE45C}"/>
              </a:ext>
            </a:extLst>
          </p:cNvPr>
          <p:cNvGraphicFramePr/>
          <p:nvPr/>
        </p:nvGraphicFramePr>
        <p:xfrm>
          <a:off x="3931888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C64DD0F3-E1D9-4462-ACF6-061002BB0833}"/>
              </a:ext>
            </a:extLst>
          </p:cNvPr>
          <p:cNvGraphicFramePr/>
          <p:nvPr/>
        </p:nvGraphicFramePr>
        <p:xfrm>
          <a:off x="5452915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7E0C6ED8-37DD-4190-A775-7C3CBED88CAC}"/>
              </a:ext>
            </a:extLst>
          </p:cNvPr>
          <p:cNvGraphicFramePr/>
          <p:nvPr/>
        </p:nvGraphicFramePr>
        <p:xfrm>
          <a:off x="6973943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9">
            <a:extLst>
              <a:ext uri="{FF2B5EF4-FFF2-40B4-BE49-F238E27FC236}">
                <a16:creationId xmlns:a16="http://schemas.microsoft.com/office/drawing/2014/main" id="{F37039CA-78D4-42FC-9617-BB192B2731B4}"/>
              </a:ext>
            </a:extLst>
          </p:cNvPr>
          <p:cNvGraphicFramePr/>
          <p:nvPr/>
        </p:nvGraphicFramePr>
        <p:xfrm>
          <a:off x="849497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10">
            <a:extLst>
              <a:ext uri="{FF2B5EF4-FFF2-40B4-BE49-F238E27FC236}">
                <a16:creationId xmlns:a16="http://schemas.microsoft.com/office/drawing/2014/main" id="{ACCD7A19-C659-46C6-B296-2AE792DCA72A}"/>
              </a:ext>
            </a:extLst>
          </p:cNvPr>
          <p:cNvGraphicFramePr/>
          <p:nvPr/>
        </p:nvGraphicFramePr>
        <p:xfrm>
          <a:off x="241086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C297858-98E5-4EC7-8915-E7E66A0703DA}"/>
              </a:ext>
            </a:extLst>
          </p:cNvPr>
          <p:cNvSpPr txBox="1"/>
          <p:nvPr/>
        </p:nvSpPr>
        <p:spPr>
          <a:xfrm>
            <a:off x="267501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67%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8944D7-6969-47E4-9C8E-35C40A8CEF5D}"/>
              </a:ext>
            </a:extLst>
          </p:cNvPr>
          <p:cNvSpPr txBox="1"/>
          <p:nvPr/>
        </p:nvSpPr>
        <p:spPr>
          <a:xfrm>
            <a:off x="875912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398BD-40EB-4173-9B3E-5A398148E7D0}"/>
              </a:ext>
            </a:extLst>
          </p:cNvPr>
          <p:cNvSpPr txBox="1"/>
          <p:nvPr/>
        </p:nvSpPr>
        <p:spPr>
          <a:xfrm>
            <a:off x="4196040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473FE-45A5-4201-BCD8-75FCCE968820}"/>
              </a:ext>
            </a:extLst>
          </p:cNvPr>
          <p:cNvSpPr txBox="1"/>
          <p:nvPr/>
        </p:nvSpPr>
        <p:spPr>
          <a:xfrm>
            <a:off x="5717067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78%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F5D99-A0CB-4973-A3A5-218CBAB8F28F}"/>
              </a:ext>
            </a:extLst>
          </p:cNvPr>
          <p:cNvSpPr txBox="1"/>
          <p:nvPr/>
        </p:nvSpPr>
        <p:spPr>
          <a:xfrm>
            <a:off x="7238095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55%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CDCE4-C779-4FB8-9CDD-FD9D332EBF4A}"/>
              </a:ext>
            </a:extLst>
          </p:cNvPr>
          <p:cNvSpPr txBox="1"/>
          <p:nvPr/>
        </p:nvSpPr>
        <p:spPr>
          <a:xfrm>
            <a:off x="220423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69595F-9A5F-455F-9FD1-9200034A2725}"/>
              </a:ext>
            </a:extLst>
          </p:cNvPr>
          <p:cNvSpPr txBox="1"/>
          <p:nvPr/>
        </p:nvSpPr>
        <p:spPr>
          <a:xfrm>
            <a:off x="365644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1332E8-8E8F-46C1-B972-0B8E0F05BB20}"/>
              </a:ext>
            </a:extLst>
          </p:cNvPr>
          <p:cNvSpPr txBox="1"/>
          <p:nvPr/>
        </p:nvSpPr>
        <p:spPr>
          <a:xfrm>
            <a:off x="607570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235792-820B-46E0-9FC1-86E19EF2832E}"/>
              </a:ext>
            </a:extLst>
          </p:cNvPr>
          <p:cNvSpPr txBox="1"/>
          <p:nvPr/>
        </p:nvSpPr>
        <p:spPr>
          <a:xfrm>
            <a:off x="752791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A33258DB-2B72-436E-9AD9-0A3F033CFB0E}"/>
              </a:ext>
            </a:extLst>
          </p:cNvPr>
          <p:cNvSpPr/>
          <p:nvPr/>
        </p:nvSpPr>
        <p:spPr>
          <a:xfrm>
            <a:off x="2316172" y="5232848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04274AB6-A9F4-40B6-AD62-CC4E5F6E418C}"/>
              </a:ext>
            </a:extLst>
          </p:cNvPr>
          <p:cNvSpPr/>
          <p:nvPr/>
        </p:nvSpPr>
        <p:spPr>
          <a:xfrm>
            <a:off x="2316172" y="6106892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BBDC71-87B0-4E38-B98A-CAF94D523D8E}"/>
              </a:ext>
            </a:extLst>
          </p:cNvPr>
          <p:cNvSpPr txBox="1"/>
          <p:nvPr/>
        </p:nvSpPr>
        <p:spPr>
          <a:xfrm>
            <a:off x="2316172" y="5390666"/>
            <a:ext cx="775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3E990FD-356C-4EC2-9049-9C221AF0FDA0}"/>
              </a:ext>
            </a:extLst>
          </p:cNvPr>
          <p:cNvGrpSpPr/>
          <p:nvPr/>
        </p:nvGrpSpPr>
        <p:grpSpPr>
          <a:xfrm>
            <a:off x="535222" y="1577217"/>
            <a:ext cx="1583119" cy="4856092"/>
            <a:chOff x="1290710" y="1665800"/>
            <a:chExt cx="1344021" cy="4122678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5F095360-A265-487B-8584-1E49E5235970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431">
              <a:extLst>
                <a:ext uri="{FF2B5EF4-FFF2-40B4-BE49-F238E27FC236}">
                  <a16:creationId xmlns:a16="http://schemas.microsoft.com/office/drawing/2014/main" id="{F079CB70-F6D8-42A0-955D-E48C62273704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432">
              <a:extLst>
                <a:ext uri="{FF2B5EF4-FFF2-40B4-BE49-F238E27FC236}">
                  <a16:creationId xmlns:a16="http://schemas.microsoft.com/office/drawing/2014/main" id="{766A539A-944D-41A2-9C2D-FA305FE53527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33">
              <a:extLst>
                <a:ext uri="{FF2B5EF4-FFF2-40B4-BE49-F238E27FC236}">
                  <a16:creationId xmlns:a16="http://schemas.microsoft.com/office/drawing/2014/main" id="{031C82ED-5F43-4EFF-9C12-7361D860750C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34">
              <a:extLst>
                <a:ext uri="{FF2B5EF4-FFF2-40B4-BE49-F238E27FC236}">
                  <a16:creationId xmlns:a16="http://schemas.microsoft.com/office/drawing/2014/main" id="{C7CE0876-7B46-48A6-A628-32B9A86A820D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35">
              <a:extLst>
                <a:ext uri="{FF2B5EF4-FFF2-40B4-BE49-F238E27FC236}">
                  <a16:creationId xmlns:a16="http://schemas.microsoft.com/office/drawing/2014/main" id="{7ECE87B9-1C7F-48F9-9C35-FD04A416A2C1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36">
              <a:extLst>
                <a:ext uri="{FF2B5EF4-FFF2-40B4-BE49-F238E27FC236}">
                  <a16:creationId xmlns:a16="http://schemas.microsoft.com/office/drawing/2014/main" id="{1E04C6B1-9CD6-4452-8D26-8693FD8BC350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37">
              <a:extLst>
                <a:ext uri="{FF2B5EF4-FFF2-40B4-BE49-F238E27FC236}">
                  <a16:creationId xmlns:a16="http://schemas.microsoft.com/office/drawing/2014/main" id="{93A1E6C1-A820-43AF-B3BC-B098E4469BAE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38">
              <a:extLst>
                <a:ext uri="{FF2B5EF4-FFF2-40B4-BE49-F238E27FC236}">
                  <a16:creationId xmlns:a16="http://schemas.microsoft.com/office/drawing/2014/main" id="{EEB2BEBD-E8BC-42F2-95EC-5F0A157BDE44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39">
              <a:extLst>
                <a:ext uri="{FF2B5EF4-FFF2-40B4-BE49-F238E27FC236}">
                  <a16:creationId xmlns:a16="http://schemas.microsoft.com/office/drawing/2014/main" id="{28851A76-508A-4E6F-9D3A-4DC2E3FDE3BB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40">
              <a:extLst>
                <a:ext uri="{FF2B5EF4-FFF2-40B4-BE49-F238E27FC236}">
                  <a16:creationId xmlns:a16="http://schemas.microsoft.com/office/drawing/2014/main" id="{7A1BDAF4-CBCB-481C-AEDC-8AAC54B736A4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A28AE23-CEEF-4C46-BDDA-E57A018BF094}"/>
              </a:ext>
            </a:extLst>
          </p:cNvPr>
          <p:cNvGrpSpPr/>
          <p:nvPr/>
        </p:nvGrpSpPr>
        <p:grpSpPr>
          <a:xfrm>
            <a:off x="9987765" y="1652197"/>
            <a:ext cx="1861761" cy="4706132"/>
            <a:chOff x="10070321" y="1591096"/>
            <a:chExt cx="1861761" cy="4706132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F55A9BD8-586E-465A-975D-CC97583BDC34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CCFAE0CE-E1D1-4FBE-921B-B95942296007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CB60E69-1666-4A4E-A7E1-C69F30E9AE5D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8FB2B32C-8753-4F24-BF8A-141179F01C2E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8653AEAD-5B40-4EDF-84A2-4C198E25FE28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FB93FA93-F9C6-4CB3-9722-BCDC9356D63F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6772BA97-4B12-47D8-8162-42548E2CFD50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19C8509B-4903-4F1C-8A11-48D7FAFAE2E8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4FD96CF5-BDC1-4889-AF06-63C06E5D663D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9943DEDE-1262-49FD-87D1-06B08D8D72D9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95CDB7-D174-4189-88F0-5B822E89FE24}"/>
              </a:ext>
            </a:extLst>
          </p:cNvPr>
          <p:cNvSpPr txBox="1"/>
          <p:nvPr/>
        </p:nvSpPr>
        <p:spPr>
          <a:xfrm>
            <a:off x="0" y="160143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AB101-1C1E-448C-896B-5738B262A377}"/>
              </a:ext>
            </a:extLst>
          </p:cNvPr>
          <p:cNvSpPr txBox="1"/>
          <p:nvPr/>
        </p:nvSpPr>
        <p:spPr>
          <a:xfrm>
            <a:off x="440411" y="2707407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2D4B6-B1A2-48EE-B3E1-C99A867864A7}"/>
              </a:ext>
            </a:extLst>
          </p:cNvPr>
          <p:cNvSpPr txBox="1"/>
          <p:nvPr/>
        </p:nvSpPr>
        <p:spPr>
          <a:xfrm>
            <a:off x="440411" y="4161227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12D24-A944-4421-A8D3-4BB062388795}"/>
              </a:ext>
            </a:extLst>
          </p:cNvPr>
          <p:cNvSpPr txBox="1"/>
          <p:nvPr/>
        </p:nvSpPr>
        <p:spPr>
          <a:xfrm>
            <a:off x="9067801" y="2707407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43177-923D-4749-913E-6E937E675782}"/>
              </a:ext>
            </a:extLst>
          </p:cNvPr>
          <p:cNvSpPr txBox="1"/>
          <p:nvPr/>
        </p:nvSpPr>
        <p:spPr>
          <a:xfrm>
            <a:off x="9067801" y="4161227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BE85EC7-8AC2-4B89-B6AA-8BBC396BAA2F}"/>
              </a:ext>
            </a:extLst>
          </p:cNvPr>
          <p:cNvGrpSpPr/>
          <p:nvPr/>
        </p:nvGrpSpPr>
        <p:grpSpPr>
          <a:xfrm>
            <a:off x="803304" y="1861373"/>
            <a:ext cx="7998864" cy="2477843"/>
            <a:chOff x="1051132" y="1709878"/>
            <a:chExt cx="8545186" cy="2647079"/>
          </a:xfrm>
        </p:grpSpPr>
        <p:sp>
          <p:nvSpPr>
            <p:cNvPr id="4" name="말풍선: 모서리가 둥근 사각형 3">
              <a:extLst>
                <a:ext uri="{FF2B5EF4-FFF2-40B4-BE49-F238E27FC236}">
                  <a16:creationId xmlns:a16="http://schemas.microsoft.com/office/drawing/2014/main" id="{430CC7A4-0F40-42CF-8B3B-BD3DD9870347}"/>
                </a:ext>
              </a:extLst>
            </p:cNvPr>
            <p:cNvSpPr/>
            <p:nvPr/>
          </p:nvSpPr>
          <p:spPr>
            <a:xfrm>
              <a:off x="1051132" y="1709878"/>
              <a:ext cx="2298819" cy="2642787"/>
            </a:xfrm>
            <a:prstGeom prst="wedgeRoundRectCallout">
              <a:avLst>
                <a:gd name="adj1" fmla="val -7450"/>
                <a:gd name="adj2" fmla="val 73489"/>
                <a:gd name="adj3" fmla="val 16667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말풍선: 타원형 4">
              <a:extLst>
                <a:ext uri="{FF2B5EF4-FFF2-40B4-BE49-F238E27FC236}">
                  <a16:creationId xmlns:a16="http://schemas.microsoft.com/office/drawing/2014/main" id="{FA17AE0F-4CAF-4627-AA24-C39D58E0FB3C}"/>
                </a:ext>
              </a:extLst>
            </p:cNvPr>
            <p:cNvSpPr/>
            <p:nvPr/>
          </p:nvSpPr>
          <p:spPr>
            <a:xfrm>
              <a:off x="2878508" y="1709878"/>
              <a:ext cx="2590800" cy="2647079"/>
            </a:xfrm>
            <a:prstGeom prst="wedgeEllipseCallout">
              <a:avLst>
                <a:gd name="adj1" fmla="val -761"/>
                <a:gd name="adj2" fmla="val 71979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말풍선: 모서리가 둥근 사각형 5">
              <a:extLst>
                <a:ext uri="{FF2B5EF4-FFF2-40B4-BE49-F238E27FC236}">
                  <a16:creationId xmlns:a16="http://schemas.microsoft.com/office/drawing/2014/main" id="{75D76A82-5436-4561-9F6F-89A376999682}"/>
                </a:ext>
              </a:extLst>
            </p:cNvPr>
            <p:cNvSpPr/>
            <p:nvPr/>
          </p:nvSpPr>
          <p:spPr>
            <a:xfrm flipH="1">
              <a:off x="5178142" y="1709878"/>
              <a:ext cx="2298819" cy="2642787"/>
            </a:xfrm>
            <a:prstGeom prst="wedgeRoundRectCallout">
              <a:avLst>
                <a:gd name="adj1" fmla="val -7450"/>
                <a:gd name="adj2" fmla="val 73489"/>
                <a:gd name="adj3" fmla="val 16667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말풍선: 타원형 6">
              <a:extLst>
                <a:ext uri="{FF2B5EF4-FFF2-40B4-BE49-F238E27FC236}">
                  <a16:creationId xmlns:a16="http://schemas.microsoft.com/office/drawing/2014/main" id="{E8BE5408-7B51-40B1-BB8A-7CFF4A87F6F4}"/>
                </a:ext>
              </a:extLst>
            </p:cNvPr>
            <p:cNvSpPr/>
            <p:nvPr/>
          </p:nvSpPr>
          <p:spPr>
            <a:xfrm>
              <a:off x="7005518" y="1709878"/>
              <a:ext cx="2590800" cy="2647079"/>
            </a:xfrm>
            <a:prstGeom prst="wedgeEllipseCallout">
              <a:avLst>
                <a:gd name="adj1" fmla="val -15561"/>
                <a:gd name="adj2" fmla="val 67840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F567903-6F29-43DF-AD79-CCED798BD936}"/>
              </a:ext>
            </a:extLst>
          </p:cNvPr>
          <p:cNvSpPr/>
          <p:nvPr/>
        </p:nvSpPr>
        <p:spPr>
          <a:xfrm>
            <a:off x="1637469" y="2157591"/>
            <a:ext cx="461697" cy="46169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2637C4-6C81-4C50-B59E-90F608B7AB06}"/>
              </a:ext>
            </a:extLst>
          </p:cNvPr>
          <p:cNvSpPr/>
          <p:nvPr/>
        </p:nvSpPr>
        <p:spPr>
          <a:xfrm>
            <a:off x="3507970" y="2167363"/>
            <a:ext cx="472340" cy="44215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ounded Rectangle 32">
            <a:extLst>
              <a:ext uri="{FF2B5EF4-FFF2-40B4-BE49-F238E27FC236}">
                <a16:creationId xmlns:a16="http://schemas.microsoft.com/office/drawing/2014/main" id="{1ECED9F0-779A-400B-AB9F-469E777584EF}"/>
              </a:ext>
            </a:extLst>
          </p:cNvPr>
          <p:cNvSpPr/>
          <p:nvPr/>
        </p:nvSpPr>
        <p:spPr>
          <a:xfrm>
            <a:off x="5511108" y="2157163"/>
            <a:ext cx="462553" cy="4625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77036351-994A-475D-B8C8-8234CD9650FC}"/>
              </a:ext>
            </a:extLst>
          </p:cNvPr>
          <p:cNvSpPr>
            <a:spLocks noChangeAspect="1"/>
          </p:cNvSpPr>
          <p:nvPr/>
        </p:nvSpPr>
        <p:spPr>
          <a:xfrm rot="9900000">
            <a:off x="7314772" y="2155036"/>
            <a:ext cx="549631" cy="46680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" name="Group 271">
            <a:extLst>
              <a:ext uri="{FF2B5EF4-FFF2-40B4-BE49-F238E27FC236}">
                <a16:creationId xmlns:a16="http://schemas.microsoft.com/office/drawing/2014/main" id="{7B64FFFD-1834-49D0-83D4-C18CAAA1A3CD}"/>
              </a:ext>
            </a:extLst>
          </p:cNvPr>
          <p:cNvGrpSpPr/>
          <p:nvPr/>
        </p:nvGrpSpPr>
        <p:grpSpPr>
          <a:xfrm>
            <a:off x="1047214" y="2892297"/>
            <a:ext cx="1664028" cy="1107996"/>
            <a:chOff x="1979822" y="2100456"/>
            <a:chExt cx="1714550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1505B4-AEDC-4DC8-A523-D3A65F99F848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AE979-8F9E-4292-82B3-952D6B05B42E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271">
            <a:extLst>
              <a:ext uri="{FF2B5EF4-FFF2-40B4-BE49-F238E27FC236}">
                <a16:creationId xmlns:a16="http://schemas.microsoft.com/office/drawing/2014/main" id="{95DFB081-77D4-44EE-926A-CEAB20A3D053}"/>
              </a:ext>
            </a:extLst>
          </p:cNvPr>
          <p:cNvGrpSpPr/>
          <p:nvPr/>
        </p:nvGrpSpPr>
        <p:grpSpPr>
          <a:xfrm>
            <a:off x="2950667" y="2892297"/>
            <a:ext cx="1664028" cy="1107996"/>
            <a:chOff x="1979822" y="2100456"/>
            <a:chExt cx="1714550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A95850-6BDA-4BA8-AD08-223683A0FF74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70898C-D9A7-4C00-A569-D43FCF787BD3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271">
            <a:extLst>
              <a:ext uri="{FF2B5EF4-FFF2-40B4-BE49-F238E27FC236}">
                <a16:creationId xmlns:a16="http://schemas.microsoft.com/office/drawing/2014/main" id="{0AFFD3AB-855C-40C0-863C-A1249159D343}"/>
              </a:ext>
            </a:extLst>
          </p:cNvPr>
          <p:cNvGrpSpPr/>
          <p:nvPr/>
        </p:nvGrpSpPr>
        <p:grpSpPr>
          <a:xfrm>
            <a:off x="4854120" y="2892297"/>
            <a:ext cx="1664028" cy="1107996"/>
            <a:chOff x="1979822" y="2100456"/>
            <a:chExt cx="1714550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EAE62A-9FDF-4072-AD84-D52A58797243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118169-A241-4FE5-98AE-B043D657A5B9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71">
            <a:extLst>
              <a:ext uri="{FF2B5EF4-FFF2-40B4-BE49-F238E27FC236}">
                <a16:creationId xmlns:a16="http://schemas.microsoft.com/office/drawing/2014/main" id="{41638434-2022-41FA-8132-FB1CEC10F155}"/>
              </a:ext>
            </a:extLst>
          </p:cNvPr>
          <p:cNvGrpSpPr/>
          <p:nvPr/>
        </p:nvGrpSpPr>
        <p:grpSpPr>
          <a:xfrm>
            <a:off x="6757573" y="2892297"/>
            <a:ext cx="1664028" cy="1107996"/>
            <a:chOff x="1979822" y="2100456"/>
            <a:chExt cx="1714550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FD028C-45FA-46A5-8E58-FE248D540F83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FCB2F8-A6D4-4CC6-9EA8-C336470BAE25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489EF4F-D6E4-4A39-B2F4-E0A8FCFCC00A}"/>
              </a:ext>
            </a:extLst>
          </p:cNvPr>
          <p:cNvSpPr txBox="1"/>
          <p:nvPr/>
        </p:nvSpPr>
        <p:spPr>
          <a:xfrm>
            <a:off x="8607327" y="1733186"/>
            <a:ext cx="3054329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E5A011-8A54-4EA4-917D-C8A52A1A3EEC}"/>
              </a:ext>
            </a:extLst>
          </p:cNvPr>
          <p:cNvSpPr txBox="1"/>
          <p:nvPr/>
        </p:nvSpPr>
        <p:spPr>
          <a:xfrm>
            <a:off x="9656747" y="4414894"/>
            <a:ext cx="2004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26" name="Group 38">
            <a:extLst>
              <a:ext uri="{FF2B5EF4-FFF2-40B4-BE49-F238E27FC236}">
                <a16:creationId xmlns:a16="http://schemas.microsoft.com/office/drawing/2014/main" id="{E762D421-5F93-45CB-AF13-93DF7E3B827C}"/>
              </a:ext>
            </a:extLst>
          </p:cNvPr>
          <p:cNvGrpSpPr/>
          <p:nvPr/>
        </p:nvGrpSpPr>
        <p:grpSpPr>
          <a:xfrm>
            <a:off x="3231194" y="5073056"/>
            <a:ext cx="1059354" cy="1208856"/>
            <a:chOff x="10255665" y="4623530"/>
            <a:chExt cx="1780099" cy="2031315"/>
          </a:xfrm>
        </p:grpSpPr>
        <p:sp>
          <p:nvSpPr>
            <p:cNvPr id="27" name="Freeform: Shape 39">
              <a:extLst>
                <a:ext uri="{FF2B5EF4-FFF2-40B4-BE49-F238E27FC236}">
                  <a16:creationId xmlns:a16="http://schemas.microsoft.com/office/drawing/2014/main" id="{0F5319C5-F969-490C-8E45-3D86EE6E5A27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:a16="http://schemas.microsoft.com/office/drawing/2014/main" id="{E0C061F8-AD62-4349-9173-F6C674A6D211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:a16="http://schemas.microsoft.com/office/drawing/2014/main" id="{E71CBC4F-E068-4C2D-8937-FC859701EC48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:a16="http://schemas.microsoft.com/office/drawing/2014/main" id="{F1EF9F7C-C575-4E45-A0EC-13A70F800303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E17E4EDD-A1FD-4A31-BD15-BBAD21708801}"/>
              </a:ext>
            </a:extLst>
          </p:cNvPr>
          <p:cNvGrpSpPr/>
          <p:nvPr/>
        </p:nvGrpSpPr>
        <p:grpSpPr>
          <a:xfrm>
            <a:off x="1521903" y="5037102"/>
            <a:ext cx="1055126" cy="1244810"/>
            <a:chOff x="5466309" y="4387710"/>
            <a:chExt cx="1891355" cy="2231371"/>
          </a:xfrm>
        </p:grpSpPr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B87A7164-23A6-4016-B5FC-39B39D65408F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id="{44832536-6DBB-4417-AD7E-3CB3ECCC78F6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id="{B5002C65-D326-4860-A494-AFF0F057B57E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89">
            <a:extLst>
              <a:ext uri="{FF2B5EF4-FFF2-40B4-BE49-F238E27FC236}">
                <a16:creationId xmlns:a16="http://schemas.microsoft.com/office/drawing/2014/main" id="{81093B8A-B882-4568-85A8-15BCECFC91FC}"/>
              </a:ext>
            </a:extLst>
          </p:cNvPr>
          <p:cNvGrpSpPr/>
          <p:nvPr/>
        </p:nvGrpSpPr>
        <p:grpSpPr>
          <a:xfrm>
            <a:off x="6616787" y="5030192"/>
            <a:ext cx="1191624" cy="1251720"/>
            <a:chOff x="8529977" y="2354573"/>
            <a:chExt cx="1686834" cy="1771904"/>
          </a:xfrm>
        </p:grpSpPr>
        <p:sp>
          <p:nvSpPr>
            <p:cNvPr id="36" name="Graphic 57">
              <a:extLst>
                <a:ext uri="{FF2B5EF4-FFF2-40B4-BE49-F238E27FC236}">
                  <a16:creationId xmlns:a16="http://schemas.microsoft.com/office/drawing/2014/main" id="{E65A5AB1-8C56-416D-929F-1FBA22749319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57">
              <a:extLst>
                <a:ext uri="{FF2B5EF4-FFF2-40B4-BE49-F238E27FC236}">
                  <a16:creationId xmlns:a16="http://schemas.microsoft.com/office/drawing/2014/main" id="{87D28A7A-B887-4D2C-9FC9-E7144CD2C41D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57">
              <a:extLst>
                <a:ext uri="{FF2B5EF4-FFF2-40B4-BE49-F238E27FC236}">
                  <a16:creationId xmlns:a16="http://schemas.microsoft.com/office/drawing/2014/main" id="{DED6B5CA-B966-469A-AB67-7B846DB840FE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57">
              <a:extLst>
                <a:ext uri="{FF2B5EF4-FFF2-40B4-BE49-F238E27FC236}">
                  <a16:creationId xmlns:a16="http://schemas.microsoft.com/office/drawing/2014/main" id="{9D5DFD67-FD18-423B-BB6F-F0471EF53067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57">
              <a:extLst>
                <a:ext uri="{FF2B5EF4-FFF2-40B4-BE49-F238E27FC236}">
                  <a16:creationId xmlns:a16="http://schemas.microsoft.com/office/drawing/2014/main" id="{6B6ACDE2-748C-40BF-9AAE-195F4FBE00E5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57">
              <a:extLst>
                <a:ext uri="{FF2B5EF4-FFF2-40B4-BE49-F238E27FC236}">
                  <a16:creationId xmlns:a16="http://schemas.microsoft.com/office/drawing/2014/main" id="{B1B6209B-99C5-45A9-80CA-7674A48217B8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E4204BFE-CEA0-4C0C-B8A4-10B1B51F5E73}"/>
              </a:ext>
            </a:extLst>
          </p:cNvPr>
          <p:cNvGrpSpPr/>
          <p:nvPr/>
        </p:nvGrpSpPr>
        <p:grpSpPr>
          <a:xfrm>
            <a:off x="4944713" y="5041440"/>
            <a:ext cx="1017909" cy="1240472"/>
            <a:chOff x="6897268" y="2370124"/>
            <a:chExt cx="1440927" cy="1755981"/>
          </a:xfrm>
        </p:grpSpPr>
        <p:sp>
          <p:nvSpPr>
            <p:cNvPr id="43" name="Graphic 57">
              <a:extLst>
                <a:ext uri="{FF2B5EF4-FFF2-40B4-BE49-F238E27FC236}">
                  <a16:creationId xmlns:a16="http://schemas.microsoft.com/office/drawing/2014/main" id="{B2D3B38C-2175-498C-AF30-2C4FE6577913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57">
              <a:extLst>
                <a:ext uri="{FF2B5EF4-FFF2-40B4-BE49-F238E27FC236}">
                  <a16:creationId xmlns:a16="http://schemas.microsoft.com/office/drawing/2014/main" id="{DF4C996D-8DBD-40EF-B263-C9662345E56C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57">
              <a:extLst>
                <a:ext uri="{FF2B5EF4-FFF2-40B4-BE49-F238E27FC236}">
                  <a16:creationId xmlns:a16="http://schemas.microsoft.com/office/drawing/2014/main" id="{7E5ABBBA-1607-477E-B16D-E932EA70F7B8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57">
              <a:extLst>
                <a:ext uri="{FF2B5EF4-FFF2-40B4-BE49-F238E27FC236}">
                  <a16:creationId xmlns:a16="http://schemas.microsoft.com/office/drawing/2014/main" id="{879610DF-D530-406D-9EA8-276A1C6ED457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57">
              <a:extLst>
                <a:ext uri="{FF2B5EF4-FFF2-40B4-BE49-F238E27FC236}">
                  <a16:creationId xmlns:a16="http://schemas.microsoft.com/office/drawing/2014/main" id="{0857C4D5-4F64-40F0-912F-A2BA27D9FB6B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57">
              <a:extLst>
                <a:ext uri="{FF2B5EF4-FFF2-40B4-BE49-F238E27FC236}">
                  <a16:creationId xmlns:a16="http://schemas.microsoft.com/office/drawing/2014/main" id="{5CEE5915-1FAA-40C6-9469-1DD1F8ECE679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4">
            <a:extLst>
              <a:ext uri="{FF2B5EF4-FFF2-40B4-BE49-F238E27FC236}">
                <a16:creationId xmlns:a16="http://schemas.microsoft.com/office/drawing/2014/main" id="{02386526-3715-4ED2-A33C-3720AE14343D}"/>
              </a:ext>
            </a:extLst>
          </p:cNvPr>
          <p:cNvGrpSpPr/>
          <p:nvPr/>
        </p:nvGrpSpPr>
        <p:grpSpPr>
          <a:xfrm>
            <a:off x="5419726" y="733180"/>
            <a:ext cx="5899958" cy="3462502"/>
            <a:chOff x="2687165" y="3731083"/>
            <a:chExt cx="5158690" cy="3027456"/>
          </a:xfrm>
        </p:grpSpPr>
        <p:sp>
          <p:nvSpPr>
            <p:cNvPr id="4" name="Freeform: Shape 335">
              <a:extLst>
                <a:ext uri="{FF2B5EF4-FFF2-40B4-BE49-F238E27FC236}">
                  <a16:creationId xmlns:a16="http://schemas.microsoft.com/office/drawing/2014/main" id="{55771D26-A1D2-45CC-8B0D-645217EEEFE9}"/>
                </a:ext>
              </a:extLst>
            </p:cNvPr>
            <p:cNvSpPr/>
            <p:nvPr/>
          </p:nvSpPr>
          <p:spPr>
            <a:xfrm>
              <a:off x="2725972" y="4290504"/>
              <a:ext cx="1906141" cy="2468035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36">
              <a:extLst>
                <a:ext uri="{FF2B5EF4-FFF2-40B4-BE49-F238E27FC236}">
                  <a16:creationId xmlns:a16="http://schemas.microsoft.com/office/drawing/2014/main" id="{98D59817-1B62-44B7-81A4-6A284AA3F785}"/>
                </a:ext>
              </a:extLst>
            </p:cNvPr>
            <p:cNvSpPr/>
            <p:nvPr/>
          </p:nvSpPr>
          <p:spPr>
            <a:xfrm>
              <a:off x="3644583" y="3731083"/>
              <a:ext cx="2992703" cy="1030676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37">
              <a:extLst>
                <a:ext uri="{FF2B5EF4-FFF2-40B4-BE49-F238E27FC236}">
                  <a16:creationId xmlns:a16="http://schemas.microsoft.com/office/drawing/2014/main" id="{B956EAA3-B336-4769-8D69-6F24C651428C}"/>
                </a:ext>
              </a:extLst>
            </p:cNvPr>
            <p:cNvSpPr/>
            <p:nvPr/>
          </p:nvSpPr>
          <p:spPr>
            <a:xfrm>
              <a:off x="3709776" y="4075056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38">
              <a:extLst>
                <a:ext uri="{FF2B5EF4-FFF2-40B4-BE49-F238E27FC236}">
                  <a16:creationId xmlns:a16="http://schemas.microsoft.com/office/drawing/2014/main" id="{21CC6E78-A2E0-49DE-83BF-E9F061B8046F}"/>
                </a:ext>
              </a:extLst>
            </p:cNvPr>
            <p:cNvSpPr/>
            <p:nvPr/>
          </p:nvSpPr>
          <p:spPr>
            <a:xfrm>
              <a:off x="3530649" y="4043080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39">
              <a:extLst>
                <a:ext uri="{FF2B5EF4-FFF2-40B4-BE49-F238E27FC236}">
                  <a16:creationId xmlns:a16="http://schemas.microsoft.com/office/drawing/2014/main" id="{D1F0B6E2-FCA9-430C-8D51-CC1279E2FCAC}"/>
                </a:ext>
              </a:extLst>
            </p:cNvPr>
            <p:cNvSpPr/>
            <p:nvPr/>
          </p:nvSpPr>
          <p:spPr>
            <a:xfrm>
              <a:off x="3730576" y="4013588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0">
              <a:extLst>
                <a:ext uri="{FF2B5EF4-FFF2-40B4-BE49-F238E27FC236}">
                  <a16:creationId xmlns:a16="http://schemas.microsoft.com/office/drawing/2014/main" id="{65EB0B61-2979-47AE-8B0F-35C1D6BB21C2}"/>
                </a:ext>
              </a:extLst>
            </p:cNvPr>
            <p:cNvSpPr/>
            <p:nvPr/>
          </p:nvSpPr>
          <p:spPr>
            <a:xfrm>
              <a:off x="3458005" y="4104547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1">
              <a:extLst>
                <a:ext uri="{FF2B5EF4-FFF2-40B4-BE49-F238E27FC236}">
                  <a16:creationId xmlns:a16="http://schemas.microsoft.com/office/drawing/2014/main" id="{8422AD33-354F-4EA4-812C-F3FD506B4989}"/>
                </a:ext>
              </a:extLst>
            </p:cNvPr>
            <p:cNvSpPr/>
            <p:nvPr/>
          </p:nvSpPr>
          <p:spPr>
            <a:xfrm>
              <a:off x="3317372" y="4178744"/>
              <a:ext cx="139701" cy="152117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2">
              <a:extLst>
                <a:ext uri="{FF2B5EF4-FFF2-40B4-BE49-F238E27FC236}">
                  <a16:creationId xmlns:a16="http://schemas.microsoft.com/office/drawing/2014/main" id="{4B7D1DDB-A6CD-4493-8058-4CC80563D701}"/>
                </a:ext>
              </a:extLst>
            </p:cNvPr>
            <p:cNvSpPr/>
            <p:nvPr/>
          </p:nvSpPr>
          <p:spPr>
            <a:xfrm>
              <a:off x="3770313" y="4054877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43">
              <a:extLst>
                <a:ext uri="{FF2B5EF4-FFF2-40B4-BE49-F238E27FC236}">
                  <a16:creationId xmlns:a16="http://schemas.microsoft.com/office/drawing/2014/main" id="{1E42FA73-4463-437E-8732-609C6515FEEC}"/>
                </a:ext>
              </a:extLst>
            </p:cNvPr>
            <p:cNvSpPr/>
            <p:nvPr/>
          </p:nvSpPr>
          <p:spPr>
            <a:xfrm>
              <a:off x="3430685" y="4132177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44">
              <a:extLst>
                <a:ext uri="{FF2B5EF4-FFF2-40B4-BE49-F238E27FC236}">
                  <a16:creationId xmlns:a16="http://schemas.microsoft.com/office/drawing/2014/main" id="{15F81ACF-A361-4C11-A115-590EA5885ADD}"/>
                </a:ext>
              </a:extLst>
            </p:cNvPr>
            <p:cNvSpPr/>
            <p:nvPr/>
          </p:nvSpPr>
          <p:spPr>
            <a:xfrm>
              <a:off x="3367354" y="4082195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45">
              <a:extLst>
                <a:ext uri="{FF2B5EF4-FFF2-40B4-BE49-F238E27FC236}">
                  <a16:creationId xmlns:a16="http://schemas.microsoft.com/office/drawing/2014/main" id="{15A5D8FA-0030-418D-B10A-BCE779886CCB}"/>
                </a:ext>
              </a:extLst>
            </p:cNvPr>
            <p:cNvSpPr/>
            <p:nvPr/>
          </p:nvSpPr>
          <p:spPr>
            <a:xfrm>
              <a:off x="3502709" y="4062328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46">
              <a:extLst>
                <a:ext uri="{FF2B5EF4-FFF2-40B4-BE49-F238E27FC236}">
                  <a16:creationId xmlns:a16="http://schemas.microsoft.com/office/drawing/2014/main" id="{94F39909-9D38-4225-BD12-8F301E8C34E6}"/>
                </a:ext>
              </a:extLst>
            </p:cNvPr>
            <p:cNvSpPr/>
            <p:nvPr/>
          </p:nvSpPr>
          <p:spPr>
            <a:xfrm>
              <a:off x="5862412" y="4041217"/>
              <a:ext cx="260775" cy="310444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47">
              <a:extLst>
                <a:ext uri="{FF2B5EF4-FFF2-40B4-BE49-F238E27FC236}">
                  <a16:creationId xmlns:a16="http://schemas.microsoft.com/office/drawing/2014/main" id="{F547A5A4-34AF-4F30-A3EB-F8A4C75FF565}"/>
                </a:ext>
              </a:extLst>
            </p:cNvPr>
            <p:cNvSpPr/>
            <p:nvPr/>
          </p:nvSpPr>
          <p:spPr>
            <a:xfrm>
              <a:off x="7125618" y="4179675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48">
              <a:extLst>
                <a:ext uri="{FF2B5EF4-FFF2-40B4-BE49-F238E27FC236}">
                  <a16:creationId xmlns:a16="http://schemas.microsoft.com/office/drawing/2014/main" id="{1D9B564A-0280-4E91-A2A3-FE4EA7B2DB4D}"/>
                </a:ext>
              </a:extLst>
            </p:cNvPr>
            <p:cNvSpPr/>
            <p:nvPr/>
          </p:nvSpPr>
          <p:spPr>
            <a:xfrm>
              <a:off x="3826505" y="4062328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49">
              <a:extLst>
                <a:ext uri="{FF2B5EF4-FFF2-40B4-BE49-F238E27FC236}">
                  <a16:creationId xmlns:a16="http://schemas.microsoft.com/office/drawing/2014/main" id="{07B0344F-851F-41AD-9792-BCA3802A2601}"/>
                </a:ext>
              </a:extLst>
            </p:cNvPr>
            <p:cNvSpPr/>
            <p:nvPr/>
          </p:nvSpPr>
          <p:spPr>
            <a:xfrm>
              <a:off x="7212854" y="4119450"/>
              <a:ext cx="71404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0">
              <a:extLst>
                <a:ext uri="{FF2B5EF4-FFF2-40B4-BE49-F238E27FC236}">
                  <a16:creationId xmlns:a16="http://schemas.microsoft.com/office/drawing/2014/main" id="{744F91B7-E738-4B06-A5D5-68199574A810}"/>
                </a:ext>
              </a:extLst>
            </p:cNvPr>
            <p:cNvSpPr/>
            <p:nvPr/>
          </p:nvSpPr>
          <p:spPr>
            <a:xfrm>
              <a:off x="7085881" y="4082195"/>
              <a:ext cx="108657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1">
              <a:extLst>
                <a:ext uri="{FF2B5EF4-FFF2-40B4-BE49-F238E27FC236}">
                  <a16:creationId xmlns:a16="http://schemas.microsoft.com/office/drawing/2014/main" id="{E0272D56-305D-4410-B557-4334B7A5C373}"/>
                </a:ext>
              </a:extLst>
            </p:cNvPr>
            <p:cNvSpPr/>
            <p:nvPr/>
          </p:nvSpPr>
          <p:spPr>
            <a:xfrm>
              <a:off x="4090073" y="4082195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52">
              <a:extLst>
                <a:ext uri="{FF2B5EF4-FFF2-40B4-BE49-F238E27FC236}">
                  <a16:creationId xmlns:a16="http://schemas.microsoft.com/office/drawing/2014/main" id="{01BF08CC-E545-47A8-9A19-DF337B63C890}"/>
                </a:ext>
              </a:extLst>
            </p:cNvPr>
            <p:cNvSpPr/>
            <p:nvPr/>
          </p:nvSpPr>
          <p:spPr>
            <a:xfrm>
              <a:off x="6122566" y="4209168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53">
              <a:extLst>
                <a:ext uri="{FF2B5EF4-FFF2-40B4-BE49-F238E27FC236}">
                  <a16:creationId xmlns:a16="http://schemas.microsoft.com/office/drawing/2014/main" id="{84991BA3-C346-4970-9413-59BDF6088F73}"/>
                </a:ext>
              </a:extLst>
            </p:cNvPr>
            <p:cNvSpPr/>
            <p:nvPr/>
          </p:nvSpPr>
          <p:spPr>
            <a:xfrm>
              <a:off x="4937592" y="4135282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54">
              <a:extLst>
                <a:ext uri="{FF2B5EF4-FFF2-40B4-BE49-F238E27FC236}">
                  <a16:creationId xmlns:a16="http://schemas.microsoft.com/office/drawing/2014/main" id="{3A779A5D-B874-4554-98DB-3D4242D73F93}"/>
                </a:ext>
              </a:extLst>
            </p:cNvPr>
            <p:cNvSpPr/>
            <p:nvPr/>
          </p:nvSpPr>
          <p:spPr>
            <a:xfrm>
              <a:off x="5256420" y="5105111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55">
              <a:extLst>
                <a:ext uri="{FF2B5EF4-FFF2-40B4-BE49-F238E27FC236}">
                  <a16:creationId xmlns:a16="http://schemas.microsoft.com/office/drawing/2014/main" id="{BC746178-6F49-4CC6-B2F1-F40AE79F59E0}"/>
                </a:ext>
              </a:extLst>
            </p:cNvPr>
            <p:cNvSpPr/>
            <p:nvPr/>
          </p:nvSpPr>
          <p:spPr>
            <a:xfrm>
              <a:off x="3850409" y="4200786"/>
              <a:ext cx="406685" cy="447040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56">
              <a:extLst>
                <a:ext uri="{FF2B5EF4-FFF2-40B4-BE49-F238E27FC236}">
                  <a16:creationId xmlns:a16="http://schemas.microsoft.com/office/drawing/2014/main" id="{C2B74332-154F-4D30-AB2C-6E1DF7E28ECB}"/>
                </a:ext>
              </a:extLst>
            </p:cNvPr>
            <p:cNvSpPr/>
            <p:nvPr/>
          </p:nvSpPr>
          <p:spPr>
            <a:xfrm>
              <a:off x="5463799" y="5234257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57">
              <a:extLst>
                <a:ext uri="{FF2B5EF4-FFF2-40B4-BE49-F238E27FC236}">
                  <a16:creationId xmlns:a16="http://schemas.microsoft.com/office/drawing/2014/main" id="{281942A1-81EF-4BA1-93A5-E88CA0D18B40}"/>
                </a:ext>
              </a:extLst>
            </p:cNvPr>
            <p:cNvSpPr/>
            <p:nvPr/>
          </p:nvSpPr>
          <p:spPr>
            <a:xfrm>
              <a:off x="5144039" y="5162544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58">
              <a:extLst>
                <a:ext uri="{FF2B5EF4-FFF2-40B4-BE49-F238E27FC236}">
                  <a16:creationId xmlns:a16="http://schemas.microsoft.com/office/drawing/2014/main" id="{D85D421C-E9F2-4EDB-B9D8-698EA66CEE7B}"/>
                </a:ext>
              </a:extLst>
            </p:cNvPr>
            <p:cNvSpPr/>
            <p:nvPr/>
          </p:nvSpPr>
          <p:spPr>
            <a:xfrm>
              <a:off x="5247107" y="5141123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59">
              <a:extLst>
                <a:ext uri="{FF2B5EF4-FFF2-40B4-BE49-F238E27FC236}">
                  <a16:creationId xmlns:a16="http://schemas.microsoft.com/office/drawing/2014/main" id="{6475EA4E-690B-4FE0-879C-C383C7539DB8}"/>
                </a:ext>
              </a:extLst>
            </p:cNvPr>
            <p:cNvSpPr/>
            <p:nvPr/>
          </p:nvSpPr>
          <p:spPr>
            <a:xfrm>
              <a:off x="5592945" y="5239534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0">
              <a:extLst>
                <a:ext uri="{FF2B5EF4-FFF2-40B4-BE49-F238E27FC236}">
                  <a16:creationId xmlns:a16="http://schemas.microsoft.com/office/drawing/2014/main" id="{915C3680-C11B-4849-B97E-F38BC45AF578}"/>
                </a:ext>
              </a:extLst>
            </p:cNvPr>
            <p:cNvSpPr/>
            <p:nvPr/>
          </p:nvSpPr>
          <p:spPr>
            <a:xfrm>
              <a:off x="4877987" y="3996512"/>
              <a:ext cx="2967868" cy="2340753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1">
              <a:extLst>
                <a:ext uri="{FF2B5EF4-FFF2-40B4-BE49-F238E27FC236}">
                  <a16:creationId xmlns:a16="http://schemas.microsoft.com/office/drawing/2014/main" id="{9E577DD4-131A-46E3-BC48-F3064AD1861D}"/>
                </a:ext>
              </a:extLst>
            </p:cNvPr>
            <p:cNvSpPr/>
            <p:nvPr/>
          </p:nvSpPr>
          <p:spPr>
            <a:xfrm>
              <a:off x="3690218" y="4196439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62">
              <a:extLst>
                <a:ext uri="{FF2B5EF4-FFF2-40B4-BE49-F238E27FC236}">
                  <a16:creationId xmlns:a16="http://schemas.microsoft.com/office/drawing/2014/main" id="{AF6A7EB1-3A1B-4E51-8A63-ED4802BC022D}"/>
                </a:ext>
              </a:extLst>
            </p:cNvPr>
            <p:cNvSpPr/>
            <p:nvPr/>
          </p:nvSpPr>
          <p:spPr>
            <a:xfrm>
              <a:off x="3753549" y="4135281"/>
              <a:ext cx="40358" cy="34148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63">
              <a:extLst>
                <a:ext uri="{FF2B5EF4-FFF2-40B4-BE49-F238E27FC236}">
                  <a16:creationId xmlns:a16="http://schemas.microsoft.com/office/drawing/2014/main" id="{02AE86ED-8E16-42BB-A8AA-F44B3AB363C9}"/>
                </a:ext>
              </a:extLst>
            </p:cNvPr>
            <p:cNvSpPr/>
            <p:nvPr/>
          </p:nvSpPr>
          <p:spPr>
            <a:xfrm>
              <a:off x="3770313" y="4179675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64">
              <a:extLst>
                <a:ext uri="{FF2B5EF4-FFF2-40B4-BE49-F238E27FC236}">
                  <a16:creationId xmlns:a16="http://schemas.microsoft.com/office/drawing/2014/main" id="{3C35AAD7-2400-45FB-8776-49590A3944B3}"/>
                </a:ext>
              </a:extLst>
            </p:cNvPr>
            <p:cNvSpPr/>
            <p:nvPr/>
          </p:nvSpPr>
          <p:spPr>
            <a:xfrm>
              <a:off x="3630613" y="4070708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65">
              <a:extLst>
                <a:ext uri="{FF2B5EF4-FFF2-40B4-BE49-F238E27FC236}">
                  <a16:creationId xmlns:a16="http://schemas.microsoft.com/office/drawing/2014/main" id="{2B52D528-604B-4B4B-8F74-FA6AD37E00B1}"/>
                </a:ext>
              </a:extLst>
            </p:cNvPr>
            <p:cNvSpPr/>
            <p:nvPr/>
          </p:nvSpPr>
          <p:spPr>
            <a:xfrm>
              <a:off x="3646445" y="4107651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66">
              <a:extLst>
                <a:ext uri="{FF2B5EF4-FFF2-40B4-BE49-F238E27FC236}">
                  <a16:creationId xmlns:a16="http://schemas.microsoft.com/office/drawing/2014/main" id="{0319A201-ECA3-48C7-B012-513523E39462}"/>
                </a:ext>
              </a:extLst>
            </p:cNvPr>
            <p:cNvSpPr/>
            <p:nvPr/>
          </p:nvSpPr>
          <p:spPr>
            <a:xfrm>
              <a:off x="3750446" y="4075055"/>
              <a:ext cx="235939" cy="102446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7">
              <a:extLst>
                <a:ext uri="{FF2B5EF4-FFF2-40B4-BE49-F238E27FC236}">
                  <a16:creationId xmlns:a16="http://schemas.microsoft.com/office/drawing/2014/main" id="{9E59B072-B2AB-460F-9D84-D5395240584D}"/>
                </a:ext>
              </a:extLst>
            </p:cNvPr>
            <p:cNvSpPr/>
            <p:nvPr/>
          </p:nvSpPr>
          <p:spPr>
            <a:xfrm>
              <a:off x="6856462" y="5409966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8">
              <a:extLst>
                <a:ext uri="{FF2B5EF4-FFF2-40B4-BE49-F238E27FC236}">
                  <a16:creationId xmlns:a16="http://schemas.microsoft.com/office/drawing/2014/main" id="{7FFA903A-2CD3-4085-A907-B9DE4465EB94}"/>
                </a:ext>
              </a:extLst>
            </p:cNvPr>
            <p:cNvSpPr/>
            <p:nvPr/>
          </p:nvSpPr>
          <p:spPr>
            <a:xfrm>
              <a:off x="6876330" y="5644041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69">
              <a:extLst>
                <a:ext uri="{FF2B5EF4-FFF2-40B4-BE49-F238E27FC236}">
                  <a16:creationId xmlns:a16="http://schemas.microsoft.com/office/drawing/2014/main" id="{03BF5FD9-B160-4D4B-8A3D-97FD0CD4FC36}"/>
                </a:ext>
              </a:extLst>
            </p:cNvPr>
            <p:cNvSpPr/>
            <p:nvPr/>
          </p:nvSpPr>
          <p:spPr>
            <a:xfrm>
              <a:off x="6851184" y="5514895"/>
              <a:ext cx="83820" cy="139700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0">
              <a:extLst>
                <a:ext uri="{FF2B5EF4-FFF2-40B4-BE49-F238E27FC236}">
                  <a16:creationId xmlns:a16="http://schemas.microsoft.com/office/drawing/2014/main" id="{92F20E48-631F-47CE-A52B-3E85DEC0D52B}"/>
                </a:ext>
              </a:extLst>
            </p:cNvPr>
            <p:cNvSpPr/>
            <p:nvPr/>
          </p:nvSpPr>
          <p:spPr>
            <a:xfrm>
              <a:off x="6849321" y="5908540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1">
              <a:extLst>
                <a:ext uri="{FF2B5EF4-FFF2-40B4-BE49-F238E27FC236}">
                  <a16:creationId xmlns:a16="http://schemas.microsoft.com/office/drawing/2014/main" id="{C33A723D-2098-41BB-95D7-F476BD3065E6}"/>
                </a:ext>
              </a:extLst>
            </p:cNvPr>
            <p:cNvSpPr/>
            <p:nvPr/>
          </p:nvSpPr>
          <p:spPr>
            <a:xfrm>
              <a:off x="6900234" y="5913816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72">
              <a:extLst>
                <a:ext uri="{FF2B5EF4-FFF2-40B4-BE49-F238E27FC236}">
                  <a16:creationId xmlns:a16="http://schemas.microsoft.com/office/drawing/2014/main" id="{30C5B626-0C93-4566-990C-CBA5E06ADAFB}"/>
                </a:ext>
              </a:extLst>
            </p:cNvPr>
            <p:cNvSpPr/>
            <p:nvPr/>
          </p:nvSpPr>
          <p:spPr>
            <a:xfrm>
              <a:off x="6939972" y="527461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73">
              <a:extLst>
                <a:ext uri="{FF2B5EF4-FFF2-40B4-BE49-F238E27FC236}">
                  <a16:creationId xmlns:a16="http://schemas.microsoft.com/office/drawing/2014/main" id="{460A3124-2B3D-4263-B707-8E2E22B04FAF}"/>
                </a:ext>
              </a:extLst>
            </p:cNvPr>
            <p:cNvSpPr/>
            <p:nvPr/>
          </p:nvSpPr>
          <p:spPr>
            <a:xfrm>
              <a:off x="6808653" y="5623862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74">
              <a:extLst>
                <a:ext uri="{FF2B5EF4-FFF2-40B4-BE49-F238E27FC236}">
                  <a16:creationId xmlns:a16="http://schemas.microsoft.com/office/drawing/2014/main" id="{43231F3A-2E9A-409B-A0BC-BBADCE92012D}"/>
                </a:ext>
              </a:extLst>
            </p:cNvPr>
            <p:cNvSpPr/>
            <p:nvPr/>
          </p:nvSpPr>
          <p:spPr>
            <a:xfrm>
              <a:off x="4168927" y="5514895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75">
              <a:extLst>
                <a:ext uri="{FF2B5EF4-FFF2-40B4-BE49-F238E27FC236}">
                  <a16:creationId xmlns:a16="http://schemas.microsoft.com/office/drawing/2014/main" id="{9238DE2C-DE86-4F3F-8F46-050FB95BE5A1}"/>
                </a:ext>
              </a:extLst>
            </p:cNvPr>
            <p:cNvSpPr/>
            <p:nvPr/>
          </p:nvSpPr>
          <p:spPr>
            <a:xfrm>
              <a:off x="2808240" y="5420520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6">
              <a:extLst>
                <a:ext uri="{FF2B5EF4-FFF2-40B4-BE49-F238E27FC236}">
                  <a16:creationId xmlns:a16="http://schemas.microsoft.com/office/drawing/2014/main" id="{E61D0C09-8F3D-452C-BE39-136EF31B9A0E}"/>
                </a:ext>
              </a:extLst>
            </p:cNvPr>
            <p:cNvSpPr/>
            <p:nvPr/>
          </p:nvSpPr>
          <p:spPr>
            <a:xfrm>
              <a:off x="4066790" y="504705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77">
              <a:extLst>
                <a:ext uri="{FF2B5EF4-FFF2-40B4-BE49-F238E27FC236}">
                  <a16:creationId xmlns:a16="http://schemas.microsoft.com/office/drawing/2014/main" id="{CC4995F1-44CA-4BC5-8C71-10AA895912DA}"/>
                </a:ext>
              </a:extLst>
            </p:cNvPr>
            <p:cNvSpPr/>
            <p:nvPr/>
          </p:nvSpPr>
          <p:spPr>
            <a:xfrm>
              <a:off x="4243745" y="501414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78">
              <a:extLst>
                <a:ext uri="{FF2B5EF4-FFF2-40B4-BE49-F238E27FC236}">
                  <a16:creationId xmlns:a16="http://schemas.microsoft.com/office/drawing/2014/main" id="{A29CCD1B-1A45-4482-AFA9-C120F117049E}"/>
                </a:ext>
              </a:extLst>
            </p:cNvPr>
            <p:cNvSpPr/>
            <p:nvPr/>
          </p:nvSpPr>
          <p:spPr>
            <a:xfrm>
              <a:off x="6688821" y="5690608"/>
              <a:ext cx="149014" cy="161431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79">
              <a:extLst>
                <a:ext uri="{FF2B5EF4-FFF2-40B4-BE49-F238E27FC236}">
                  <a16:creationId xmlns:a16="http://schemas.microsoft.com/office/drawing/2014/main" id="{CC738E28-9687-4F01-A847-123E87910D55}"/>
                </a:ext>
              </a:extLst>
            </p:cNvPr>
            <p:cNvSpPr/>
            <p:nvPr/>
          </p:nvSpPr>
          <p:spPr>
            <a:xfrm>
              <a:off x="6961703" y="5762321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0">
              <a:extLst>
                <a:ext uri="{FF2B5EF4-FFF2-40B4-BE49-F238E27FC236}">
                  <a16:creationId xmlns:a16="http://schemas.microsoft.com/office/drawing/2014/main" id="{3880CA68-F822-4BB3-909D-1A6F9D04F03E}"/>
                </a:ext>
              </a:extLst>
            </p:cNvPr>
            <p:cNvSpPr/>
            <p:nvPr/>
          </p:nvSpPr>
          <p:spPr>
            <a:xfrm>
              <a:off x="7269045" y="5852349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1">
              <a:extLst>
                <a:ext uri="{FF2B5EF4-FFF2-40B4-BE49-F238E27FC236}">
                  <a16:creationId xmlns:a16="http://schemas.microsoft.com/office/drawing/2014/main" id="{6A48A96C-BF92-45E5-B248-3F624D5BD09C}"/>
                </a:ext>
              </a:extLst>
            </p:cNvPr>
            <p:cNvSpPr/>
            <p:nvPr/>
          </p:nvSpPr>
          <p:spPr>
            <a:xfrm>
              <a:off x="7008580" y="5801436"/>
              <a:ext cx="291819" cy="152117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82">
              <a:extLst>
                <a:ext uri="{FF2B5EF4-FFF2-40B4-BE49-F238E27FC236}">
                  <a16:creationId xmlns:a16="http://schemas.microsoft.com/office/drawing/2014/main" id="{90EFA607-FC43-4086-A2D7-CB04BF9D8C86}"/>
                </a:ext>
              </a:extLst>
            </p:cNvPr>
            <p:cNvSpPr/>
            <p:nvPr/>
          </p:nvSpPr>
          <p:spPr>
            <a:xfrm>
              <a:off x="7300400" y="5823788"/>
              <a:ext cx="37253" cy="34148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83">
              <a:extLst>
                <a:ext uri="{FF2B5EF4-FFF2-40B4-BE49-F238E27FC236}">
                  <a16:creationId xmlns:a16="http://schemas.microsoft.com/office/drawing/2014/main" id="{2EDFF488-FA92-4CC8-904F-FD96DC9F9255}"/>
                </a:ext>
              </a:extLst>
            </p:cNvPr>
            <p:cNvSpPr/>
            <p:nvPr/>
          </p:nvSpPr>
          <p:spPr>
            <a:xfrm>
              <a:off x="7503432" y="6096669"/>
              <a:ext cx="43462" cy="34148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84">
              <a:extLst>
                <a:ext uri="{FF2B5EF4-FFF2-40B4-BE49-F238E27FC236}">
                  <a16:creationId xmlns:a16="http://schemas.microsoft.com/office/drawing/2014/main" id="{27F42230-22A2-4F87-9395-F680D382EB03}"/>
                </a:ext>
              </a:extLst>
            </p:cNvPr>
            <p:cNvSpPr/>
            <p:nvPr/>
          </p:nvSpPr>
          <p:spPr>
            <a:xfrm>
              <a:off x="7529509" y="6010055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85">
              <a:extLst>
                <a:ext uri="{FF2B5EF4-FFF2-40B4-BE49-F238E27FC236}">
                  <a16:creationId xmlns:a16="http://schemas.microsoft.com/office/drawing/2014/main" id="{83FFEC9C-C3C3-4411-BEA2-CE9E07256020}"/>
                </a:ext>
              </a:extLst>
            </p:cNvPr>
            <p:cNvSpPr/>
            <p:nvPr/>
          </p:nvSpPr>
          <p:spPr>
            <a:xfrm>
              <a:off x="7059494" y="5873459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86">
              <a:extLst>
                <a:ext uri="{FF2B5EF4-FFF2-40B4-BE49-F238E27FC236}">
                  <a16:creationId xmlns:a16="http://schemas.microsoft.com/office/drawing/2014/main" id="{783F20CB-B42B-48D1-ACA6-FE27E781698B}"/>
                </a:ext>
              </a:extLst>
            </p:cNvPr>
            <p:cNvSpPr/>
            <p:nvPr/>
          </p:nvSpPr>
          <p:spPr>
            <a:xfrm>
              <a:off x="6836594" y="5928407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87">
              <a:extLst>
                <a:ext uri="{FF2B5EF4-FFF2-40B4-BE49-F238E27FC236}">
                  <a16:creationId xmlns:a16="http://schemas.microsoft.com/office/drawing/2014/main" id="{23A8DFFE-39C6-4505-9BE2-2AB6411439DB}"/>
                </a:ext>
              </a:extLst>
            </p:cNvPr>
            <p:cNvSpPr/>
            <p:nvPr/>
          </p:nvSpPr>
          <p:spPr>
            <a:xfrm>
              <a:off x="6939972" y="5836516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88">
              <a:extLst>
                <a:ext uri="{FF2B5EF4-FFF2-40B4-BE49-F238E27FC236}">
                  <a16:creationId xmlns:a16="http://schemas.microsoft.com/office/drawing/2014/main" id="{664D27CA-F071-4139-B5A5-F88B4A16C552}"/>
                </a:ext>
              </a:extLst>
            </p:cNvPr>
            <p:cNvSpPr/>
            <p:nvPr/>
          </p:nvSpPr>
          <p:spPr>
            <a:xfrm>
              <a:off x="6803375" y="5908540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89">
              <a:extLst>
                <a:ext uri="{FF2B5EF4-FFF2-40B4-BE49-F238E27FC236}">
                  <a16:creationId xmlns:a16="http://schemas.microsoft.com/office/drawing/2014/main" id="{2429A88C-8632-4B1D-8778-5D22F16D941D}"/>
                </a:ext>
              </a:extLst>
            </p:cNvPr>
            <p:cNvSpPr/>
            <p:nvPr/>
          </p:nvSpPr>
          <p:spPr>
            <a:xfrm>
              <a:off x="2868777" y="5437596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0">
              <a:extLst>
                <a:ext uri="{FF2B5EF4-FFF2-40B4-BE49-F238E27FC236}">
                  <a16:creationId xmlns:a16="http://schemas.microsoft.com/office/drawing/2014/main" id="{3CAF9AFE-9880-4B1E-843B-5381DA527BFF}"/>
                </a:ext>
              </a:extLst>
            </p:cNvPr>
            <p:cNvSpPr/>
            <p:nvPr/>
          </p:nvSpPr>
          <p:spPr>
            <a:xfrm>
              <a:off x="6993058" y="5054506"/>
              <a:ext cx="229731" cy="266982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1">
              <a:extLst>
                <a:ext uri="{FF2B5EF4-FFF2-40B4-BE49-F238E27FC236}">
                  <a16:creationId xmlns:a16="http://schemas.microsoft.com/office/drawing/2014/main" id="{8E2D2581-E1F3-46B4-89E3-EB9647826974}"/>
                </a:ext>
              </a:extLst>
            </p:cNvPr>
            <p:cNvSpPr/>
            <p:nvPr/>
          </p:nvSpPr>
          <p:spPr>
            <a:xfrm>
              <a:off x="6968844" y="5832170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92">
              <a:extLst>
                <a:ext uri="{FF2B5EF4-FFF2-40B4-BE49-F238E27FC236}">
                  <a16:creationId xmlns:a16="http://schemas.microsoft.com/office/drawing/2014/main" id="{98A7A65D-686E-47CC-9317-2077FA439E2B}"/>
                </a:ext>
              </a:extLst>
            </p:cNvPr>
            <p:cNvSpPr/>
            <p:nvPr/>
          </p:nvSpPr>
          <p:spPr>
            <a:xfrm>
              <a:off x="6983435" y="5324283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93">
              <a:extLst>
                <a:ext uri="{FF2B5EF4-FFF2-40B4-BE49-F238E27FC236}">
                  <a16:creationId xmlns:a16="http://schemas.microsoft.com/office/drawing/2014/main" id="{606650BF-AAF5-4DB6-A9AD-BEECE8478F44}"/>
                </a:ext>
              </a:extLst>
            </p:cNvPr>
            <p:cNvSpPr/>
            <p:nvPr/>
          </p:nvSpPr>
          <p:spPr>
            <a:xfrm>
              <a:off x="6832557" y="5765736"/>
              <a:ext cx="99344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94">
              <a:extLst>
                <a:ext uri="{FF2B5EF4-FFF2-40B4-BE49-F238E27FC236}">
                  <a16:creationId xmlns:a16="http://schemas.microsoft.com/office/drawing/2014/main" id="{63F58BF9-A572-4CDE-AA54-6371D7194C13}"/>
                </a:ext>
              </a:extLst>
            </p:cNvPr>
            <p:cNvSpPr/>
            <p:nvPr/>
          </p:nvSpPr>
          <p:spPr>
            <a:xfrm>
              <a:off x="7352245" y="5852349"/>
              <a:ext cx="21731" cy="34148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95">
              <a:extLst>
                <a:ext uri="{FF2B5EF4-FFF2-40B4-BE49-F238E27FC236}">
                  <a16:creationId xmlns:a16="http://schemas.microsoft.com/office/drawing/2014/main" id="{BE69EBD3-2913-4A2D-A768-74FF9A94F9F0}"/>
                </a:ext>
              </a:extLst>
            </p:cNvPr>
            <p:cNvSpPr/>
            <p:nvPr/>
          </p:nvSpPr>
          <p:spPr>
            <a:xfrm>
              <a:off x="6269097" y="5666083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96">
              <a:extLst>
                <a:ext uri="{FF2B5EF4-FFF2-40B4-BE49-F238E27FC236}">
                  <a16:creationId xmlns:a16="http://schemas.microsoft.com/office/drawing/2014/main" id="{A83FB386-D63F-4B52-9975-15CE27BC0B8F}"/>
                </a:ext>
              </a:extLst>
            </p:cNvPr>
            <p:cNvSpPr/>
            <p:nvPr/>
          </p:nvSpPr>
          <p:spPr>
            <a:xfrm>
              <a:off x="6752462" y="5941136"/>
              <a:ext cx="599161" cy="468771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97">
              <a:extLst>
                <a:ext uri="{FF2B5EF4-FFF2-40B4-BE49-F238E27FC236}">
                  <a16:creationId xmlns:a16="http://schemas.microsoft.com/office/drawing/2014/main" id="{1D7B1FDB-A4F0-4D4F-B346-126AA2E5936F}"/>
                </a:ext>
              </a:extLst>
            </p:cNvPr>
            <p:cNvSpPr/>
            <p:nvPr/>
          </p:nvSpPr>
          <p:spPr>
            <a:xfrm>
              <a:off x="7376460" y="5893637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98">
              <a:extLst>
                <a:ext uri="{FF2B5EF4-FFF2-40B4-BE49-F238E27FC236}">
                  <a16:creationId xmlns:a16="http://schemas.microsoft.com/office/drawing/2014/main" id="{96190FAA-187F-4346-BE93-32411CF70141}"/>
                </a:ext>
              </a:extLst>
            </p:cNvPr>
            <p:cNvSpPr/>
            <p:nvPr/>
          </p:nvSpPr>
          <p:spPr>
            <a:xfrm>
              <a:off x="2900132" y="5457774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99">
              <a:extLst>
                <a:ext uri="{FF2B5EF4-FFF2-40B4-BE49-F238E27FC236}">
                  <a16:creationId xmlns:a16="http://schemas.microsoft.com/office/drawing/2014/main" id="{C6E9CAC5-5E4E-443D-BA2C-1EC1719EA768}"/>
                </a:ext>
              </a:extLst>
            </p:cNvPr>
            <p:cNvSpPr/>
            <p:nvPr/>
          </p:nvSpPr>
          <p:spPr>
            <a:xfrm>
              <a:off x="6488893" y="5710476"/>
              <a:ext cx="301132" cy="207998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0">
              <a:extLst>
                <a:ext uri="{FF2B5EF4-FFF2-40B4-BE49-F238E27FC236}">
                  <a16:creationId xmlns:a16="http://schemas.microsoft.com/office/drawing/2014/main" id="{C46E9B23-B0C4-46ED-BFAE-E033EFF7A71C}"/>
                </a:ext>
              </a:extLst>
            </p:cNvPr>
            <p:cNvSpPr/>
            <p:nvPr/>
          </p:nvSpPr>
          <p:spPr>
            <a:xfrm>
              <a:off x="7403468" y="5901089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1">
              <a:extLst>
                <a:ext uri="{FF2B5EF4-FFF2-40B4-BE49-F238E27FC236}">
                  <a16:creationId xmlns:a16="http://schemas.microsoft.com/office/drawing/2014/main" id="{A680AB98-C090-4163-B6C9-36F72E0F64A5}"/>
                </a:ext>
              </a:extLst>
            </p:cNvPr>
            <p:cNvSpPr/>
            <p:nvPr/>
          </p:nvSpPr>
          <p:spPr>
            <a:xfrm>
              <a:off x="7568937" y="6290386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02">
              <a:extLst>
                <a:ext uri="{FF2B5EF4-FFF2-40B4-BE49-F238E27FC236}">
                  <a16:creationId xmlns:a16="http://schemas.microsoft.com/office/drawing/2014/main" id="{BCFB0F2E-8EF0-4387-9811-9BB6F3419C5A}"/>
                </a:ext>
              </a:extLst>
            </p:cNvPr>
            <p:cNvSpPr/>
            <p:nvPr/>
          </p:nvSpPr>
          <p:spPr>
            <a:xfrm>
              <a:off x="7483564" y="6426051"/>
              <a:ext cx="117970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03">
              <a:extLst>
                <a:ext uri="{FF2B5EF4-FFF2-40B4-BE49-F238E27FC236}">
                  <a16:creationId xmlns:a16="http://schemas.microsoft.com/office/drawing/2014/main" id="{DEF8FD60-ED9D-4626-AF19-6763101C182C}"/>
                </a:ext>
              </a:extLst>
            </p:cNvPr>
            <p:cNvSpPr/>
            <p:nvPr/>
          </p:nvSpPr>
          <p:spPr>
            <a:xfrm>
              <a:off x="7696219" y="6032407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04">
              <a:extLst>
                <a:ext uri="{FF2B5EF4-FFF2-40B4-BE49-F238E27FC236}">
                  <a16:creationId xmlns:a16="http://schemas.microsoft.com/office/drawing/2014/main" id="{7DC0742A-3567-478B-B766-84E4D30FF208}"/>
                </a:ext>
              </a:extLst>
            </p:cNvPr>
            <p:cNvSpPr/>
            <p:nvPr/>
          </p:nvSpPr>
          <p:spPr>
            <a:xfrm>
              <a:off x="7436686" y="5917853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05">
              <a:extLst>
                <a:ext uri="{FF2B5EF4-FFF2-40B4-BE49-F238E27FC236}">
                  <a16:creationId xmlns:a16="http://schemas.microsoft.com/office/drawing/2014/main" id="{BEC6D13A-6B93-4730-9BCC-07F5840B44E1}"/>
                </a:ext>
              </a:extLst>
            </p:cNvPr>
            <p:cNvSpPr/>
            <p:nvPr/>
          </p:nvSpPr>
          <p:spPr>
            <a:xfrm>
              <a:off x="7423336" y="5928407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06">
              <a:extLst>
                <a:ext uri="{FF2B5EF4-FFF2-40B4-BE49-F238E27FC236}">
                  <a16:creationId xmlns:a16="http://schemas.microsoft.com/office/drawing/2014/main" id="{E9A9CC93-433C-44EE-8058-C2C933C8B7F6}"/>
                </a:ext>
              </a:extLst>
            </p:cNvPr>
            <p:cNvSpPr/>
            <p:nvPr/>
          </p:nvSpPr>
          <p:spPr>
            <a:xfrm>
              <a:off x="7449104" y="5945482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07">
              <a:extLst>
                <a:ext uri="{FF2B5EF4-FFF2-40B4-BE49-F238E27FC236}">
                  <a16:creationId xmlns:a16="http://schemas.microsoft.com/office/drawing/2014/main" id="{E859E907-BE28-49C5-A78B-69B2D0738DBC}"/>
                </a:ext>
              </a:extLst>
            </p:cNvPr>
            <p:cNvSpPr/>
            <p:nvPr/>
          </p:nvSpPr>
          <p:spPr>
            <a:xfrm>
              <a:off x="7229308" y="6429154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08">
              <a:extLst>
                <a:ext uri="{FF2B5EF4-FFF2-40B4-BE49-F238E27FC236}">
                  <a16:creationId xmlns:a16="http://schemas.microsoft.com/office/drawing/2014/main" id="{AF6F3965-C915-4B5A-A27A-9A2E8E7216BE}"/>
                </a:ext>
              </a:extLst>
            </p:cNvPr>
            <p:cNvSpPr/>
            <p:nvPr/>
          </p:nvSpPr>
          <p:spPr>
            <a:xfrm>
              <a:off x="4103112" y="5644041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09">
              <a:extLst>
                <a:ext uri="{FF2B5EF4-FFF2-40B4-BE49-F238E27FC236}">
                  <a16:creationId xmlns:a16="http://schemas.microsoft.com/office/drawing/2014/main" id="{F93CCB12-818F-45FF-9096-830C470B1633}"/>
                </a:ext>
              </a:extLst>
            </p:cNvPr>
            <p:cNvSpPr/>
            <p:nvPr/>
          </p:nvSpPr>
          <p:spPr>
            <a:xfrm>
              <a:off x="4008426" y="5514895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0">
              <a:extLst>
                <a:ext uri="{FF2B5EF4-FFF2-40B4-BE49-F238E27FC236}">
                  <a16:creationId xmlns:a16="http://schemas.microsoft.com/office/drawing/2014/main" id="{2E55A2AC-B50A-47B3-A263-757B2EC6FF02}"/>
                </a:ext>
              </a:extLst>
            </p:cNvPr>
            <p:cNvSpPr/>
            <p:nvPr/>
          </p:nvSpPr>
          <p:spPr>
            <a:xfrm>
              <a:off x="3912498" y="5445978"/>
              <a:ext cx="155224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1">
              <a:extLst>
                <a:ext uri="{FF2B5EF4-FFF2-40B4-BE49-F238E27FC236}">
                  <a16:creationId xmlns:a16="http://schemas.microsoft.com/office/drawing/2014/main" id="{6DEC89C0-615E-40E0-B869-677557E4E412}"/>
                </a:ext>
              </a:extLst>
            </p:cNvPr>
            <p:cNvSpPr/>
            <p:nvPr/>
          </p:nvSpPr>
          <p:spPr>
            <a:xfrm>
              <a:off x="4008426" y="5417417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12">
              <a:extLst>
                <a:ext uri="{FF2B5EF4-FFF2-40B4-BE49-F238E27FC236}">
                  <a16:creationId xmlns:a16="http://schemas.microsoft.com/office/drawing/2014/main" id="{20EE229B-7292-4868-8DB3-A359B1472662}"/>
                </a:ext>
              </a:extLst>
            </p:cNvPr>
            <p:cNvSpPr/>
            <p:nvPr/>
          </p:nvSpPr>
          <p:spPr>
            <a:xfrm>
              <a:off x="4000044" y="5393202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13">
              <a:extLst>
                <a:ext uri="{FF2B5EF4-FFF2-40B4-BE49-F238E27FC236}">
                  <a16:creationId xmlns:a16="http://schemas.microsoft.com/office/drawing/2014/main" id="{EBA678B9-4ED9-4E8F-B1CD-49E5BBDBCAFA}"/>
                </a:ext>
              </a:extLst>
            </p:cNvPr>
            <p:cNvSpPr/>
            <p:nvPr/>
          </p:nvSpPr>
          <p:spPr>
            <a:xfrm>
              <a:off x="5743822" y="6002604"/>
              <a:ext cx="99344" cy="207998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14">
              <a:extLst>
                <a:ext uri="{FF2B5EF4-FFF2-40B4-BE49-F238E27FC236}">
                  <a16:creationId xmlns:a16="http://schemas.microsoft.com/office/drawing/2014/main" id="{24235E09-4F19-4A6D-B144-A2CA1D1CBBE5}"/>
                </a:ext>
              </a:extLst>
            </p:cNvPr>
            <p:cNvSpPr/>
            <p:nvPr/>
          </p:nvSpPr>
          <p:spPr>
            <a:xfrm>
              <a:off x="4236604" y="6661989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15">
              <a:extLst>
                <a:ext uri="{FF2B5EF4-FFF2-40B4-BE49-F238E27FC236}">
                  <a16:creationId xmlns:a16="http://schemas.microsoft.com/office/drawing/2014/main" id="{45E78CBA-E6D8-4178-BC28-2EECAF4BD7B7}"/>
                </a:ext>
              </a:extLst>
            </p:cNvPr>
            <p:cNvSpPr/>
            <p:nvPr/>
          </p:nvSpPr>
          <p:spPr>
            <a:xfrm>
              <a:off x="4403314" y="5779394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16">
              <a:extLst>
                <a:ext uri="{FF2B5EF4-FFF2-40B4-BE49-F238E27FC236}">
                  <a16:creationId xmlns:a16="http://schemas.microsoft.com/office/drawing/2014/main" id="{29072C11-49A2-4BAD-981B-15B573B8FA44}"/>
                </a:ext>
              </a:extLst>
            </p:cNvPr>
            <p:cNvSpPr/>
            <p:nvPr/>
          </p:nvSpPr>
          <p:spPr>
            <a:xfrm>
              <a:off x="4237535" y="6453369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17">
              <a:extLst>
                <a:ext uri="{FF2B5EF4-FFF2-40B4-BE49-F238E27FC236}">
                  <a16:creationId xmlns:a16="http://schemas.microsoft.com/office/drawing/2014/main" id="{8F95D2F3-9D4C-424E-AB06-AC1FCD31E65C}"/>
                </a:ext>
              </a:extLst>
            </p:cNvPr>
            <p:cNvSpPr/>
            <p:nvPr/>
          </p:nvSpPr>
          <p:spPr>
            <a:xfrm>
              <a:off x="4152163" y="6693653"/>
              <a:ext cx="58985" cy="52775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18">
              <a:extLst>
                <a:ext uri="{FF2B5EF4-FFF2-40B4-BE49-F238E27FC236}">
                  <a16:creationId xmlns:a16="http://schemas.microsoft.com/office/drawing/2014/main" id="{478493B9-24DD-479E-9A87-8DC5AC00FAB1}"/>
                </a:ext>
              </a:extLst>
            </p:cNvPr>
            <p:cNvSpPr/>
            <p:nvPr/>
          </p:nvSpPr>
          <p:spPr>
            <a:xfrm>
              <a:off x="4063685" y="5497821"/>
              <a:ext cx="86925" cy="34148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19">
              <a:extLst>
                <a:ext uri="{FF2B5EF4-FFF2-40B4-BE49-F238E27FC236}">
                  <a16:creationId xmlns:a16="http://schemas.microsoft.com/office/drawing/2014/main" id="{526BB963-B082-49A1-A940-A58894A36039}"/>
                </a:ext>
              </a:extLst>
            </p:cNvPr>
            <p:cNvSpPr/>
            <p:nvPr/>
          </p:nvSpPr>
          <p:spPr>
            <a:xfrm>
              <a:off x="4215805" y="5526383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0">
              <a:extLst>
                <a:ext uri="{FF2B5EF4-FFF2-40B4-BE49-F238E27FC236}">
                  <a16:creationId xmlns:a16="http://schemas.microsoft.com/office/drawing/2014/main" id="{F4D0D775-715D-4ED4-AC98-17781C677995}"/>
                </a:ext>
              </a:extLst>
            </p:cNvPr>
            <p:cNvSpPr/>
            <p:nvPr/>
          </p:nvSpPr>
          <p:spPr>
            <a:xfrm>
              <a:off x="4066790" y="5047057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1">
              <a:extLst>
                <a:ext uri="{FF2B5EF4-FFF2-40B4-BE49-F238E27FC236}">
                  <a16:creationId xmlns:a16="http://schemas.microsoft.com/office/drawing/2014/main" id="{33607B1C-7C9B-4C50-9EFC-75ACF382FD76}"/>
                </a:ext>
              </a:extLst>
            </p:cNvPr>
            <p:cNvSpPr/>
            <p:nvPr/>
          </p:nvSpPr>
          <p:spPr>
            <a:xfrm>
              <a:off x="3707293" y="4372461"/>
              <a:ext cx="55880" cy="43461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22">
              <a:extLst>
                <a:ext uri="{FF2B5EF4-FFF2-40B4-BE49-F238E27FC236}">
                  <a16:creationId xmlns:a16="http://schemas.microsoft.com/office/drawing/2014/main" id="{25435468-ED8F-4128-AFA1-E1C6FAF360E9}"/>
                </a:ext>
              </a:extLst>
            </p:cNvPr>
            <p:cNvSpPr/>
            <p:nvPr/>
          </p:nvSpPr>
          <p:spPr>
            <a:xfrm>
              <a:off x="3927089" y="4626405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23">
              <a:extLst>
                <a:ext uri="{FF2B5EF4-FFF2-40B4-BE49-F238E27FC236}">
                  <a16:creationId xmlns:a16="http://schemas.microsoft.com/office/drawing/2014/main" id="{FD26E21D-4FCC-42F6-9DD9-8060858D9846}"/>
                </a:ext>
              </a:extLst>
            </p:cNvPr>
            <p:cNvSpPr/>
            <p:nvPr/>
          </p:nvSpPr>
          <p:spPr>
            <a:xfrm>
              <a:off x="3587461" y="4223137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24">
              <a:extLst>
                <a:ext uri="{FF2B5EF4-FFF2-40B4-BE49-F238E27FC236}">
                  <a16:creationId xmlns:a16="http://schemas.microsoft.com/office/drawing/2014/main" id="{B08F91B9-2E45-4583-928E-38998882C3A7}"/>
                </a:ext>
              </a:extLst>
            </p:cNvPr>
            <p:cNvSpPr/>
            <p:nvPr/>
          </p:nvSpPr>
          <p:spPr>
            <a:xfrm>
              <a:off x="2717279" y="4696876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25">
              <a:extLst>
                <a:ext uri="{FF2B5EF4-FFF2-40B4-BE49-F238E27FC236}">
                  <a16:creationId xmlns:a16="http://schemas.microsoft.com/office/drawing/2014/main" id="{7E372727-912A-4541-9818-20B8C9652325}"/>
                </a:ext>
              </a:extLst>
            </p:cNvPr>
            <p:cNvSpPr/>
            <p:nvPr/>
          </p:nvSpPr>
          <p:spPr>
            <a:xfrm>
              <a:off x="2917517" y="4768277"/>
              <a:ext cx="31045" cy="34148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26">
              <a:extLst>
                <a:ext uri="{FF2B5EF4-FFF2-40B4-BE49-F238E27FC236}">
                  <a16:creationId xmlns:a16="http://schemas.microsoft.com/office/drawing/2014/main" id="{14BDCB02-C6E9-4773-87E0-7F1D529D4F45}"/>
                </a:ext>
              </a:extLst>
            </p:cNvPr>
            <p:cNvSpPr/>
            <p:nvPr/>
          </p:nvSpPr>
          <p:spPr>
            <a:xfrm>
              <a:off x="3423855" y="4239901"/>
              <a:ext cx="245252" cy="170744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27">
              <a:extLst>
                <a:ext uri="{FF2B5EF4-FFF2-40B4-BE49-F238E27FC236}">
                  <a16:creationId xmlns:a16="http://schemas.microsoft.com/office/drawing/2014/main" id="{216607D1-ACCA-4790-855C-B7742D4772EF}"/>
                </a:ext>
              </a:extLst>
            </p:cNvPr>
            <p:cNvSpPr/>
            <p:nvPr/>
          </p:nvSpPr>
          <p:spPr>
            <a:xfrm>
              <a:off x="2687165" y="4573939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28">
              <a:extLst>
                <a:ext uri="{FF2B5EF4-FFF2-40B4-BE49-F238E27FC236}">
                  <a16:creationId xmlns:a16="http://schemas.microsoft.com/office/drawing/2014/main" id="{11B45C08-18B7-4A09-B4A3-B26CD4D7C688}"/>
                </a:ext>
              </a:extLst>
            </p:cNvPr>
            <p:cNvSpPr/>
            <p:nvPr/>
          </p:nvSpPr>
          <p:spPr>
            <a:xfrm>
              <a:off x="3878348" y="4529856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29">
              <a:extLst>
                <a:ext uri="{FF2B5EF4-FFF2-40B4-BE49-F238E27FC236}">
                  <a16:creationId xmlns:a16="http://schemas.microsoft.com/office/drawing/2014/main" id="{D20E2310-A3E5-4BA4-AA98-89EF3967F11E}"/>
                </a:ext>
              </a:extLst>
            </p:cNvPr>
            <p:cNvSpPr/>
            <p:nvPr/>
          </p:nvSpPr>
          <p:spPr>
            <a:xfrm>
              <a:off x="4263923" y="4941508"/>
              <a:ext cx="93134" cy="111759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0">
              <a:extLst>
                <a:ext uri="{FF2B5EF4-FFF2-40B4-BE49-F238E27FC236}">
                  <a16:creationId xmlns:a16="http://schemas.microsoft.com/office/drawing/2014/main" id="{0FC0B9A3-2EF1-4A08-9635-73E91AD23469}"/>
                </a:ext>
              </a:extLst>
            </p:cNvPr>
            <p:cNvSpPr/>
            <p:nvPr/>
          </p:nvSpPr>
          <p:spPr>
            <a:xfrm>
              <a:off x="4034503" y="4432068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1">
              <a:extLst>
                <a:ext uri="{FF2B5EF4-FFF2-40B4-BE49-F238E27FC236}">
                  <a16:creationId xmlns:a16="http://schemas.microsoft.com/office/drawing/2014/main" id="{498F620F-C1AB-4CEE-9ABF-272D2446E499}"/>
                </a:ext>
              </a:extLst>
            </p:cNvPr>
            <p:cNvSpPr/>
            <p:nvPr/>
          </p:nvSpPr>
          <p:spPr>
            <a:xfrm>
              <a:off x="3958443" y="4877556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32">
              <a:extLst>
                <a:ext uri="{FF2B5EF4-FFF2-40B4-BE49-F238E27FC236}">
                  <a16:creationId xmlns:a16="http://schemas.microsoft.com/office/drawing/2014/main" id="{C5144138-A4D9-4A8F-989A-B5BFE48AF67E}"/>
                </a:ext>
              </a:extLst>
            </p:cNvPr>
            <p:cNvSpPr/>
            <p:nvPr/>
          </p:nvSpPr>
          <p:spPr>
            <a:xfrm>
              <a:off x="4347123" y="4401645"/>
              <a:ext cx="40358" cy="34148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33">
              <a:extLst>
                <a:ext uri="{FF2B5EF4-FFF2-40B4-BE49-F238E27FC236}">
                  <a16:creationId xmlns:a16="http://schemas.microsoft.com/office/drawing/2014/main" id="{AEBA433B-28A3-405E-ACA6-331F5C59DB08}"/>
                </a:ext>
              </a:extLst>
            </p:cNvPr>
            <p:cNvSpPr/>
            <p:nvPr/>
          </p:nvSpPr>
          <p:spPr>
            <a:xfrm>
              <a:off x="4024258" y="4593810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34">
              <a:extLst>
                <a:ext uri="{FF2B5EF4-FFF2-40B4-BE49-F238E27FC236}">
                  <a16:creationId xmlns:a16="http://schemas.microsoft.com/office/drawing/2014/main" id="{E8D4E27B-B48E-4BB1-BECB-C6DAD4A4E8C3}"/>
                </a:ext>
              </a:extLst>
            </p:cNvPr>
            <p:cNvSpPr/>
            <p:nvPr/>
          </p:nvSpPr>
          <p:spPr>
            <a:xfrm>
              <a:off x="3970862" y="4639135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35">
              <a:extLst>
                <a:ext uri="{FF2B5EF4-FFF2-40B4-BE49-F238E27FC236}">
                  <a16:creationId xmlns:a16="http://schemas.microsoft.com/office/drawing/2014/main" id="{6B0893E5-30A0-4A45-8A82-5722FFE2EA2D}"/>
                </a:ext>
              </a:extLst>
            </p:cNvPr>
            <p:cNvSpPr/>
            <p:nvPr/>
          </p:nvSpPr>
          <p:spPr>
            <a:xfrm>
              <a:off x="7159767" y="4855513"/>
              <a:ext cx="43462" cy="189371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36">
              <a:extLst>
                <a:ext uri="{FF2B5EF4-FFF2-40B4-BE49-F238E27FC236}">
                  <a16:creationId xmlns:a16="http://schemas.microsoft.com/office/drawing/2014/main" id="{3FCF8BC9-2733-41DF-A750-36DE8AE37D88}"/>
                </a:ext>
              </a:extLst>
            </p:cNvPr>
            <p:cNvSpPr/>
            <p:nvPr/>
          </p:nvSpPr>
          <p:spPr>
            <a:xfrm>
              <a:off x="3223927" y="4869172"/>
              <a:ext cx="34149" cy="43461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37">
              <a:extLst>
                <a:ext uri="{FF2B5EF4-FFF2-40B4-BE49-F238E27FC236}">
                  <a16:creationId xmlns:a16="http://schemas.microsoft.com/office/drawing/2014/main" id="{5A74A18F-BFD0-46FE-B800-81EF93FA6C81}"/>
                </a:ext>
              </a:extLst>
            </p:cNvPr>
            <p:cNvSpPr/>
            <p:nvPr/>
          </p:nvSpPr>
          <p:spPr>
            <a:xfrm>
              <a:off x="5439273" y="4744063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38">
              <a:extLst>
                <a:ext uri="{FF2B5EF4-FFF2-40B4-BE49-F238E27FC236}">
                  <a16:creationId xmlns:a16="http://schemas.microsoft.com/office/drawing/2014/main" id="{92EC5BC0-A370-46A0-BC37-A5154512B253}"/>
                </a:ext>
              </a:extLst>
            </p:cNvPr>
            <p:cNvSpPr/>
            <p:nvPr/>
          </p:nvSpPr>
          <p:spPr>
            <a:xfrm>
              <a:off x="5039107" y="4734749"/>
              <a:ext cx="111760" cy="217311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39">
              <a:extLst>
                <a:ext uri="{FF2B5EF4-FFF2-40B4-BE49-F238E27FC236}">
                  <a16:creationId xmlns:a16="http://schemas.microsoft.com/office/drawing/2014/main" id="{DF876634-C82C-4694-B141-42FF3498EAB7}"/>
                </a:ext>
              </a:extLst>
            </p:cNvPr>
            <p:cNvSpPr/>
            <p:nvPr/>
          </p:nvSpPr>
          <p:spPr>
            <a:xfrm>
              <a:off x="5278771" y="4812361"/>
              <a:ext cx="24836" cy="34148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0">
              <a:extLst>
                <a:ext uri="{FF2B5EF4-FFF2-40B4-BE49-F238E27FC236}">
                  <a16:creationId xmlns:a16="http://schemas.microsoft.com/office/drawing/2014/main" id="{13B63C4C-80A5-42C5-B1CF-D6B8B27E977A}"/>
                </a:ext>
              </a:extLst>
            </p:cNvPr>
            <p:cNvSpPr/>
            <p:nvPr/>
          </p:nvSpPr>
          <p:spPr>
            <a:xfrm>
              <a:off x="7689078" y="4320927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1">
              <a:extLst>
                <a:ext uri="{FF2B5EF4-FFF2-40B4-BE49-F238E27FC236}">
                  <a16:creationId xmlns:a16="http://schemas.microsoft.com/office/drawing/2014/main" id="{4191E350-08C9-495E-9410-E287729232E2}"/>
                </a:ext>
              </a:extLst>
            </p:cNvPr>
            <p:cNvSpPr/>
            <p:nvPr/>
          </p:nvSpPr>
          <p:spPr>
            <a:xfrm>
              <a:off x="5774866" y="4394503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42">
              <a:extLst>
                <a:ext uri="{FF2B5EF4-FFF2-40B4-BE49-F238E27FC236}">
                  <a16:creationId xmlns:a16="http://schemas.microsoft.com/office/drawing/2014/main" id="{327DA583-243C-4B67-A3E1-2EE437907A92}"/>
                </a:ext>
              </a:extLst>
            </p:cNvPr>
            <p:cNvSpPr/>
            <p:nvPr/>
          </p:nvSpPr>
          <p:spPr>
            <a:xfrm>
              <a:off x="7132758" y="4215687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43">
              <a:extLst>
                <a:ext uri="{FF2B5EF4-FFF2-40B4-BE49-F238E27FC236}">
                  <a16:creationId xmlns:a16="http://schemas.microsoft.com/office/drawing/2014/main" id="{6DF66387-11FF-4CCC-9967-F5703AB516B9}"/>
                </a:ext>
              </a:extLst>
            </p:cNvPr>
            <p:cNvSpPr/>
            <p:nvPr/>
          </p:nvSpPr>
          <p:spPr>
            <a:xfrm>
              <a:off x="5371597" y="4771383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44">
              <a:extLst>
                <a:ext uri="{FF2B5EF4-FFF2-40B4-BE49-F238E27FC236}">
                  <a16:creationId xmlns:a16="http://schemas.microsoft.com/office/drawing/2014/main" id="{AABAD133-29CD-40CB-B804-85A5C3BCD627}"/>
                </a:ext>
              </a:extLst>
            </p:cNvPr>
            <p:cNvSpPr/>
            <p:nvPr/>
          </p:nvSpPr>
          <p:spPr>
            <a:xfrm>
              <a:off x="4983852" y="4840923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45">
              <a:extLst>
                <a:ext uri="{FF2B5EF4-FFF2-40B4-BE49-F238E27FC236}">
                  <a16:creationId xmlns:a16="http://schemas.microsoft.com/office/drawing/2014/main" id="{0907DA21-E5B5-43C3-8162-C7E4413E61EF}"/>
                </a:ext>
              </a:extLst>
            </p:cNvPr>
            <p:cNvSpPr/>
            <p:nvPr/>
          </p:nvSpPr>
          <p:spPr>
            <a:xfrm>
              <a:off x="4217978" y="4962619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46">
              <a:extLst>
                <a:ext uri="{FF2B5EF4-FFF2-40B4-BE49-F238E27FC236}">
                  <a16:creationId xmlns:a16="http://schemas.microsoft.com/office/drawing/2014/main" id="{597EFB1D-9873-47E6-A4A7-89E5239254E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Rectangle 2">
            <a:extLst>
              <a:ext uri="{FF2B5EF4-FFF2-40B4-BE49-F238E27FC236}">
                <a16:creationId xmlns:a16="http://schemas.microsoft.com/office/drawing/2014/main" id="{BA9B4513-3288-48E9-AF21-0DE6E7182642}"/>
              </a:ext>
            </a:extLst>
          </p:cNvPr>
          <p:cNvSpPr/>
          <p:nvPr/>
        </p:nvSpPr>
        <p:spPr>
          <a:xfrm>
            <a:off x="-1" y="4658210"/>
            <a:ext cx="12192001" cy="22055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Rectangle 16">
            <a:extLst>
              <a:ext uri="{FF2B5EF4-FFF2-40B4-BE49-F238E27FC236}">
                <a16:creationId xmlns:a16="http://schemas.microsoft.com/office/drawing/2014/main" id="{35B8020A-750A-4EFE-BC5E-EC4B2477088D}"/>
              </a:ext>
            </a:extLst>
          </p:cNvPr>
          <p:cNvSpPr/>
          <p:nvPr/>
        </p:nvSpPr>
        <p:spPr>
          <a:xfrm>
            <a:off x="8952511" y="5130906"/>
            <a:ext cx="2520000" cy="14387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Isosceles Triangle 323">
            <a:extLst>
              <a:ext uri="{FF2B5EF4-FFF2-40B4-BE49-F238E27FC236}">
                <a16:creationId xmlns:a16="http://schemas.microsoft.com/office/drawing/2014/main" id="{E5F0AAC6-ACBE-449A-8123-C13C04701479}"/>
              </a:ext>
            </a:extLst>
          </p:cNvPr>
          <p:cNvSpPr/>
          <p:nvPr/>
        </p:nvSpPr>
        <p:spPr>
          <a:xfrm>
            <a:off x="10068511" y="4844744"/>
            <a:ext cx="288000" cy="28800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Rectangle 14">
            <a:extLst>
              <a:ext uri="{FF2B5EF4-FFF2-40B4-BE49-F238E27FC236}">
                <a16:creationId xmlns:a16="http://schemas.microsoft.com/office/drawing/2014/main" id="{0FBA30AA-EEE1-456B-9D24-8ACFC365389D}"/>
              </a:ext>
            </a:extLst>
          </p:cNvPr>
          <p:cNvSpPr/>
          <p:nvPr/>
        </p:nvSpPr>
        <p:spPr>
          <a:xfrm>
            <a:off x="6211195" y="5130906"/>
            <a:ext cx="2520000" cy="14387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Isosceles Triangle 322">
            <a:extLst>
              <a:ext uri="{FF2B5EF4-FFF2-40B4-BE49-F238E27FC236}">
                <a16:creationId xmlns:a16="http://schemas.microsoft.com/office/drawing/2014/main" id="{2C171B47-0E8C-48F3-923F-CD2B99263885}"/>
              </a:ext>
            </a:extLst>
          </p:cNvPr>
          <p:cNvSpPr/>
          <p:nvPr/>
        </p:nvSpPr>
        <p:spPr>
          <a:xfrm>
            <a:off x="7327195" y="4850394"/>
            <a:ext cx="288000" cy="28800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Rectangle 12">
            <a:extLst>
              <a:ext uri="{FF2B5EF4-FFF2-40B4-BE49-F238E27FC236}">
                <a16:creationId xmlns:a16="http://schemas.microsoft.com/office/drawing/2014/main" id="{35A2832B-E906-4164-A74C-7CA6B7B474D4}"/>
              </a:ext>
            </a:extLst>
          </p:cNvPr>
          <p:cNvSpPr/>
          <p:nvPr/>
        </p:nvSpPr>
        <p:spPr>
          <a:xfrm>
            <a:off x="3469880" y="5130906"/>
            <a:ext cx="2520000" cy="14387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Isosceles Triangle 321">
            <a:extLst>
              <a:ext uri="{FF2B5EF4-FFF2-40B4-BE49-F238E27FC236}">
                <a16:creationId xmlns:a16="http://schemas.microsoft.com/office/drawing/2014/main" id="{C6833B51-FC1A-409D-83C9-BFD508006DF4}"/>
              </a:ext>
            </a:extLst>
          </p:cNvPr>
          <p:cNvSpPr/>
          <p:nvPr/>
        </p:nvSpPr>
        <p:spPr>
          <a:xfrm>
            <a:off x="4585880" y="4844268"/>
            <a:ext cx="288000" cy="28800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Rectangle 8">
            <a:extLst>
              <a:ext uri="{FF2B5EF4-FFF2-40B4-BE49-F238E27FC236}">
                <a16:creationId xmlns:a16="http://schemas.microsoft.com/office/drawing/2014/main" id="{10117874-E49E-4028-8D74-276C245492B2}"/>
              </a:ext>
            </a:extLst>
          </p:cNvPr>
          <p:cNvSpPr/>
          <p:nvPr/>
        </p:nvSpPr>
        <p:spPr>
          <a:xfrm>
            <a:off x="728565" y="5130906"/>
            <a:ext cx="2520000" cy="1438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Isosceles Triangle 9">
            <a:extLst>
              <a:ext uri="{FF2B5EF4-FFF2-40B4-BE49-F238E27FC236}">
                <a16:creationId xmlns:a16="http://schemas.microsoft.com/office/drawing/2014/main" id="{7E4DE32A-1B10-481E-A016-CFA39838A128}"/>
              </a:ext>
            </a:extLst>
          </p:cNvPr>
          <p:cNvSpPr/>
          <p:nvPr/>
        </p:nvSpPr>
        <p:spPr>
          <a:xfrm>
            <a:off x="1844565" y="4849186"/>
            <a:ext cx="288000" cy="288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5" name="Group 299">
            <a:extLst>
              <a:ext uri="{FF2B5EF4-FFF2-40B4-BE49-F238E27FC236}">
                <a16:creationId xmlns:a16="http://schemas.microsoft.com/office/drawing/2014/main" id="{AA603549-103B-4F7F-A891-A45F829EBBBE}"/>
              </a:ext>
            </a:extLst>
          </p:cNvPr>
          <p:cNvGrpSpPr/>
          <p:nvPr/>
        </p:nvGrpSpPr>
        <p:grpSpPr>
          <a:xfrm>
            <a:off x="800100" y="5752456"/>
            <a:ext cx="2376930" cy="715025"/>
            <a:chOff x="7190264" y="3882290"/>
            <a:chExt cx="1399112" cy="71502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A042D90-FB29-4695-BAA7-5158166DD592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5399E90-E45E-484D-A437-FE7B2774A750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302">
            <a:extLst>
              <a:ext uri="{FF2B5EF4-FFF2-40B4-BE49-F238E27FC236}">
                <a16:creationId xmlns:a16="http://schemas.microsoft.com/office/drawing/2014/main" id="{A56ECE04-926F-4EE1-9309-D11F83153BF8}"/>
              </a:ext>
            </a:extLst>
          </p:cNvPr>
          <p:cNvGrpSpPr/>
          <p:nvPr/>
        </p:nvGrpSpPr>
        <p:grpSpPr>
          <a:xfrm>
            <a:off x="3541415" y="5752456"/>
            <a:ext cx="2376930" cy="715025"/>
            <a:chOff x="7190264" y="3882290"/>
            <a:chExt cx="1399112" cy="715025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15E3C1B-CB38-49A0-BEFF-D4B87DBB4036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4694210-F4CB-4ACB-B647-E79C59C9FEDC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305">
            <a:extLst>
              <a:ext uri="{FF2B5EF4-FFF2-40B4-BE49-F238E27FC236}">
                <a16:creationId xmlns:a16="http://schemas.microsoft.com/office/drawing/2014/main" id="{ADAD977A-6BD2-47C0-867C-7CC49C6363EA}"/>
              </a:ext>
            </a:extLst>
          </p:cNvPr>
          <p:cNvGrpSpPr/>
          <p:nvPr/>
        </p:nvGrpSpPr>
        <p:grpSpPr>
          <a:xfrm>
            <a:off x="6282730" y="5752456"/>
            <a:ext cx="2376930" cy="715025"/>
            <a:chOff x="7190264" y="3882290"/>
            <a:chExt cx="1399112" cy="715025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F770655-F481-474C-A50F-BF1F7F2C487B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9703FAB-D2B5-4DEC-907A-3D6558DBA5E5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308">
            <a:extLst>
              <a:ext uri="{FF2B5EF4-FFF2-40B4-BE49-F238E27FC236}">
                <a16:creationId xmlns:a16="http://schemas.microsoft.com/office/drawing/2014/main" id="{4195F43E-6954-4324-A99A-C1FECC66304F}"/>
              </a:ext>
            </a:extLst>
          </p:cNvPr>
          <p:cNvGrpSpPr/>
          <p:nvPr/>
        </p:nvGrpSpPr>
        <p:grpSpPr>
          <a:xfrm>
            <a:off x="9024046" y="5752456"/>
            <a:ext cx="2376930" cy="715025"/>
            <a:chOff x="7190264" y="3882290"/>
            <a:chExt cx="1399112" cy="715025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937335B-0D3B-461E-A989-383E3B6F2C4F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369EF06D-65F0-47A3-A3A2-2BABEACB189F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15E971E1-5013-4A57-B268-F49B53A5FEC7}"/>
              </a:ext>
            </a:extLst>
          </p:cNvPr>
          <p:cNvSpPr txBox="1"/>
          <p:nvPr/>
        </p:nvSpPr>
        <p:spPr>
          <a:xfrm>
            <a:off x="678975" y="2001658"/>
            <a:ext cx="4334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E7634E4-287E-4CF5-AF3D-587737B68738}"/>
              </a:ext>
            </a:extLst>
          </p:cNvPr>
          <p:cNvSpPr txBox="1"/>
          <p:nvPr/>
        </p:nvSpPr>
        <p:spPr>
          <a:xfrm>
            <a:off x="678975" y="549068"/>
            <a:ext cx="317014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  <a:latin typeface="+mj-lt"/>
              </a:rPr>
              <a:t>Worldmap</a:t>
            </a:r>
            <a:r>
              <a:rPr lang="en-US" altLang="ko-KR" sz="4000" dirty="0">
                <a:latin typeface="+mj-lt"/>
              </a:rPr>
              <a:t> Infographic</a:t>
            </a:r>
            <a:endParaRPr lang="ko-KR" altLang="en-US" sz="4000" dirty="0">
              <a:latin typeface="+mj-lt"/>
            </a:endParaRPr>
          </a:p>
        </p:txBody>
      </p:sp>
      <p:sp>
        <p:nvSpPr>
          <p:cNvPr id="139" name="Rectangle 130">
            <a:extLst>
              <a:ext uri="{FF2B5EF4-FFF2-40B4-BE49-F238E27FC236}">
                <a16:creationId xmlns:a16="http://schemas.microsoft.com/office/drawing/2014/main" id="{27852D6D-547F-427E-BE03-99DF787BAB8F}"/>
              </a:ext>
            </a:extLst>
          </p:cNvPr>
          <p:cNvSpPr/>
          <p:nvPr/>
        </p:nvSpPr>
        <p:spPr>
          <a:xfrm>
            <a:off x="1814770" y="5305552"/>
            <a:ext cx="344539" cy="34610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0" name="Rectangle 36">
            <a:extLst>
              <a:ext uri="{FF2B5EF4-FFF2-40B4-BE49-F238E27FC236}">
                <a16:creationId xmlns:a16="http://schemas.microsoft.com/office/drawing/2014/main" id="{4BBA5A39-0BDC-43A7-AA66-F1001E3243AB}"/>
              </a:ext>
            </a:extLst>
          </p:cNvPr>
          <p:cNvSpPr/>
          <p:nvPr/>
        </p:nvSpPr>
        <p:spPr>
          <a:xfrm>
            <a:off x="7287080" y="5319172"/>
            <a:ext cx="381451" cy="3188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1" name="Rounded Rectangle 7">
            <a:extLst>
              <a:ext uri="{FF2B5EF4-FFF2-40B4-BE49-F238E27FC236}">
                <a16:creationId xmlns:a16="http://schemas.microsoft.com/office/drawing/2014/main" id="{284257C3-6497-4115-A5BF-AB518B5C7E99}"/>
              </a:ext>
            </a:extLst>
          </p:cNvPr>
          <p:cNvSpPr/>
          <p:nvPr/>
        </p:nvSpPr>
        <p:spPr>
          <a:xfrm>
            <a:off x="10058238" y="5323883"/>
            <a:ext cx="358568" cy="3094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2" name="Round Same Side Corner Rectangle 36">
            <a:extLst>
              <a:ext uri="{FF2B5EF4-FFF2-40B4-BE49-F238E27FC236}">
                <a16:creationId xmlns:a16="http://schemas.microsoft.com/office/drawing/2014/main" id="{562D497E-CA2B-4C85-A32E-00EAE71A8E3F}"/>
              </a:ext>
            </a:extLst>
          </p:cNvPr>
          <p:cNvSpPr>
            <a:spLocks noChangeAspect="1"/>
          </p:cNvSpPr>
          <p:nvPr/>
        </p:nvSpPr>
        <p:spPr>
          <a:xfrm>
            <a:off x="4534375" y="5322450"/>
            <a:ext cx="395017" cy="3123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3A6515B9-B6C5-433F-8279-FA38DD422780}"/>
              </a:ext>
            </a:extLst>
          </p:cNvPr>
          <p:cNvGrpSpPr/>
          <p:nvPr/>
        </p:nvGrpSpPr>
        <p:grpSpPr>
          <a:xfrm>
            <a:off x="6289231" y="1546748"/>
            <a:ext cx="616404" cy="616404"/>
            <a:chOff x="1813250" y="2081018"/>
            <a:chExt cx="616404" cy="616404"/>
          </a:xfrm>
        </p:grpSpPr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C11F393A-39C0-444A-9CD8-EA06B0BD7EE4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150" name="눈물 방울 149">
                <a:extLst>
                  <a:ext uri="{FF2B5EF4-FFF2-40B4-BE49-F238E27FC236}">
                    <a16:creationId xmlns:a16="http://schemas.microsoft.com/office/drawing/2014/main" id="{4E301A29-3FDF-4E01-8235-E82DA44773A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1" name="타원 150">
                <a:extLst>
                  <a:ext uri="{FF2B5EF4-FFF2-40B4-BE49-F238E27FC236}">
                    <a16:creationId xmlns:a16="http://schemas.microsoft.com/office/drawing/2014/main" id="{DC88E2EE-BA5A-4F4E-8EA0-D60BA0807BB1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36DA05D-7766-48C1-BBEC-6CFC07787A5C}"/>
                </a:ext>
              </a:extLst>
            </p:cNvPr>
            <p:cNvSpPr txBox="1"/>
            <p:nvPr/>
          </p:nvSpPr>
          <p:spPr>
            <a:xfrm>
              <a:off x="1936698" y="2177566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EA755219-6A8F-4E4D-9B21-ED599FA36313}"/>
              </a:ext>
            </a:extLst>
          </p:cNvPr>
          <p:cNvGrpSpPr/>
          <p:nvPr/>
        </p:nvGrpSpPr>
        <p:grpSpPr>
          <a:xfrm>
            <a:off x="8226019" y="2270490"/>
            <a:ext cx="616404" cy="616404"/>
            <a:chOff x="3327523" y="1634051"/>
            <a:chExt cx="616404" cy="616404"/>
          </a:xfrm>
        </p:grpSpPr>
        <p:grpSp>
          <p:nvGrpSpPr>
            <p:cNvPr id="153" name="그룹 152">
              <a:extLst>
                <a:ext uri="{FF2B5EF4-FFF2-40B4-BE49-F238E27FC236}">
                  <a16:creationId xmlns:a16="http://schemas.microsoft.com/office/drawing/2014/main" id="{84AB8933-DC0B-4074-9FB1-81648F3E1A85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155" name="눈물 방울 154">
                <a:extLst>
                  <a:ext uri="{FF2B5EF4-FFF2-40B4-BE49-F238E27FC236}">
                    <a16:creationId xmlns:a16="http://schemas.microsoft.com/office/drawing/2014/main" id="{A1E68EBF-4707-417B-82E3-DB5E89C6ABB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6" name="타원 155">
                <a:extLst>
                  <a:ext uri="{FF2B5EF4-FFF2-40B4-BE49-F238E27FC236}">
                    <a16:creationId xmlns:a16="http://schemas.microsoft.com/office/drawing/2014/main" id="{94D56B2F-C99D-4739-BB57-B80D185DB4A9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66CFD5C-AE93-4E0F-BE2E-0C8FA0A819C8}"/>
                </a:ext>
              </a:extLst>
            </p:cNvPr>
            <p:cNvSpPr txBox="1"/>
            <p:nvPr/>
          </p:nvSpPr>
          <p:spPr>
            <a:xfrm>
              <a:off x="3468326" y="1741154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A1153E38-22D8-4C3B-92F6-B83AD65C0622}"/>
              </a:ext>
            </a:extLst>
          </p:cNvPr>
          <p:cNvGrpSpPr/>
          <p:nvPr/>
        </p:nvGrpSpPr>
        <p:grpSpPr>
          <a:xfrm>
            <a:off x="6952311" y="2663425"/>
            <a:ext cx="616404" cy="616404"/>
            <a:chOff x="3012998" y="3521197"/>
            <a:chExt cx="616404" cy="616404"/>
          </a:xfrm>
        </p:grpSpPr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202F668F-F7AB-4772-ADA0-C517F36E9E3B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160" name="눈물 방울 159">
                <a:extLst>
                  <a:ext uri="{FF2B5EF4-FFF2-40B4-BE49-F238E27FC236}">
                    <a16:creationId xmlns:a16="http://schemas.microsoft.com/office/drawing/2014/main" id="{737633F0-F312-4C1B-868A-0023120D1C1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1" name="타원 160">
                <a:extLst>
                  <a:ext uri="{FF2B5EF4-FFF2-40B4-BE49-F238E27FC236}">
                    <a16:creationId xmlns:a16="http://schemas.microsoft.com/office/drawing/2014/main" id="{0C68ED79-BCED-4471-8702-A9FC5E717E09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D829EB6E-9000-4B6F-96E2-FA54A24C3C62}"/>
                </a:ext>
              </a:extLst>
            </p:cNvPr>
            <p:cNvSpPr txBox="1"/>
            <p:nvPr/>
          </p:nvSpPr>
          <p:spPr>
            <a:xfrm>
              <a:off x="3131762" y="3628116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9B2BE9DE-774F-414E-BECC-2D4DFF5FC940}"/>
              </a:ext>
            </a:extLst>
          </p:cNvPr>
          <p:cNvGrpSpPr/>
          <p:nvPr/>
        </p:nvGrpSpPr>
        <p:grpSpPr>
          <a:xfrm>
            <a:off x="9993182" y="1111601"/>
            <a:ext cx="616404" cy="616404"/>
            <a:chOff x="6150365" y="2029275"/>
            <a:chExt cx="616404" cy="616404"/>
          </a:xfrm>
        </p:grpSpPr>
        <p:grpSp>
          <p:nvGrpSpPr>
            <p:cNvPr id="163" name="그룹 162">
              <a:extLst>
                <a:ext uri="{FF2B5EF4-FFF2-40B4-BE49-F238E27FC236}">
                  <a16:creationId xmlns:a16="http://schemas.microsoft.com/office/drawing/2014/main" id="{4C640B97-4F3C-4DA4-B4EC-AB9FD20EE76B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165" name="눈물 방울 164">
                <a:extLst>
                  <a:ext uri="{FF2B5EF4-FFF2-40B4-BE49-F238E27FC236}">
                    <a16:creationId xmlns:a16="http://schemas.microsoft.com/office/drawing/2014/main" id="{BE296049-3077-44A2-94F7-29F446A63A05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6" name="타원 165">
                <a:extLst>
                  <a:ext uri="{FF2B5EF4-FFF2-40B4-BE49-F238E27FC236}">
                    <a16:creationId xmlns:a16="http://schemas.microsoft.com/office/drawing/2014/main" id="{C5DD7DBB-56E3-42D9-821E-0FC180019E4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92704D42-5AAC-490D-BDB4-9025C66C1CFD}"/>
                </a:ext>
              </a:extLst>
            </p:cNvPr>
            <p:cNvSpPr txBox="1"/>
            <p:nvPr/>
          </p:nvSpPr>
          <p:spPr>
            <a:xfrm>
              <a:off x="6281550" y="2130819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20CA3A2-808F-401D-8524-CDB8839105D1}"/>
              </a:ext>
            </a:extLst>
          </p:cNvPr>
          <p:cNvGrpSpPr/>
          <p:nvPr/>
        </p:nvGrpSpPr>
        <p:grpSpPr>
          <a:xfrm>
            <a:off x="6216073" y="2841091"/>
            <a:ext cx="5975926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5D10E2-E951-4F98-86E4-0ABAA56FD54C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8F6712-F3A0-4118-B315-B47091EF0A17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id="{81835758-0EEB-42A8-B355-02FB7D3B8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" y="1291472"/>
            <a:ext cx="5467498" cy="5566528"/>
          </a:xfrm>
          <a:prstGeom prst="rect">
            <a:avLst/>
          </a:prstGeom>
        </p:spPr>
      </p:pic>
      <p:grpSp>
        <p:nvGrpSpPr>
          <p:cNvPr id="31" name="Group 38">
            <a:extLst>
              <a:ext uri="{FF2B5EF4-FFF2-40B4-BE49-F238E27FC236}">
                <a16:creationId xmlns:a16="http://schemas.microsoft.com/office/drawing/2014/main" id="{3C4F4BE0-B360-4299-8710-FD4CDDED182B}"/>
              </a:ext>
            </a:extLst>
          </p:cNvPr>
          <p:cNvGrpSpPr/>
          <p:nvPr/>
        </p:nvGrpSpPr>
        <p:grpSpPr>
          <a:xfrm>
            <a:off x="5802467" y="2034937"/>
            <a:ext cx="5657349" cy="1127966"/>
            <a:chOff x="4572000" y="2000094"/>
            <a:chExt cx="2888786" cy="112796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465795-CC44-4EDE-B918-B00324C9D880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9F92AA-0B3F-4A4D-B343-74771CDF2F06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90">
            <a:extLst>
              <a:ext uri="{FF2B5EF4-FFF2-40B4-BE49-F238E27FC236}">
                <a16:creationId xmlns:a16="http://schemas.microsoft.com/office/drawing/2014/main" id="{E8B06889-BE1E-4A3B-A6EC-FB94DB987696}"/>
              </a:ext>
            </a:extLst>
          </p:cNvPr>
          <p:cNvSpPr/>
          <p:nvPr/>
        </p:nvSpPr>
        <p:spPr>
          <a:xfrm>
            <a:off x="5857584" y="3354980"/>
            <a:ext cx="566802" cy="56680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91">
            <a:extLst>
              <a:ext uri="{FF2B5EF4-FFF2-40B4-BE49-F238E27FC236}">
                <a16:creationId xmlns:a16="http://schemas.microsoft.com/office/drawing/2014/main" id="{FB565FA5-CD71-4131-B63E-7F37D0EFEA9A}"/>
              </a:ext>
            </a:extLst>
          </p:cNvPr>
          <p:cNvGrpSpPr/>
          <p:nvPr/>
        </p:nvGrpSpPr>
        <p:grpSpPr>
          <a:xfrm>
            <a:off x="6505218" y="3297271"/>
            <a:ext cx="5098164" cy="682224"/>
            <a:chOff x="6516215" y="1781402"/>
            <a:chExt cx="3376305" cy="6822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8612C3A-1928-41FC-B090-4236F8950CB9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F57E428-BDE9-4C3C-AAB0-8172B6EF7D2F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109">
            <a:extLst>
              <a:ext uri="{FF2B5EF4-FFF2-40B4-BE49-F238E27FC236}">
                <a16:creationId xmlns:a16="http://schemas.microsoft.com/office/drawing/2014/main" id="{B4BDD5C9-5FB6-4985-9F9B-89B12C0AEF55}"/>
              </a:ext>
            </a:extLst>
          </p:cNvPr>
          <p:cNvSpPr/>
          <p:nvPr/>
        </p:nvSpPr>
        <p:spPr>
          <a:xfrm>
            <a:off x="5866092" y="4139334"/>
            <a:ext cx="566802" cy="56680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9" name="Group 110">
            <a:extLst>
              <a:ext uri="{FF2B5EF4-FFF2-40B4-BE49-F238E27FC236}">
                <a16:creationId xmlns:a16="http://schemas.microsoft.com/office/drawing/2014/main" id="{41105BDE-6E5D-4D60-9B36-C5294D47DFD2}"/>
              </a:ext>
            </a:extLst>
          </p:cNvPr>
          <p:cNvGrpSpPr/>
          <p:nvPr/>
        </p:nvGrpSpPr>
        <p:grpSpPr>
          <a:xfrm>
            <a:off x="6505218" y="4087520"/>
            <a:ext cx="5098164" cy="682224"/>
            <a:chOff x="6516215" y="1781402"/>
            <a:chExt cx="3376305" cy="68222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5BB291-BA5F-4615-9A21-7B4860B48335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7A334A0-3DE1-447F-8656-1EC38CDA0DC2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Oval 125">
            <a:extLst>
              <a:ext uri="{FF2B5EF4-FFF2-40B4-BE49-F238E27FC236}">
                <a16:creationId xmlns:a16="http://schemas.microsoft.com/office/drawing/2014/main" id="{61075528-A1A6-4983-90B8-C1A1893481CA}"/>
              </a:ext>
            </a:extLst>
          </p:cNvPr>
          <p:cNvSpPr/>
          <p:nvPr/>
        </p:nvSpPr>
        <p:spPr>
          <a:xfrm>
            <a:off x="5874600" y="4923688"/>
            <a:ext cx="566802" cy="56680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3" name="Group 126">
            <a:extLst>
              <a:ext uri="{FF2B5EF4-FFF2-40B4-BE49-F238E27FC236}">
                <a16:creationId xmlns:a16="http://schemas.microsoft.com/office/drawing/2014/main" id="{69911B1C-BEF4-4A08-ABB4-EF214907FB5E}"/>
              </a:ext>
            </a:extLst>
          </p:cNvPr>
          <p:cNvGrpSpPr/>
          <p:nvPr/>
        </p:nvGrpSpPr>
        <p:grpSpPr>
          <a:xfrm>
            <a:off x="6505218" y="4877769"/>
            <a:ext cx="5098164" cy="682224"/>
            <a:chOff x="6516215" y="1781402"/>
            <a:chExt cx="3376305" cy="6822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387D49-16C9-477F-BF4E-C39A9C61DBA2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E4C322-553C-4C36-9506-7A911E8C9507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125">
            <a:extLst>
              <a:ext uri="{FF2B5EF4-FFF2-40B4-BE49-F238E27FC236}">
                <a16:creationId xmlns:a16="http://schemas.microsoft.com/office/drawing/2014/main" id="{9AFAEC8A-AA13-4882-B5BD-2D4C2B0FC2D4}"/>
              </a:ext>
            </a:extLst>
          </p:cNvPr>
          <p:cNvSpPr/>
          <p:nvPr/>
        </p:nvSpPr>
        <p:spPr>
          <a:xfrm>
            <a:off x="5882986" y="5708042"/>
            <a:ext cx="566802" cy="56680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126">
            <a:extLst>
              <a:ext uri="{FF2B5EF4-FFF2-40B4-BE49-F238E27FC236}">
                <a16:creationId xmlns:a16="http://schemas.microsoft.com/office/drawing/2014/main" id="{AA2E3FDF-B6B6-4F57-8030-69A4DE411840}"/>
              </a:ext>
            </a:extLst>
          </p:cNvPr>
          <p:cNvGrpSpPr/>
          <p:nvPr/>
        </p:nvGrpSpPr>
        <p:grpSpPr>
          <a:xfrm>
            <a:off x="6505218" y="5668017"/>
            <a:ext cx="5098164" cy="682224"/>
            <a:chOff x="6516215" y="1781402"/>
            <a:chExt cx="3376305" cy="68222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7BEA23F-BD12-470F-9A35-D5F1AB8E89F8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DF3FEDB-3D74-4F3F-91F6-0C48E6A82485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EF6A5BB-262E-4A1B-9D04-4C1C36C62D3E}"/>
              </a:ext>
            </a:extLst>
          </p:cNvPr>
          <p:cNvSpPr txBox="1"/>
          <p:nvPr/>
        </p:nvSpPr>
        <p:spPr>
          <a:xfrm>
            <a:off x="5857584" y="397576"/>
            <a:ext cx="5602233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62" name="자유형: 도형 61">
            <a:extLst>
              <a:ext uri="{FF2B5EF4-FFF2-40B4-BE49-F238E27FC236}">
                <a16:creationId xmlns:a16="http://schemas.microsoft.com/office/drawing/2014/main" id="{39073947-5EF2-4514-B421-CC4E00D4A794}"/>
              </a:ext>
            </a:extLst>
          </p:cNvPr>
          <p:cNvSpPr/>
          <p:nvPr/>
        </p:nvSpPr>
        <p:spPr>
          <a:xfrm>
            <a:off x="5961754" y="5817769"/>
            <a:ext cx="424713" cy="350475"/>
          </a:xfrm>
          <a:custGeom>
            <a:avLst/>
            <a:gdLst>
              <a:gd name="connsiteX0" fmla="*/ 357567 w 487734"/>
              <a:gd name="connsiteY0" fmla="*/ 111800 h 402480"/>
              <a:gd name="connsiteX1" fmla="*/ 443812 w 487734"/>
              <a:gd name="connsiteY1" fmla="*/ 198046 h 402480"/>
              <a:gd name="connsiteX2" fmla="*/ 407685 w 487734"/>
              <a:gd name="connsiteY2" fmla="*/ 268192 h 402480"/>
              <a:gd name="connsiteX3" fmla="*/ 487734 w 487734"/>
              <a:gd name="connsiteY3" fmla="*/ 402480 h 402480"/>
              <a:gd name="connsiteX4" fmla="*/ 227368 w 487734"/>
              <a:gd name="connsiteY4" fmla="*/ 402480 h 402480"/>
              <a:gd name="connsiteX5" fmla="*/ 307449 w 487734"/>
              <a:gd name="connsiteY5" fmla="*/ 268192 h 402480"/>
              <a:gd name="connsiteX6" fmla="*/ 271321 w 487734"/>
              <a:gd name="connsiteY6" fmla="*/ 198046 h 402480"/>
              <a:gd name="connsiteX7" fmla="*/ 357567 w 487734"/>
              <a:gd name="connsiteY7" fmla="*/ 111800 h 402480"/>
              <a:gd name="connsiteX8" fmla="*/ 169425 w 487734"/>
              <a:gd name="connsiteY8" fmla="*/ 0 h 402480"/>
              <a:gd name="connsiteX9" fmla="*/ 276337 w 487734"/>
              <a:gd name="connsiteY9" fmla="*/ 103175 h 402480"/>
              <a:gd name="connsiteX10" fmla="*/ 231362 w 487734"/>
              <a:gd name="connsiteY10" fmla="*/ 178912 h 402480"/>
              <a:gd name="connsiteX11" fmla="*/ 232608 w 487734"/>
              <a:gd name="connsiteY11" fmla="*/ 193382 h 402480"/>
              <a:gd name="connsiteX12" fmla="*/ 231681 w 487734"/>
              <a:gd name="connsiteY12" fmla="*/ 194085 h 402480"/>
              <a:gd name="connsiteX13" fmla="*/ 232895 w 487734"/>
              <a:gd name="connsiteY13" fmla="*/ 194915 h 402480"/>
              <a:gd name="connsiteX14" fmla="*/ 267489 w 487734"/>
              <a:gd name="connsiteY14" fmla="*/ 249027 h 402480"/>
              <a:gd name="connsiteX15" fmla="*/ 183448 w 487734"/>
              <a:gd name="connsiteY15" fmla="*/ 402480 h 402480"/>
              <a:gd name="connsiteX16" fmla="*/ 0 w 487734"/>
              <a:gd name="connsiteY16" fmla="*/ 402480 h 402480"/>
              <a:gd name="connsiteX17" fmla="*/ 107200 w 487734"/>
              <a:gd name="connsiteY17" fmla="*/ 194085 h 402480"/>
              <a:gd name="connsiteX18" fmla="*/ 62416 w 487734"/>
              <a:gd name="connsiteY18" fmla="*/ 107041 h 402480"/>
              <a:gd name="connsiteX19" fmla="*/ 169425 w 487734"/>
              <a:gd name="connsiteY19" fmla="*/ 0 h 40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7734" h="402480">
                <a:moveTo>
                  <a:pt x="357567" y="111800"/>
                </a:moveTo>
                <a:cubicBezTo>
                  <a:pt x="405194" y="111800"/>
                  <a:pt x="443812" y="150419"/>
                  <a:pt x="443812" y="198046"/>
                </a:cubicBezTo>
                <a:cubicBezTo>
                  <a:pt x="443812" y="226954"/>
                  <a:pt x="429534" y="252540"/>
                  <a:pt x="407685" y="268192"/>
                </a:cubicBezTo>
                <a:cubicBezTo>
                  <a:pt x="444004" y="291990"/>
                  <a:pt x="473072" y="340862"/>
                  <a:pt x="487734" y="402480"/>
                </a:cubicBezTo>
                <a:lnTo>
                  <a:pt x="227368" y="402480"/>
                </a:lnTo>
                <a:cubicBezTo>
                  <a:pt x="242030" y="340862"/>
                  <a:pt x="271130" y="291990"/>
                  <a:pt x="307449" y="268192"/>
                </a:cubicBezTo>
                <a:cubicBezTo>
                  <a:pt x="285568" y="252572"/>
                  <a:pt x="271321" y="226986"/>
                  <a:pt x="271321" y="198046"/>
                </a:cubicBezTo>
                <a:cubicBezTo>
                  <a:pt x="271321" y="150419"/>
                  <a:pt x="309940" y="111800"/>
                  <a:pt x="357567" y="111800"/>
                </a:cubicBezTo>
                <a:close/>
                <a:moveTo>
                  <a:pt x="169425" y="0"/>
                </a:moveTo>
                <a:cubicBezTo>
                  <a:pt x="227241" y="0"/>
                  <a:pt x="274325" y="45838"/>
                  <a:pt x="276337" y="103175"/>
                </a:cubicBezTo>
                <a:cubicBezTo>
                  <a:pt x="249537" y="117805"/>
                  <a:pt x="231362" y="146234"/>
                  <a:pt x="231362" y="178912"/>
                </a:cubicBezTo>
                <a:cubicBezTo>
                  <a:pt x="231362" y="183831"/>
                  <a:pt x="231809" y="188686"/>
                  <a:pt x="232608" y="193382"/>
                </a:cubicBezTo>
                <a:cubicBezTo>
                  <a:pt x="232288" y="193606"/>
                  <a:pt x="232001" y="193861"/>
                  <a:pt x="231681" y="194085"/>
                </a:cubicBezTo>
                <a:cubicBezTo>
                  <a:pt x="232096" y="194340"/>
                  <a:pt x="232480" y="194628"/>
                  <a:pt x="232895" y="194915"/>
                </a:cubicBezTo>
                <a:cubicBezTo>
                  <a:pt x="237080" y="217148"/>
                  <a:pt x="249761" y="236345"/>
                  <a:pt x="267489" y="249027"/>
                </a:cubicBezTo>
                <a:cubicBezTo>
                  <a:pt x="227497" y="275252"/>
                  <a:pt x="196289" y="331918"/>
                  <a:pt x="183448" y="402480"/>
                </a:cubicBezTo>
                <a:lnTo>
                  <a:pt x="0" y="402480"/>
                </a:lnTo>
                <a:cubicBezTo>
                  <a:pt x="13640" y="306588"/>
                  <a:pt x="54207" y="228807"/>
                  <a:pt x="107200" y="194085"/>
                </a:cubicBezTo>
                <a:cubicBezTo>
                  <a:pt x="80081" y="174664"/>
                  <a:pt x="62416" y="142912"/>
                  <a:pt x="62416" y="107041"/>
                </a:cubicBezTo>
                <a:cubicBezTo>
                  <a:pt x="62416" y="47914"/>
                  <a:pt x="110330" y="0"/>
                  <a:pt x="169425" y="0"/>
                </a:cubicBez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6" name="자유형: 도형 55">
            <a:extLst>
              <a:ext uri="{FF2B5EF4-FFF2-40B4-BE49-F238E27FC236}">
                <a16:creationId xmlns:a16="http://schemas.microsoft.com/office/drawing/2014/main" id="{3C0ACFAE-EA71-40B3-9461-EE42D240152A}"/>
              </a:ext>
            </a:extLst>
          </p:cNvPr>
          <p:cNvSpPr/>
          <p:nvPr/>
        </p:nvSpPr>
        <p:spPr>
          <a:xfrm>
            <a:off x="5940217" y="5035238"/>
            <a:ext cx="436823" cy="370384"/>
          </a:xfrm>
          <a:custGeom>
            <a:avLst/>
            <a:gdLst>
              <a:gd name="connsiteX0" fmla="*/ 1272826 w 1628870"/>
              <a:gd name="connsiteY0" fmla="*/ 1019079 h 1381124"/>
              <a:gd name="connsiteX1" fmla="*/ 1508570 w 1628870"/>
              <a:gd name="connsiteY1" fmla="*/ 1019079 h 1381124"/>
              <a:gd name="connsiteX2" fmla="*/ 1628870 w 1628870"/>
              <a:gd name="connsiteY2" fmla="*/ 1139380 h 1381124"/>
              <a:gd name="connsiteX3" fmla="*/ 1628870 w 1628870"/>
              <a:gd name="connsiteY3" fmla="*/ 1260823 h 1381124"/>
              <a:gd name="connsiteX4" fmla="*/ 1508570 w 1628870"/>
              <a:gd name="connsiteY4" fmla="*/ 1381124 h 1381124"/>
              <a:gd name="connsiteX5" fmla="*/ 1272826 w 1628870"/>
              <a:gd name="connsiteY5" fmla="*/ 1381124 h 1381124"/>
              <a:gd name="connsiteX6" fmla="*/ 1152525 w 1628870"/>
              <a:gd name="connsiteY6" fmla="*/ 1260823 h 1381124"/>
              <a:gd name="connsiteX7" fmla="*/ 1152525 w 1628870"/>
              <a:gd name="connsiteY7" fmla="*/ 1139380 h 1381124"/>
              <a:gd name="connsiteX8" fmla="*/ 1272826 w 1628870"/>
              <a:gd name="connsiteY8" fmla="*/ 1019079 h 1381124"/>
              <a:gd name="connsiteX9" fmla="*/ 696564 w 1628870"/>
              <a:gd name="connsiteY9" fmla="*/ 1019079 h 1381124"/>
              <a:gd name="connsiteX10" fmla="*/ 932307 w 1628870"/>
              <a:gd name="connsiteY10" fmla="*/ 1019079 h 1381124"/>
              <a:gd name="connsiteX11" fmla="*/ 1052608 w 1628870"/>
              <a:gd name="connsiteY11" fmla="*/ 1139380 h 1381124"/>
              <a:gd name="connsiteX12" fmla="*/ 1052608 w 1628870"/>
              <a:gd name="connsiteY12" fmla="*/ 1260823 h 1381124"/>
              <a:gd name="connsiteX13" fmla="*/ 932307 w 1628870"/>
              <a:gd name="connsiteY13" fmla="*/ 1381124 h 1381124"/>
              <a:gd name="connsiteX14" fmla="*/ 696564 w 1628870"/>
              <a:gd name="connsiteY14" fmla="*/ 1381124 h 1381124"/>
              <a:gd name="connsiteX15" fmla="*/ 576263 w 1628870"/>
              <a:gd name="connsiteY15" fmla="*/ 1260823 h 1381124"/>
              <a:gd name="connsiteX16" fmla="*/ 576263 w 1628870"/>
              <a:gd name="connsiteY16" fmla="*/ 1139380 h 1381124"/>
              <a:gd name="connsiteX17" fmla="*/ 696564 w 1628870"/>
              <a:gd name="connsiteY17" fmla="*/ 1019079 h 1381124"/>
              <a:gd name="connsiteX18" fmla="*/ 120301 w 1628870"/>
              <a:gd name="connsiteY18" fmla="*/ 1019079 h 1381124"/>
              <a:gd name="connsiteX19" fmla="*/ 356045 w 1628870"/>
              <a:gd name="connsiteY19" fmla="*/ 1019079 h 1381124"/>
              <a:gd name="connsiteX20" fmla="*/ 476345 w 1628870"/>
              <a:gd name="connsiteY20" fmla="*/ 1139380 h 1381124"/>
              <a:gd name="connsiteX21" fmla="*/ 476345 w 1628870"/>
              <a:gd name="connsiteY21" fmla="*/ 1260824 h 1381124"/>
              <a:gd name="connsiteX22" fmla="*/ 356045 w 1628870"/>
              <a:gd name="connsiteY22" fmla="*/ 1381029 h 1381124"/>
              <a:gd name="connsiteX23" fmla="*/ 120301 w 1628870"/>
              <a:gd name="connsiteY23" fmla="*/ 1381029 h 1381124"/>
              <a:gd name="connsiteX24" fmla="*/ 0 w 1628870"/>
              <a:gd name="connsiteY24" fmla="*/ 1260824 h 1381124"/>
              <a:gd name="connsiteX25" fmla="*/ 0 w 1628870"/>
              <a:gd name="connsiteY25" fmla="*/ 1139380 h 1381124"/>
              <a:gd name="connsiteX26" fmla="*/ 120301 w 1628870"/>
              <a:gd name="connsiteY26" fmla="*/ 1019079 h 1381124"/>
              <a:gd name="connsiteX27" fmla="*/ 771808 w 1628870"/>
              <a:gd name="connsiteY27" fmla="*/ 619125 h 1381124"/>
              <a:gd name="connsiteX28" fmla="*/ 857533 w 1628870"/>
              <a:gd name="connsiteY28" fmla="*/ 619125 h 1381124"/>
              <a:gd name="connsiteX29" fmla="*/ 857533 w 1628870"/>
              <a:gd name="connsiteY29" fmla="*/ 733425 h 1381124"/>
              <a:gd name="connsiteX30" fmla="*/ 1471896 w 1628870"/>
              <a:gd name="connsiteY30" fmla="*/ 733425 h 1381124"/>
              <a:gd name="connsiteX31" fmla="*/ 1471896 w 1628870"/>
              <a:gd name="connsiteY31" fmla="*/ 971550 h 1381124"/>
              <a:gd name="connsiteX32" fmla="*/ 1386171 w 1628870"/>
              <a:gd name="connsiteY32" fmla="*/ 971550 h 1381124"/>
              <a:gd name="connsiteX33" fmla="*/ 1386171 w 1628870"/>
              <a:gd name="connsiteY33" fmla="*/ 828675 h 1381124"/>
              <a:gd name="connsiteX34" fmla="*/ 857533 w 1628870"/>
              <a:gd name="connsiteY34" fmla="*/ 828675 h 1381124"/>
              <a:gd name="connsiteX35" fmla="*/ 857533 w 1628870"/>
              <a:gd name="connsiteY35" fmla="*/ 971550 h 1381124"/>
              <a:gd name="connsiteX36" fmla="*/ 771808 w 1628870"/>
              <a:gd name="connsiteY36" fmla="*/ 971550 h 1381124"/>
              <a:gd name="connsiteX37" fmla="*/ 771808 w 1628870"/>
              <a:gd name="connsiteY37" fmla="*/ 828675 h 1381124"/>
              <a:gd name="connsiteX38" fmla="*/ 243171 w 1628870"/>
              <a:gd name="connsiteY38" fmla="*/ 828675 h 1381124"/>
              <a:gd name="connsiteX39" fmla="*/ 243171 w 1628870"/>
              <a:gd name="connsiteY39" fmla="*/ 971550 h 1381124"/>
              <a:gd name="connsiteX40" fmla="*/ 157446 w 1628870"/>
              <a:gd name="connsiteY40" fmla="*/ 971550 h 1381124"/>
              <a:gd name="connsiteX41" fmla="*/ 157446 w 1628870"/>
              <a:gd name="connsiteY41" fmla="*/ 733425 h 1381124"/>
              <a:gd name="connsiteX42" fmla="*/ 771808 w 1628870"/>
              <a:gd name="connsiteY42" fmla="*/ 733425 h 1381124"/>
              <a:gd name="connsiteX43" fmla="*/ 576545 w 1628870"/>
              <a:gd name="connsiteY43" fmla="*/ 342900 h 1381124"/>
              <a:gd name="connsiteX44" fmla="*/ 1052795 w 1628870"/>
              <a:gd name="connsiteY44" fmla="*/ 342900 h 1381124"/>
              <a:gd name="connsiteX45" fmla="*/ 1052795 w 1628870"/>
              <a:gd name="connsiteY45" fmla="*/ 400050 h 1381124"/>
              <a:gd name="connsiteX46" fmla="*/ 576545 w 1628870"/>
              <a:gd name="connsiteY46" fmla="*/ 400050 h 1381124"/>
              <a:gd name="connsiteX47" fmla="*/ 576545 w 1628870"/>
              <a:gd name="connsiteY47" fmla="*/ 247650 h 1381124"/>
              <a:gd name="connsiteX48" fmla="*/ 1052795 w 1628870"/>
              <a:gd name="connsiteY48" fmla="*/ 247650 h 1381124"/>
              <a:gd name="connsiteX49" fmla="*/ 1052795 w 1628870"/>
              <a:gd name="connsiteY49" fmla="*/ 304800 h 1381124"/>
              <a:gd name="connsiteX50" fmla="*/ 576545 w 1628870"/>
              <a:gd name="connsiteY50" fmla="*/ 304800 h 1381124"/>
              <a:gd name="connsiteX51" fmla="*/ 576545 w 1628870"/>
              <a:gd name="connsiteY51" fmla="*/ 152400 h 1381124"/>
              <a:gd name="connsiteX52" fmla="*/ 1052795 w 1628870"/>
              <a:gd name="connsiteY52" fmla="*/ 152400 h 1381124"/>
              <a:gd name="connsiteX53" fmla="*/ 1052795 w 1628870"/>
              <a:gd name="connsiteY53" fmla="*/ 209550 h 1381124"/>
              <a:gd name="connsiteX54" fmla="*/ 576545 w 1628870"/>
              <a:gd name="connsiteY54" fmla="*/ 209550 h 1381124"/>
              <a:gd name="connsiteX55" fmla="*/ 594262 w 1628870"/>
              <a:gd name="connsiteY55" fmla="*/ 95250 h 1381124"/>
              <a:gd name="connsiteX56" fmla="*/ 514537 w 1628870"/>
              <a:gd name="connsiteY56" fmla="*/ 174974 h 1381124"/>
              <a:gd name="connsiteX57" fmla="*/ 514537 w 1628870"/>
              <a:gd name="connsiteY57" fmla="*/ 377476 h 1381124"/>
              <a:gd name="connsiteX58" fmla="*/ 594262 w 1628870"/>
              <a:gd name="connsiteY58" fmla="*/ 457200 h 1381124"/>
              <a:gd name="connsiteX59" fmla="*/ 1041937 w 1628870"/>
              <a:gd name="connsiteY59" fmla="*/ 457200 h 1381124"/>
              <a:gd name="connsiteX60" fmla="*/ 1121661 w 1628870"/>
              <a:gd name="connsiteY60" fmla="*/ 377476 h 1381124"/>
              <a:gd name="connsiteX61" fmla="*/ 1121661 w 1628870"/>
              <a:gd name="connsiteY61" fmla="*/ 174974 h 1381124"/>
              <a:gd name="connsiteX62" fmla="*/ 1041937 w 1628870"/>
              <a:gd name="connsiteY62" fmla="*/ 95250 h 1381124"/>
              <a:gd name="connsiteX63" fmla="*/ 524158 w 1628870"/>
              <a:gd name="connsiteY63" fmla="*/ 0 h 1381124"/>
              <a:gd name="connsiteX64" fmla="*/ 1105183 w 1628870"/>
              <a:gd name="connsiteY64" fmla="*/ 0 h 1381124"/>
              <a:gd name="connsiteX65" fmla="*/ 1214720 w 1628870"/>
              <a:gd name="connsiteY65" fmla="*/ 109538 h 1381124"/>
              <a:gd name="connsiteX66" fmla="*/ 1214720 w 1628870"/>
              <a:gd name="connsiteY66" fmla="*/ 433388 h 1381124"/>
              <a:gd name="connsiteX67" fmla="*/ 1105183 w 1628870"/>
              <a:gd name="connsiteY67" fmla="*/ 542925 h 1381124"/>
              <a:gd name="connsiteX68" fmla="*/ 524158 w 1628870"/>
              <a:gd name="connsiteY68" fmla="*/ 542925 h 1381124"/>
              <a:gd name="connsiteX69" fmla="*/ 414620 w 1628870"/>
              <a:gd name="connsiteY69" fmla="*/ 433388 h 1381124"/>
              <a:gd name="connsiteX70" fmla="*/ 414620 w 1628870"/>
              <a:gd name="connsiteY70" fmla="*/ 109538 h 1381124"/>
              <a:gd name="connsiteX71" fmla="*/ 524158 w 1628870"/>
              <a:gd name="connsiteY71" fmla="*/ 0 h 13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628870" h="1381124">
                <a:moveTo>
                  <a:pt x="1272826" y="1019079"/>
                </a:moveTo>
                <a:lnTo>
                  <a:pt x="1508570" y="1019079"/>
                </a:lnTo>
                <a:cubicBezTo>
                  <a:pt x="1574959" y="1019079"/>
                  <a:pt x="1628870" y="1072895"/>
                  <a:pt x="1628870" y="1139380"/>
                </a:cubicBezTo>
                <a:lnTo>
                  <a:pt x="1628870" y="1260823"/>
                </a:lnTo>
                <a:cubicBezTo>
                  <a:pt x="1628775" y="1327308"/>
                  <a:pt x="1574959" y="1381124"/>
                  <a:pt x="1508570" y="1381124"/>
                </a:cubicBezTo>
                <a:lnTo>
                  <a:pt x="1272826" y="1381124"/>
                </a:lnTo>
                <a:cubicBezTo>
                  <a:pt x="1206437" y="1381124"/>
                  <a:pt x="1152525" y="1327308"/>
                  <a:pt x="1152525" y="1260823"/>
                </a:cubicBezTo>
                <a:lnTo>
                  <a:pt x="1152525" y="1139380"/>
                </a:lnTo>
                <a:cubicBezTo>
                  <a:pt x="1152525" y="1072991"/>
                  <a:pt x="1206341" y="1019079"/>
                  <a:pt x="1272826" y="1019079"/>
                </a:cubicBezTo>
                <a:close/>
                <a:moveTo>
                  <a:pt x="696564" y="1019079"/>
                </a:moveTo>
                <a:lnTo>
                  <a:pt x="932307" y="1019079"/>
                </a:lnTo>
                <a:cubicBezTo>
                  <a:pt x="998697" y="1019079"/>
                  <a:pt x="1052608" y="1072895"/>
                  <a:pt x="1052608" y="1139380"/>
                </a:cubicBezTo>
                <a:lnTo>
                  <a:pt x="1052608" y="1260823"/>
                </a:lnTo>
                <a:cubicBezTo>
                  <a:pt x="1052513" y="1327308"/>
                  <a:pt x="998697" y="1381124"/>
                  <a:pt x="932307" y="1381124"/>
                </a:cubicBezTo>
                <a:lnTo>
                  <a:pt x="696564" y="1381124"/>
                </a:lnTo>
                <a:cubicBezTo>
                  <a:pt x="630175" y="1381124"/>
                  <a:pt x="576263" y="1327308"/>
                  <a:pt x="576263" y="1260823"/>
                </a:cubicBezTo>
                <a:lnTo>
                  <a:pt x="576263" y="1139380"/>
                </a:lnTo>
                <a:cubicBezTo>
                  <a:pt x="576263" y="1072991"/>
                  <a:pt x="630079" y="1019079"/>
                  <a:pt x="696564" y="1019079"/>
                </a:cubicBezTo>
                <a:close/>
                <a:moveTo>
                  <a:pt x="120301" y="1019079"/>
                </a:moveTo>
                <a:lnTo>
                  <a:pt x="356045" y="1019079"/>
                </a:lnTo>
                <a:cubicBezTo>
                  <a:pt x="422434" y="1019079"/>
                  <a:pt x="476345" y="1072895"/>
                  <a:pt x="476345" y="1139380"/>
                </a:cubicBezTo>
                <a:lnTo>
                  <a:pt x="476345" y="1260824"/>
                </a:lnTo>
                <a:cubicBezTo>
                  <a:pt x="476250" y="1327213"/>
                  <a:pt x="422434" y="1381029"/>
                  <a:pt x="356045" y="1381029"/>
                </a:cubicBezTo>
                <a:lnTo>
                  <a:pt x="120301" y="1381029"/>
                </a:lnTo>
                <a:cubicBezTo>
                  <a:pt x="53816" y="1381029"/>
                  <a:pt x="0" y="1327213"/>
                  <a:pt x="0" y="1260824"/>
                </a:cubicBezTo>
                <a:lnTo>
                  <a:pt x="0" y="1139380"/>
                </a:lnTo>
                <a:cubicBezTo>
                  <a:pt x="0" y="1072895"/>
                  <a:pt x="53816" y="1019079"/>
                  <a:pt x="120301" y="1019079"/>
                </a:cubicBezTo>
                <a:close/>
                <a:moveTo>
                  <a:pt x="771808" y="619125"/>
                </a:moveTo>
                <a:lnTo>
                  <a:pt x="857533" y="619125"/>
                </a:lnTo>
                <a:lnTo>
                  <a:pt x="857533" y="733425"/>
                </a:lnTo>
                <a:lnTo>
                  <a:pt x="1471896" y="733425"/>
                </a:lnTo>
                <a:lnTo>
                  <a:pt x="1471896" y="971550"/>
                </a:lnTo>
                <a:lnTo>
                  <a:pt x="1386171" y="971550"/>
                </a:lnTo>
                <a:lnTo>
                  <a:pt x="1386171" y="828675"/>
                </a:lnTo>
                <a:lnTo>
                  <a:pt x="857533" y="828675"/>
                </a:lnTo>
                <a:lnTo>
                  <a:pt x="857533" y="971550"/>
                </a:lnTo>
                <a:lnTo>
                  <a:pt x="771808" y="971550"/>
                </a:lnTo>
                <a:lnTo>
                  <a:pt x="771808" y="828675"/>
                </a:lnTo>
                <a:lnTo>
                  <a:pt x="243171" y="828675"/>
                </a:lnTo>
                <a:lnTo>
                  <a:pt x="243171" y="971550"/>
                </a:lnTo>
                <a:lnTo>
                  <a:pt x="157446" y="971550"/>
                </a:lnTo>
                <a:lnTo>
                  <a:pt x="157446" y="733425"/>
                </a:lnTo>
                <a:lnTo>
                  <a:pt x="771808" y="733425"/>
                </a:lnTo>
                <a:close/>
                <a:moveTo>
                  <a:pt x="576545" y="342900"/>
                </a:moveTo>
                <a:lnTo>
                  <a:pt x="1052795" y="342900"/>
                </a:lnTo>
                <a:lnTo>
                  <a:pt x="1052795" y="400050"/>
                </a:lnTo>
                <a:lnTo>
                  <a:pt x="576545" y="400050"/>
                </a:lnTo>
                <a:close/>
                <a:moveTo>
                  <a:pt x="576545" y="247650"/>
                </a:moveTo>
                <a:lnTo>
                  <a:pt x="1052795" y="247650"/>
                </a:lnTo>
                <a:lnTo>
                  <a:pt x="1052795" y="304800"/>
                </a:lnTo>
                <a:lnTo>
                  <a:pt x="576545" y="304800"/>
                </a:lnTo>
                <a:close/>
                <a:moveTo>
                  <a:pt x="576545" y="152400"/>
                </a:moveTo>
                <a:lnTo>
                  <a:pt x="1052795" y="152400"/>
                </a:lnTo>
                <a:lnTo>
                  <a:pt x="1052795" y="209550"/>
                </a:lnTo>
                <a:lnTo>
                  <a:pt x="576545" y="209550"/>
                </a:lnTo>
                <a:close/>
                <a:moveTo>
                  <a:pt x="594262" y="95250"/>
                </a:moveTo>
                <a:cubicBezTo>
                  <a:pt x="550256" y="95250"/>
                  <a:pt x="514537" y="130969"/>
                  <a:pt x="514537" y="174974"/>
                </a:cubicBezTo>
                <a:lnTo>
                  <a:pt x="514537" y="377476"/>
                </a:lnTo>
                <a:cubicBezTo>
                  <a:pt x="514537" y="421481"/>
                  <a:pt x="550256" y="457200"/>
                  <a:pt x="594262" y="457200"/>
                </a:cubicBezTo>
                <a:lnTo>
                  <a:pt x="1041937" y="457200"/>
                </a:lnTo>
                <a:cubicBezTo>
                  <a:pt x="1085942" y="457200"/>
                  <a:pt x="1121661" y="421481"/>
                  <a:pt x="1121661" y="377476"/>
                </a:cubicBezTo>
                <a:lnTo>
                  <a:pt x="1121661" y="174974"/>
                </a:lnTo>
                <a:cubicBezTo>
                  <a:pt x="1121661" y="130969"/>
                  <a:pt x="1085942" y="95250"/>
                  <a:pt x="1041937" y="95250"/>
                </a:cubicBezTo>
                <a:close/>
                <a:moveTo>
                  <a:pt x="524158" y="0"/>
                </a:moveTo>
                <a:lnTo>
                  <a:pt x="1105183" y="0"/>
                </a:lnTo>
                <a:cubicBezTo>
                  <a:pt x="1165666" y="0"/>
                  <a:pt x="1214720" y="49054"/>
                  <a:pt x="1214720" y="109538"/>
                </a:cubicBezTo>
                <a:lnTo>
                  <a:pt x="1214720" y="433388"/>
                </a:lnTo>
                <a:cubicBezTo>
                  <a:pt x="1214720" y="493871"/>
                  <a:pt x="1165666" y="542925"/>
                  <a:pt x="1105183" y="542925"/>
                </a:cubicBezTo>
                <a:lnTo>
                  <a:pt x="524158" y="542925"/>
                </a:lnTo>
                <a:cubicBezTo>
                  <a:pt x="463674" y="542925"/>
                  <a:pt x="414620" y="493871"/>
                  <a:pt x="414620" y="433388"/>
                </a:cubicBezTo>
                <a:lnTo>
                  <a:pt x="414620" y="109538"/>
                </a:lnTo>
                <a:cubicBezTo>
                  <a:pt x="414620" y="49054"/>
                  <a:pt x="463674" y="0"/>
                  <a:pt x="52415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7" name="Donut 24">
            <a:extLst>
              <a:ext uri="{FF2B5EF4-FFF2-40B4-BE49-F238E27FC236}">
                <a16:creationId xmlns:a16="http://schemas.microsoft.com/office/drawing/2014/main" id="{B40F9D55-5F12-4E92-A8D6-2808B8531534}"/>
              </a:ext>
            </a:extLst>
          </p:cNvPr>
          <p:cNvSpPr/>
          <p:nvPr/>
        </p:nvSpPr>
        <p:spPr>
          <a:xfrm>
            <a:off x="5947641" y="4227946"/>
            <a:ext cx="399231" cy="40248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Isosceles Triangle 51">
            <a:extLst>
              <a:ext uri="{FF2B5EF4-FFF2-40B4-BE49-F238E27FC236}">
                <a16:creationId xmlns:a16="http://schemas.microsoft.com/office/drawing/2014/main" id="{56DBFFFD-35E1-4C6F-A668-27A959C02CC1}"/>
              </a:ext>
            </a:extLst>
          </p:cNvPr>
          <p:cNvSpPr/>
          <p:nvPr/>
        </p:nvSpPr>
        <p:spPr>
          <a:xfrm>
            <a:off x="5961754" y="3511419"/>
            <a:ext cx="368088" cy="2699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C94887B-2E62-4B65-9BFA-6E5EF40375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DBD6B90-7169-498E-837A-98FF2F4D6748}"/>
              </a:ext>
            </a:extLst>
          </p:cNvPr>
          <p:cNvGrpSpPr/>
          <p:nvPr/>
        </p:nvGrpSpPr>
        <p:grpSpPr>
          <a:xfrm flipH="1">
            <a:off x="5937912" y="4208160"/>
            <a:ext cx="3710346" cy="2672527"/>
            <a:chOff x="1016436" y="3876641"/>
            <a:chExt cx="3796962" cy="273491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96B061A-EF86-427A-AC15-B45EB951EE94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84D88AE-764F-4EE5-914E-8554C6AFB030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1C040B36-89C4-459B-948F-6D459B903F24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B3D0562-2F7A-47E4-962F-0E41737201AF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7938690-B914-49AD-B195-BE801B741F60}"/>
              </a:ext>
            </a:extLst>
          </p:cNvPr>
          <p:cNvGrpSpPr/>
          <p:nvPr/>
        </p:nvGrpSpPr>
        <p:grpSpPr>
          <a:xfrm>
            <a:off x="2600312" y="4208160"/>
            <a:ext cx="3710346" cy="2672527"/>
            <a:chOff x="1016436" y="3876641"/>
            <a:chExt cx="3796962" cy="273491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AC0C9-5F85-45BA-9091-8636FC121E8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60C133F-BE37-4F2B-8BC7-6049224CD0C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4D7AC1D-2B3C-4888-89C6-9E65B5580D47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32DE252-CD29-48EB-858D-8F492E98CA6F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" name="Freeform 2">
            <a:extLst>
              <a:ext uri="{FF2B5EF4-FFF2-40B4-BE49-F238E27FC236}">
                <a16:creationId xmlns:a16="http://schemas.microsoft.com/office/drawing/2014/main" id="{67FB385A-224F-4483-90A9-05BA284272FE}"/>
              </a:ext>
            </a:extLst>
          </p:cNvPr>
          <p:cNvSpPr/>
          <p:nvPr/>
        </p:nvSpPr>
        <p:spPr>
          <a:xfrm>
            <a:off x="5272388" y="3458477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1C58B653-1AC0-4DBD-88A8-4CF7D73A70AB}"/>
              </a:ext>
            </a:extLst>
          </p:cNvPr>
          <p:cNvSpPr/>
          <p:nvPr/>
        </p:nvSpPr>
        <p:spPr>
          <a:xfrm rot="8100000">
            <a:off x="5652599" y="1721366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" name="Group 21">
            <a:extLst>
              <a:ext uri="{FF2B5EF4-FFF2-40B4-BE49-F238E27FC236}">
                <a16:creationId xmlns:a16="http://schemas.microsoft.com/office/drawing/2014/main" id="{7520A93A-14A5-40E1-981E-7DBC14F1E090}"/>
              </a:ext>
            </a:extLst>
          </p:cNvPr>
          <p:cNvGrpSpPr/>
          <p:nvPr/>
        </p:nvGrpSpPr>
        <p:grpSpPr>
          <a:xfrm>
            <a:off x="8622095" y="4080096"/>
            <a:ext cx="2849416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22145B-F118-43DF-AD5C-34AEEF83731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776D05-86C5-4368-995A-E4128743883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267C70F1-48E6-4F64-BEC8-A497D689238F}"/>
              </a:ext>
            </a:extLst>
          </p:cNvPr>
          <p:cNvGrpSpPr/>
          <p:nvPr/>
        </p:nvGrpSpPr>
        <p:grpSpPr>
          <a:xfrm>
            <a:off x="8042130" y="2491846"/>
            <a:ext cx="2849416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5AC88D-CB25-4162-8EF8-1B76986E917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2C3FEA-D621-457C-AA7F-03FC7642DCA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1C909703-537C-49AF-9A07-C732DD45F510}"/>
              </a:ext>
            </a:extLst>
          </p:cNvPr>
          <p:cNvGrpSpPr/>
          <p:nvPr/>
        </p:nvGrpSpPr>
        <p:grpSpPr>
          <a:xfrm>
            <a:off x="794138" y="4080096"/>
            <a:ext cx="2849416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C998DF-51E8-4565-A75B-1CC816C9268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C49FFF-5735-4C7D-9475-E67ADB9990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0">
            <a:extLst>
              <a:ext uri="{FF2B5EF4-FFF2-40B4-BE49-F238E27FC236}">
                <a16:creationId xmlns:a16="http://schemas.microsoft.com/office/drawing/2014/main" id="{FDF071D2-E1D6-440B-AFD5-7CCCE9FCD3C1}"/>
              </a:ext>
            </a:extLst>
          </p:cNvPr>
          <p:cNvGrpSpPr/>
          <p:nvPr/>
        </p:nvGrpSpPr>
        <p:grpSpPr>
          <a:xfrm>
            <a:off x="1358712" y="2491846"/>
            <a:ext cx="2849416" cy="863358"/>
            <a:chOff x="803640" y="3362835"/>
            <a:chExt cx="2059657" cy="86335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4784CF-0B3B-4A46-BA0B-47516229B99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2CA957-7035-40CA-B518-22183AE8ACE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3">
            <a:extLst>
              <a:ext uri="{FF2B5EF4-FFF2-40B4-BE49-F238E27FC236}">
                <a16:creationId xmlns:a16="http://schemas.microsoft.com/office/drawing/2014/main" id="{894FFAC9-BB49-49F5-B9E1-40CAC053372F}"/>
              </a:ext>
            </a:extLst>
          </p:cNvPr>
          <p:cNvGrpSpPr/>
          <p:nvPr/>
        </p:nvGrpSpPr>
        <p:grpSpPr>
          <a:xfrm>
            <a:off x="7904250" y="1686118"/>
            <a:ext cx="3421576" cy="709769"/>
            <a:chOff x="803640" y="3362835"/>
            <a:chExt cx="2059657" cy="6208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CCD5E7-F918-4B18-9D6D-D6300514C16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0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A286B4-EF1E-496D-86A6-8A7A75121CF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42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5D01CB52-DFA7-472C-9D82-4DB38500B9D2}"/>
              </a:ext>
            </a:extLst>
          </p:cNvPr>
          <p:cNvSpPr>
            <a:spLocks noChangeAspect="1"/>
          </p:cNvSpPr>
          <p:nvPr/>
        </p:nvSpPr>
        <p:spPr>
          <a:xfrm>
            <a:off x="5956129" y="2011939"/>
            <a:ext cx="342189" cy="343445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Teardrop 12">
            <a:extLst>
              <a:ext uri="{FF2B5EF4-FFF2-40B4-BE49-F238E27FC236}">
                <a16:creationId xmlns:a16="http://schemas.microsoft.com/office/drawing/2014/main" id="{259E7022-91EB-44D5-931C-77D610A90CFE}"/>
              </a:ext>
            </a:extLst>
          </p:cNvPr>
          <p:cNvSpPr/>
          <p:nvPr/>
        </p:nvSpPr>
        <p:spPr>
          <a:xfrm rot="5400000">
            <a:off x="4280240" y="2176268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Teardrop 14">
            <a:extLst>
              <a:ext uri="{FF2B5EF4-FFF2-40B4-BE49-F238E27FC236}">
                <a16:creationId xmlns:a16="http://schemas.microsoft.com/office/drawing/2014/main" id="{7EC537D5-852A-41E4-B695-1A3478E5CA4A}"/>
              </a:ext>
            </a:extLst>
          </p:cNvPr>
          <p:cNvSpPr/>
          <p:nvPr/>
        </p:nvSpPr>
        <p:spPr>
          <a:xfrm rot="16200000" flipH="1">
            <a:off x="7019076" y="2176270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1D034B5F-12D4-44BA-89FB-A24F56277913}"/>
              </a:ext>
            </a:extLst>
          </p:cNvPr>
          <p:cNvSpPr/>
          <p:nvPr/>
        </p:nvSpPr>
        <p:spPr>
          <a:xfrm>
            <a:off x="7391111" y="2436244"/>
            <a:ext cx="326821" cy="42929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 Same Side Corner Rectangle 7">
            <a:extLst>
              <a:ext uri="{FF2B5EF4-FFF2-40B4-BE49-F238E27FC236}">
                <a16:creationId xmlns:a16="http://schemas.microsoft.com/office/drawing/2014/main" id="{917E7B2C-A9F7-45C8-8DCF-68357B6FDDEE}"/>
              </a:ext>
            </a:extLst>
          </p:cNvPr>
          <p:cNvSpPr>
            <a:spLocks noChangeAspect="1"/>
          </p:cNvSpPr>
          <p:nvPr/>
        </p:nvSpPr>
        <p:spPr>
          <a:xfrm rot="10800000">
            <a:off x="4608527" y="2456187"/>
            <a:ext cx="370408" cy="38941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Teardrop 11">
            <a:extLst>
              <a:ext uri="{FF2B5EF4-FFF2-40B4-BE49-F238E27FC236}">
                <a16:creationId xmlns:a16="http://schemas.microsoft.com/office/drawing/2014/main" id="{2897ACBD-9C04-45EF-96CB-DBF2064B4A90}"/>
              </a:ext>
            </a:extLst>
          </p:cNvPr>
          <p:cNvSpPr/>
          <p:nvPr/>
        </p:nvSpPr>
        <p:spPr>
          <a:xfrm rot="2700000">
            <a:off x="3716060" y="3374726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Teardrop 15">
            <a:extLst>
              <a:ext uri="{FF2B5EF4-FFF2-40B4-BE49-F238E27FC236}">
                <a16:creationId xmlns:a16="http://schemas.microsoft.com/office/drawing/2014/main" id="{CCD586A8-BCCD-4437-9A37-A877E68BCCA6}"/>
              </a:ext>
            </a:extLst>
          </p:cNvPr>
          <p:cNvSpPr/>
          <p:nvPr/>
        </p:nvSpPr>
        <p:spPr>
          <a:xfrm rot="18900000" flipH="1">
            <a:off x="7583255" y="3374726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Trapezoid 10">
            <a:extLst>
              <a:ext uri="{FF2B5EF4-FFF2-40B4-BE49-F238E27FC236}">
                <a16:creationId xmlns:a16="http://schemas.microsoft.com/office/drawing/2014/main" id="{5CFCF9A0-B21F-4728-AE8F-0AB267ABA146}"/>
              </a:ext>
            </a:extLst>
          </p:cNvPr>
          <p:cNvSpPr>
            <a:spLocks noChangeAspect="1"/>
          </p:cNvSpPr>
          <p:nvPr/>
        </p:nvSpPr>
        <p:spPr>
          <a:xfrm>
            <a:off x="4022733" y="3665902"/>
            <a:ext cx="367333" cy="366902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ED57E173-A8B0-4C8E-AE2A-0896F83F639B}"/>
              </a:ext>
            </a:extLst>
          </p:cNvPr>
          <p:cNvSpPr>
            <a:spLocks noChangeAspect="1"/>
          </p:cNvSpPr>
          <p:nvPr/>
        </p:nvSpPr>
        <p:spPr>
          <a:xfrm>
            <a:off x="7884718" y="3642996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CC166649-0A0A-47FD-BF78-7BC440A715F9}"/>
              </a:ext>
            </a:extLst>
          </p:cNvPr>
          <p:cNvGrpSpPr/>
          <p:nvPr/>
        </p:nvGrpSpPr>
        <p:grpSpPr>
          <a:xfrm>
            <a:off x="3486599" y="1902191"/>
            <a:ext cx="3245127" cy="1321796"/>
            <a:chOff x="3617227" y="2044630"/>
            <a:chExt cx="3245127" cy="1321796"/>
          </a:xfrm>
        </p:grpSpPr>
        <p:sp>
          <p:nvSpPr>
            <p:cNvPr id="7" name="Content Placeholder 4">
              <a:extLst>
                <a:ext uri="{FF2B5EF4-FFF2-40B4-BE49-F238E27FC236}">
                  <a16:creationId xmlns:a16="http://schemas.microsoft.com/office/drawing/2014/main" id="{A1BC8BDA-1AB1-461D-BD90-A8FB99F1E2F5}"/>
                </a:ext>
              </a:extLst>
            </p:cNvPr>
            <p:cNvSpPr txBox="1">
              <a:spLocks/>
            </p:cNvSpPr>
            <p:nvPr/>
          </p:nvSpPr>
          <p:spPr>
            <a:xfrm>
              <a:off x="3617227" y="2044630"/>
              <a:ext cx="1442454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4"/>
                  </a:solidFill>
                </a:rPr>
                <a:t>Content         </a:t>
              </a:r>
              <a:endParaRPr lang="ko-KR" altLang="en-US" sz="2400" b="0" dirty="0">
                <a:solidFill>
                  <a:schemeClr val="accent4"/>
                </a:solidFill>
              </a:endParaRPr>
            </a:p>
          </p:txBody>
        </p:sp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78D8C661-10A2-4683-A9AA-EA6543E97040}"/>
                </a:ext>
              </a:extLst>
            </p:cNvPr>
            <p:cNvSpPr txBox="1">
              <a:spLocks/>
            </p:cNvSpPr>
            <p:nvPr/>
          </p:nvSpPr>
          <p:spPr>
            <a:xfrm>
              <a:off x="3617227" y="2561859"/>
              <a:ext cx="1442454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3"/>
                  </a:solidFill>
                </a:rPr>
                <a:t>Content         </a:t>
              </a:r>
              <a:endParaRPr lang="ko-KR" altLang="en-US" sz="2400" b="0" dirty="0">
                <a:solidFill>
                  <a:schemeClr val="accent3"/>
                </a:solidFill>
              </a:endParaRPr>
            </a:p>
          </p:txBody>
        </p:sp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878DBD81-AA1A-4B13-8D7C-0A672DE68E8B}"/>
                </a:ext>
              </a:extLst>
            </p:cNvPr>
            <p:cNvSpPr txBox="1">
              <a:spLocks/>
            </p:cNvSpPr>
            <p:nvPr/>
          </p:nvSpPr>
          <p:spPr>
            <a:xfrm>
              <a:off x="3617227" y="3079088"/>
              <a:ext cx="1442454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2"/>
                  </a:solidFill>
                </a:rPr>
                <a:t>Content         </a:t>
              </a:r>
              <a:endParaRPr lang="ko-KR" altLang="en-US" sz="2400" b="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Content Placeholder 4">
              <a:extLst>
                <a:ext uri="{FF2B5EF4-FFF2-40B4-BE49-F238E27FC236}">
                  <a16:creationId xmlns:a16="http://schemas.microsoft.com/office/drawing/2014/main" id="{776CD196-091B-462C-BAAD-ACAC1FB6B039}"/>
                </a:ext>
              </a:extLst>
            </p:cNvPr>
            <p:cNvSpPr txBox="1">
              <a:spLocks/>
            </p:cNvSpPr>
            <p:nvPr/>
          </p:nvSpPr>
          <p:spPr>
            <a:xfrm>
              <a:off x="5189124" y="2044630"/>
              <a:ext cx="1673230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4"/>
                  </a:solidFill>
                </a:rPr>
                <a:t>Text Here   </a:t>
              </a:r>
              <a:endParaRPr lang="ko-KR" altLang="en-US" sz="2400" b="0" dirty="0">
                <a:solidFill>
                  <a:schemeClr val="accent4"/>
                </a:solidFill>
              </a:endParaRPr>
            </a:p>
          </p:txBody>
        </p:sp>
        <p:sp>
          <p:nvSpPr>
            <p:cNvPr id="11" name="Content Placeholder 4">
              <a:extLst>
                <a:ext uri="{FF2B5EF4-FFF2-40B4-BE49-F238E27FC236}">
                  <a16:creationId xmlns:a16="http://schemas.microsoft.com/office/drawing/2014/main" id="{0C4F41F4-33E9-4792-9F74-284A75029CDF}"/>
                </a:ext>
              </a:extLst>
            </p:cNvPr>
            <p:cNvSpPr txBox="1">
              <a:spLocks/>
            </p:cNvSpPr>
            <p:nvPr/>
          </p:nvSpPr>
          <p:spPr>
            <a:xfrm>
              <a:off x="5189124" y="2561859"/>
              <a:ext cx="1673230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3"/>
                  </a:solidFill>
                </a:rPr>
                <a:t>Text Here            </a:t>
              </a:r>
              <a:endParaRPr lang="ko-KR" altLang="en-US" sz="2400" b="0" dirty="0">
                <a:solidFill>
                  <a:schemeClr val="accent3"/>
                </a:solidFill>
              </a:endParaRPr>
            </a:p>
          </p:txBody>
        </p:sp>
        <p:sp>
          <p:nvSpPr>
            <p:cNvPr id="12" name="Content Placeholder 4">
              <a:extLst>
                <a:ext uri="{FF2B5EF4-FFF2-40B4-BE49-F238E27FC236}">
                  <a16:creationId xmlns:a16="http://schemas.microsoft.com/office/drawing/2014/main" id="{BAC41C8F-C6CB-4D26-952C-FD73C3F872B4}"/>
                </a:ext>
              </a:extLst>
            </p:cNvPr>
            <p:cNvSpPr txBox="1">
              <a:spLocks/>
            </p:cNvSpPr>
            <p:nvPr/>
          </p:nvSpPr>
          <p:spPr>
            <a:xfrm>
              <a:off x="5189124" y="3079088"/>
              <a:ext cx="1673230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2"/>
                  </a:solidFill>
                </a:rPr>
                <a:t>Text Here           </a:t>
              </a:r>
              <a:endParaRPr lang="ko-KR" altLang="en-US" sz="2400" b="0" dirty="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47E0A2E4-D6D9-43DC-B903-1DC170CCF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759095"/>
              </p:ext>
            </p:extLst>
          </p:nvPr>
        </p:nvGraphicFramePr>
        <p:xfrm>
          <a:off x="923109" y="3860980"/>
          <a:ext cx="10607040" cy="241180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86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4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1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615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</a:t>
                      </a: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직사각형 34">
            <a:extLst>
              <a:ext uri="{FF2B5EF4-FFF2-40B4-BE49-F238E27FC236}">
                <a16:creationId xmlns:a16="http://schemas.microsoft.com/office/drawing/2014/main" id="{EB481B39-0E25-47E8-BE43-678F73FBEFF3}"/>
              </a:ext>
            </a:extLst>
          </p:cNvPr>
          <p:cNvSpPr/>
          <p:nvPr/>
        </p:nvSpPr>
        <p:spPr>
          <a:xfrm>
            <a:off x="7304123" y="1568667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SIMPLE </a:t>
            </a:r>
            <a:r>
              <a:rPr lang="en-US" altLang="ko-KR" sz="28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15" name="직사각형 35">
            <a:extLst>
              <a:ext uri="{FF2B5EF4-FFF2-40B4-BE49-F238E27FC236}">
                <a16:creationId xmlns:a16="http://schemas.microsoft.com/office/drawing/2014/main" id="{0FFE94D9-E0DF-41B2-A033-C065593403BF}"/>
              </a:ext>
            </a:extLst>
          </p:cNvPr>
          <p:cNvSpPr/>
          <p:nvPr/>
        </p:nvSpPr>
        <p:spPr>
          <a:xfrm>
            <a:off x="7304122" y="1939127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1AE82C83-6D12-4339-A544-9A7AD10ABAD8}"/>
              </a:ext>
            </a:extLst>
          </p:cNvPr>
          <p:cNvSpPr txBox="1">
            <a:spLocks/>
          </p:cNvSpPr>
          <p:nvPr/>
        </p:nvSpPr>
        <p:spPr>
          <a:xfrm>
            <a:off x="7304122" y="2309587"/>
            <a:ext cx="4228515" cy="1206714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 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C37C7B8-6509-4629-8D17-0B2BCA08F116}"/>
              </a:ext>
            </a:extLst>
          </p:cNvPr>
          <p:cNvGrpSpPr/>
          <p:nvPr/>
        </p:nvGrpSpPr>
        <p:grpSpPr>
          <a:xfrm>
            <a:off x="1059042" y="1452261"/>
            <a:ext cx="2298114" cy="2067139"/>
            <a:chOff x="916426" y="1261223"/>
            <a:chExt cx="2488708" cy="2238577"/>
          </a:xfrm>
        </p:grpSpPr>
        <p:sp>
          <p:nvSpPr>
            <p:cNvPr id="18" name="Graphic 26">
              <a:extLst>
                <a:ext uri="{FF2B5EF4-FFF2-40B4-BE49-F238E27FC236}">
                  <a16:creationId xmlns:a16="http://schemas.microsoft.com/office/drawing/2014/main" id="{48189BB0-5C92-414D-AB29-AB3FD2DEDE35}"/>
                </a:ext>
              </a:extLst>
            </p:cNvPr>
            <p:cNvSpPr/>
            <p:nvPr/>
          </p:nvSpPr>
          <p:spPr>
            <a:xfrm flipH="1">
              <a:off x="2103548" y="1846372"/>
              <a:ext cx="895646" cy="712408"/>
            </a:xfrm>
            <a:custGeom>
              <a:avLst/>
              <a:gdLst>
                <a:gd name="connsiteX0" fmla="*/ 371379 w 2717503"/>
                <a:gd name="connsiteY0" fmla="*/ 340140 h 2161534"/>
                <a:gd name="connsiteX1" fmla="*/ 203731 w 2717503"/>
                <a:gd name="connsiteY1" fmla="*/ 22186 h 2161534"/>
                <a:gd name="connsiteX2" fmla="*/ 200167 w 2717503"/>
                <a:gd name="connsiteY2" fmla="*/ 1913 h 2161534"/>
                <a:gd name="connsiteX3" fmla="*/ 218381 w 2717503"/>
                <a:gd name="connsiteY3" fmla="*/ 9436 h 2161534"/>
                <a:gd name="connsiteX4" fmla="*/ 419369 w 2717503"/>
                <a:gd name="connsiteY4" fmla="*/ 164493 h 2161534"/>
                <a:gd name="connsiteX5" fmla="*/ 513449 w 2717503"/>
                <a:gd name="connsiteY5" fmla="*/ 235132 h 2161534"/>
                <a:gd name="connsiteX6" fmla="*/ 578307 w 2717503"/>
                <a:gd name="connsiteY6" fmla="*/ 288032 h 2161534"/>
                <a:gd name="connsiteX7" fmla="*/ 721882 w 2717503"/>
                <a:gd name="connsiteY7" fmla="*/ 403256 h 2161534"/>
                <a:gd name="connsiteX8" fmla="*/ 861497 w 2717503"/>
                <a:gd name="connsiteY8" fmla="*/ 623963 h 2161534"/>
                <a:gd name="connsiteX9" fmla="*/ 885729 w 2717503"/>
                <a:gd name="connsiteY9" fmla="*/ 677180 h 2161534"/>
                <a:gd name="connsiteX10" fmla="*/ 962862 w 2717503"/>
                <a:gd name="connsiteY10" fmla="*/ 773240 h 2161534"/>
                <a:gd name="connsiteX11" fmla="*/ 1823596 w 2717503"/>
                <a:gd name="connsiteY11" fmla="*/ 1439717 h 2161534"/>
                <a:gd name="connsiteX12" fmla="*/ 2353230 w 2717503"/>
                <a:gd name="connsiteY12" fmla="*/ 1851118 h 2161534"/>
                <a:gd name="connsiteX13" fmla="*/ 2380156 w 2717503"/>
                <a:gd name="connsiteY13" fmla="*/ 1847079 h 2161534"/>
                <a:gd name="connsiteX14" fmla="*/ 2449211 w 2717503"/>
                <a:gd name="connsiteY14" fmla="*/ 1757355 h 2161534"/>
                <a:gd name="connsiteX15" fmla="*/ 2480175 w 2717503"/>
                <a:gd name="connsiteY15" fmla="*/ 1759414 h 2161534"/>
                <a:gd name="connsiteX16" fmla="*/ 2709435 w 2717503"/>
                <a:gd name="connsiteY16" fmla="*/ 2135812 h 2161534"/>
                <a:gd name="connsiteX17" fmla="*/ 2715137 w 2717503"/>
                <a:gd name="connsiteY17" fmla="*/ 2157035 h 2161534"/>
                <a:gd name="connsiteX18" fmla="*/ 2693676 w 2717503"/>
                <a:gd name="connsiteY18" fmla="*/ 2157194 h 2161534"/>
                <a:gd name="connsiteX19" fmla="*/ 2277682 w 2717503"/>
                <a:gd name="connsiteY19" fmla="*/ 2028428 h 2161534"/>
                <a:gd name="connsiteX20" fmla="*/ 2266674 w 2717503"/>
                <a:gd name="connsiteY20" fmla="*/ 1992237 h 2161534"/>
                <a:gd name="connsiteX21" fmla="*/ 2328443 w 2717503"/>
                <a:gd name="connsiteY21" fmla="*/ 1913442 h 2161534"/>
                <a:gd name="connsiteX22" fmla="*/ 2325355 w 2717503"/>
                <a:gd name="connsiteY22" fmla="*/ 1880339 h 2161534"/>
                <a:gd name="connsiteX23" fmla="*/ 2006529 w 2717503"/>
                <a:gd name="connsiteY23" fmla="*/ 1634212 h 2161534"/>
                <a:gd name="connsiteX24" fmla="*/ 909091 w 2717503"/>
                <a:gd name="connsiteY24" fmla="*/ 782663 h 2161534"/>
                <a:gd name="connsiteX25" fmla="*/ 834888 w 2717503"/>
                <a:gd name="connsiteY25" fmla="*/ 755342 h 2161534"/>
                <a:gd name="connsiteX26" fmla="*/ 530475 w 2717503"/>
                <a:gd name="connsiteY26" fmla="*/ 663005 h 2161534"/>
                <a:gd name="connsiteX27" fmla="*/ 301611 w 2717503"/>
                <a:gd name="connsiteY27" fmla="*/ 510798 h 2161534"/>
                <a:gd name="connsiteX28" fmla="*/ 11928 w 2717503"/>
                <a:gd name="connsiteY28" fmla="*/ 273223 h 2161534"/>
                <a:gd name="connsiteX29" fmla="*/ 1554 w 2717503"/>
                <a:gd name="connsiteY29" fmla="*/ 257702 h 2161534"/>
                <a:gd name="connsiteX30" fmla="*/ 20560 w 2717503"/>
                <a:gd name="connsiteY30" fmla="*/ 256989 h 2161534"/>
                <a:gd name="connsiteX31" fmla="*/ 371379 w 2717503"/>
                <a:gd name="connsiteY31" fmla="*/ 340140 h 2161534"/>
                <a:gd name="connsiteX32" fmla="*/ 462529 w 2717503"/>
                <a:gd name="connsiteY32" fmla="*/ 215572 h 2161534"/>
                <a:gd name="connsiteX33" fmla="*/ 614498 w 2717503"/>
                <a:gd name="connsiteY33" fmla="*/ 501612 h 2161534"/>
                <a:gd name="connsiteX34" fmla="*/ 600560 w 2717503"/>
                <a:gd name="connsiteY34" fmla="*/ 525607 h 2161534"/>
                <a:gd name="connsiteX35" fmla="*/ 587810 w 2717503"/>
                <a:gd name="connsiteY35" fmla="*/ 523311 h 2161534"/>
                <a:gd name="connsiteX36" fmla="*/ 379457 w 2717503"/>
                <a:gd name="connsiteY36" fmla="*/ 472945 h 2161534"/>
                <a:gd name="connsiteX37" fmla="*/ 256947 w 2717503"/>
                <a:gd name="connsiteY37" fmla="*/ 444198 h 2161534"/>
                <a:gd name="connsiteX38" fmla="*/ 337723 w 2717503"/>
                <a:gd name="connsiteY38" fmla="*/ 490525 h 2161534"/>
                <a:gd name="connsiteX39" fmla="*/ 563023 w 2717503"/>
                <a:gd name="connsiteY39" fmla="*/ 543900 h 2161534"/>
                <a:gd name="connsiteX40" fmla="*/ 682128 w 2717503"/>
                <a:gd name="connsiteY40" fmla="*/ 572251 h 2161534"/>
                <a:gd name="connsiteX41" fmla="*/ 534118 w 2717503"/>
                <a:gd name="connsiteY41" fmla="*/ 293180 h 2161534"/>
                <a:gd name="connsiteX42" fmla="*/ 462529 w 2717503"/>
                <a:gd name="connsiteY42" fmla="*/ 215572 h 21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17503" h="2161534">
                  <a:moveTo>
                    <a:pt x="371379" y="340140"/>
                  </a:moveTo>
                  <a:cubicBezTo>
                    <a:pt x="314124" y="231727"/>
                    <a:pt x="258769" y="127035"/>
                    <a:pt x="203731" y="22186"/>
                  </a:cubicBezTo>
                  <a:cubicBezTo>
                    <a:pt x="200642" y="16246"/>
                    <a:pt x="190664" y="9119"/>
                    <a:pt x="200167" y="1913"/>
                  </a:cubicBezTo>
                  <a:cubicBezTo>
                    <a:pt x="207928" y="-4027"/>
                    <a:pt x="213234" y="5397"/>
                    <a:pt x="218381" y="9436"/>
                  </a:cubicBezTo>
                  <a:cubicBezTo>
                    <a:pt x="285377" y="61148"/>
                    <a:pt x="351106" y="114523"/>
                    <a:pt x="419369" y="164493"/>
                  </a:cubicBezTo>
                  <a:cubicBezTo>
                    <a:pt x="450967" y="187617"/>
                    <a:pt x="480426" y="213433"/>
                    <a:pt x="513449" y="235132"/>
                  </a:cubicBezTo>
                  <a:cubicBezTo>
                    <a:pt x="535781" y="249783"/>
                    <a:pt x="556530" y="270531"/>
                    <a:pt x="578307" y="288032"/>
                  </a:cubicBezTo>
                  <a:cubicBezTo>
                    <a:pt x="626139" y="326440"/>
                    <a:pt x="677772" y="360334"/>
                    <a:pt x="721882" y="403256"/>
                  </a:cubicBezTo>
                  <a:cubicBezTo>
                    <a:pt x="785869" y="465580"/>
                    <a:pt x="824593" y="544296"/>
                    <a:pt x="861497" y="623963"/>
                  </a:cubicBezTo>
                  <a:cubicBezTo>
                    <a:pt x="869653" y="641623"/>
                    <a:pt x="878365" y="659124"/>
                    <a:pt x="885729" y="677180"/>
                  </a:cubicBezTo>
                  <a:cubicBezTo>
                    <a:pt x="901964" y="716934"/>
                    <a:pt x="928493" y="746710"/>
                    <a:pt x="962862" y="773240"/>
                  </a:cubicBezTo>
                  <a:cubicBezTo>
                    <a:pt x="1250407" y="994580"/>
                    <a:pt x="1536843" y="1217347"/>
                    <a:pt x="1823596" y="1439717"/>
                  </a:cubicBezTo>
                  <a:cubicBezTo>
                    <a:pt x="2000194" y="1576718"/>
                    <a:pt x="2176871" y="1713641"/>
                    <a:pt x="2353230" y="1851118"/>
                  </a:cubicBezTo>
                  <a:cubicBezTo>
                    <a:pt x="2365584" y="1860779"/>
                    <a:pt x="2371682" y="1858562"/>
                    <a:pt x="2380156" y="1847079"/>
                  </a:cubicBezTo>
                  <a:cubicBezTo>
                    <a:pt x="2402567" y="1816749"/>
                    <a:pt x="2426008" y="1787131"/>
                    <a:pt x="2449211" y="1757355"/>
                  </a:cubicBezTo>
                  <a:cubicBezTo>
                    <a:pt x="2463544" y="1738982"/>
                    <a:pt x="2467900" y="1739299"/>
                    <a:pt x="2480175" y="1759414"/>
                  </a:cubicBezTo>
                  <a:cubicBezTo>
                    <a:pt x="2556674" y="1884853"/>
                    <a:pt x="2633094" y="2010293"/>
                    <a:pt x="2709435" y="2135812"/>
                  </a:cubicBezTo>
                  <a:cubicBezTo>
                    <a:pt x="2713315" y="2142147"/>
                    <a:pt x="2721551" y="2148324"/>
                    <a:pt x="2715137" y="2157035"/>
                  </a:cubicBezTo>
                  <a:cubicBezTo>
                    <a:pt x="2708643" y="2165825"/>
                    <a:pt x="2700724" y="2159411"/>
                    <a:pt x="2693676" y="2157194"/>
                  </a:cubicBezTo>
                  <a:cubicBezTo>
                    <a:pt x="2555011" y="2114351"/>
                    <a:pt x="2416346" y="2071271"/>
                    <a:pt x="2277682" y="2028428"/>
                  </a:cubicBezTo>
                  <a:cubicBezTo>
                    <a:pt x="2247431" y="2019083"/>
                    <a:pt x="2246876" y="2017816"/>
                    <a:pt x="2266674" y="1992237"/>
                  </a:cubicBezTo>
                  <a:cubicBezTo>
                    <a:pt x="2287105" y="1965866"/>
                    <a:pt x="2306587" y="1938624"/>
                    <a:pt x="2328443" y="1913442"/>
                  </a:cubicBezTo>
                  <a:cubicBezTo>
                    <a:pt x="2340560" y="1899424"/>
                    <a:pt x="2341273" y="1892456"/>
                    <a:pt x="2325355" y="1880339"/>
                  </a:cubicBezTo>
                  <a:cubicBezTo>
                    <a:pt x="2218605" y="1798930"/>
                    <a:pt x="2112646" y="1716413"/>
                    <a:pt x="2006529" y="1634212"/>
                  </a:cubicBezTo>
                  <a:cubicBezTo>
                    <a:pt x="1640585" y="1350468"/>
                    <a:pt x="1274640" y="1066882"/>
                    <a:pt x="909091" y="782663"/>
                  </a:cubicBezTo>
                  <a:cubicBezTo>
                    <a:pt x="886600" y="765162"/>
                    <a:pt x="860309" y="761994"/>
                    <a:pt x="834888" y="755342"/>
                  </a:cubicBezTo>
                  <a:cubicBezTo>
                    <a:pt x="732256" y="728417"/>
                    <a:pt x="629069" y="703472"/>
                    <a:pt x="530475" y="663005"/>
                  </a:cubicBezTo>
                  <a:cubicBezTo>
                    <a:pt x="443919" y="627448"/>
                    <a:pt x="371696" y="570746"/>
                    <a:pt x="301611" y="510798"/>
                  </a:cubicBezTo>
                  <a:cubicBezTo>
                    <a:pt x="206740" y="429548"/>
                    <a:pt x="112423" y="347743"/>
                    <a:pt x="11928" y="273223"/>
                  </a:cubicBezTo>
                  <a:cubicBezTo>
                    <a:pt x="7335" y="269818"/>
                    <a:pt x="-4148" y="268076"/>
                    <a:pt x="1554" y="257702"/>
                  </a:cubicBezTo>
                  <a:cubicBezTo>
                    <a:pt x="6860" y="248040"/>
                    <a:pt x="14304" y="255564"/>
                    <a:pt x="20560" y="256989"/>
                  </a:cubicBezTo>
                  <a:cubicBezTo>
                    <a:pt x="136180" y="284389"/>
                    <a:pt x="251879" y="311869"/>
                    <a:pt x="371379" y="340140"/>
                  </a:cubicBezTo>
                  <a:close/>
                  <a:moveTo>
                    <a:pt x="462529" y="215572"/>
                  </a:moveTo>
                  <a:cubicBezTo>
                    <a:pt x="514399" y="313136"/>
                    <a:pt x="564449" y="407374"/>
                    <a:pt x="614498" y="501612"/>
                  </a:cubicBezTo>
                  <a:cubicBezTo>
                    <a:pt x="625268" y="521964"/>
                    <a:pt x="623051" y="525686"/>
                    <a:pt x="600560" y="525607"/>
                  </a:cubicBezTo>
                  <a:cubicBezTo>
                    <a:pt x="596284" y="525607"/>
                    <a:pt x="592007" y="524340"/>
                    <a:pt x="587810" y="523311"/>
                  </a:cubicBezTo>
                  <a:cubicBezTo>
                    <a:pt x="518359" y="506522"/>
                    <a:pt x="448987" y="489575"/>
                    <a:pt x="379457" y="472945"/>
                  </a:cubicBezTo>
                  <a:cubicBezTo>
                    <a:pt x="338673" y="463125"/>
                    <a:pt x="297810" y="453780"/>
                    <a:pt x="256947" y="444198"/>
                  </a:cubicBezTo>
                  <a:cubicBezTo>
                    <a:pt x="281972" y="463917"/>
                    <a:pt x="303195" y="484507"/>
                    <a:pt x="337723" y="490525"/>
                  </a:cubicBezTo>
                  <a:cubicBezTo>
                    <a:pt x="413589" y="503829"/>
                    <a:pt x="487949" y="525686"/>
                    <a:pt x="563023" y="543900"/>
                  </a:cubicBezTo>
                  <a:cubicBezTo>
                    <a:pt x="601669" y="553245"/>
                    <a:pt x="640394" y="562352"/>
                    <a:pt x="682128" y="572251"/>
                  </a:cubicBezTo>
                  <a:cubicBezTo>
                    <a:pt x="631445" y="476984"/>
                    <a:pt x="581792" y="385596"/>
                    <a:pt x="534118" y="293180"/>
                  </a:cubicBezTo>
                  <a:cubicBezTo>
                    <a:pt x="517726" y="261503"/>
                    <a:pt x="497373" y="234974"/>
                    <a:pt x="462529" y="215572"/>
                  </a:cubicBezTo>
                  <a:close/>
                </a:path>
              </a:pathLst>
            </a:custGeom>
            <a:solidFill>
              <a:schemeClr val="accent5"/>
            </a:solidFill>
            <a:ln w="79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37A16A8D-390D-44CA-8F70-91E15E67D5BB}"/>
                </a:ext>
              </a:extLst>
            </p:cNvPr>
            <p:cNvSpPr/>
            <p:nvPr/>
          </p:nvSpPr>
          <p:spPr>
            <a:xfrm>
              <a:off x="1116205" y="1441181"/>
              <a:ext cx="1330690" cy="364014"/>
            </a:xfrm>
            <a:custGeom>
              <a:avLst/>
              <a:gdLst>
                <a:gd name="connsiteX0" fmla="*/ 319772 w 1585293"/>
                <a:gd name="connsiteY0" fmla="*/ 122883 h 433662"/>
                <a:gd name="connsiteX1" fmla="*/ 252129 w 1585293"/>
                <a:gd name="connsiteY1" fmla="*/ 270963 h 433662"/>
                <a:gd name="connsiteX2" fmla="*/ 330865 w 1585293"/>
                <a:gd name="connsiteY2" fmla="*/ 271074 h 433662"/>
                <a:gd name="connsiteX3" fmla="*/ 335687 w 1585293"/>
                <a:gd name="connsiteY3" fmla="*/ 265444 h 433662"/>
                <a:gd name="connsiteX4" fmla="*/ 321166 w 1585293"/>
                <a:gd name="connsiteY4" fmla="*/ 123245 h 433662"/>
                <a:gd name="connsiteX5" fmla="*/ 319772 w 1585293"/>
                <a:gd name="connsiteY5" fmla="*/ 122883 h 433662"/>
                <a:gd name="connsiteX6" fmla="*/ 347225 w 1585293"/>
                <a:gd name="connsiteY6" fmla="*/ 975 h 433662"/>
                <a:gd name="connsiteX7" fmla="*/ 373926 w 1585293"/>
                <a:gd name="connsiteY7" fmla="*/ 21627 h 433662"/>
                <a:gd name="connsiteX8" fmla="*/ 381367 w 1585293"/>
                <a:gd name="connsiteY8" fmla="*/ 51840 h 433662"/>
                <a:gd name="connsiteX9" fmla="*/ 396613 w 1585293"/>
                <a:gd name="connsiteY9" fmla="*/ 198804 h 433662"/>
                <a:gd name="connsiteX10" fmla="*/ 410911 w 1585293"/>
                <a:gd name="connsiteY10" fmla="*/ 339693 h 433662"/>
                <a:gd name="connsiteX11" fmla="*/ 420304 w 1585293"/>
                <a:gd name="connsiteY11" fmla="*/ 427961 h 433662"/>
                <a:gd name="connsiteX12" fmla="*/ 415398 w 1585293"/>
                <a:gd name="connsiteY12" fmla="*/ 433535 h 433662"/>
                <a:gd name="connsiteX13" fmla="*/ 358625 w 1585293"/>
                <a:gd name="connsiteY13" fmla="*/ 433563 h 433662"/>
                <a:gd name="connsiteX14" fmla="*/ 352409 w 1585293"/>
                <a:gd name="connsiteY14" fmla="*/ 428017 h 433662"/>
                <a:gd name="connsiteX15" fmla="*/ 344605 w 1585293"/>
                <a:gd name="connsiteY15" fmla="*/ 344933 h 433662"/>
                <a:gd name="connsiteX16" fmla="*/ 334962 w 1585293"/>
                <a:gd name="connsiteY16" fmla="*/ 335456 h 433662"/>
                <a:gd name="connsiteX17" fmla="*/ 229080 w 1585293"/>
                <a:gd name="connsiteY17" fmla="*/ 335540 h 433662"/>
                <a:gd name="connsiteX18" fmla="*/ 219520 w 1585293"/>
                <a:gd name="connsiteY18" fmla="*/ 341700 h 433662"/>
                <a:gd name="connsiteX19" fmla="*/ 180472 w 1585293"/>
                <a:gd name="connsiteY19" fmla="*/ 426930 h 433662"/>
                <a:gd name="connsiteX20" fmla="*/ 170299 w 1585293"/>
                <a:gd name="connsiteY20" fmla="*/ 433619 h 433662"/>
                <a:gd name="connsiteX21" fmla="*/ 109568 w 1585293"/>
                <a:gd name="connsiteY21" fmla="*/ 433451 h 433662"/>
                <a:gd name="connsiteX22" fmla="*/ 221471 w 1585293"/>
                <a:gd name="connsiteY22" fmla="*/ 189718 h 433662"/>
                <a:gd name="connsiteX23" fmla="*/ 286466 w 1585293"/>
                <a:gd name="connsiteY23" fmla="*/ 47659 h 433662"/>
                <a:gd name="connsiteX24" fmla="*/ 309878 w 1585293"/>
                <a:gd name="connsiteY24" fmla="*/ 13098 h 433662"/>
                <a:gd name="connsiteX25" fmla="*/ 347225 w 1585293"/>
                <a:gd name="connsiteY25" fmla="*/ 975 h 433662"/>
                <a:gd name="connsiteX26" fmla="*/ 1307890 w 1585293"/>
                <a:gd name="connsiteY26" fmla="*/ 668 h 433662"/>
                <a:gd name="connsiteX27" fmla="*/ 1313492 w 1585293"/>
                <a:gd name="connsiteY27" fmla="*/ 6382 h 433662"/>
                <a:gd name="connsiteX28" fmla="*/ 1303626 w 1585293"/>
                <a:gd name="connsiteY28" fmla="*/ 59699 h 433662"/>
                <a:gd name="connsiteX29" fmla="*/ 1296268 w 1585293"/>
                <a:gd name="connsiteY29" fmla="*/ 65580 h 433662"/>
                <a:gd name="connsiteX30" fmla="*/ 1163490 w 1585293"/>
                <a:gd name="connsiteY30" fmla="*/ 65357 h 433662"/>
                <a:gd name="connsiteX31" fmla="*/ 1154989 w 1585293"/>
                <a:gd name="connsiteY31" fmla="*/ 72687 h 433662"/>
                <a:gd name="connsiteX32" fmla="*/ 1137040 w 1585293"/>
                <a:gd name="connsiteY32" fmla="*/ 175811 h 433662"/>
                <a:gd name="connsiteX33" fmla="*/ 1144286 w 1585293"/>
                <a:gd name="connsiteY33" fmla="*/ 184702 h 433662"/>
                <a:gd name="connsiteX34" fmla="*/ 1221044 w 1585293"/>
                <a:gd name="connsiteY34" fmla="*/ 184395 h 433662"/>
                <a:gd name="connsiteX35" fmla="*/ 1226729 w 1585293"/>
                <a:gd name="connsiteY35" fmla="*/ 191056 h 433662"/>
                <a:gd name="connsiteX36" fmla="*/ 1217002 w 1585293"/>
                <a:gd name="connsiteY36" fmla="*/ 243594 h 433662"/>
                <a:gd name="connsiteX37" fmla="*/ 1209672 w 1585293"/>
                <a:gd name="connsiteY37" fmla="*/ 249670 h 433662"/>
                <a:gd name="connsiteX38" fmla="*/ 1130602 w 1585293"/>
                <a:gd name="connsiteY38" fmla="*/ 249502 h 433662"/>
                <a:gd name="connsiteX39" fmla="*/ 1122770 w 1585293"/>
                <a:gd name="connsiteY39" fmla="*/ 255578 h 433662"/>
                <a:gd name="connsiteX40" fmla="*/ 1103344 w 1585293"/>
                <a:gd name="connsiteY40" fmla="*/ 367955 h 433662"/>
                <a:gd name="connsiteX41" fmla="*/ 1171516 w 1585293"/>
                <a:gd name="connsiteY41" fmla="*/ 367955 h 433662"/>
                <a:gd name="connsiteX42" fmla="*/ 1242894 w 1585293"/>
                <a:gd name="connsiteY42" fmla="*/ 367843 h 433662"/>
                <a:gd name="connsiteX43" fmla="*/ 1248441 w 1585293"/>
                <a:gd name="connsiteY43" fmla="*/ 374811 h 433662"/>
                <a:gd name="connsiteX44" fmla="*/ 1238547 w 1585293"/>
                <a:gd name="connsiteY44" fmla="*/ 428101 h 433662"/>
                <a:gd name="connsiteX45" fmla="*/ 1232276 w 1585293"/>
                <a:gd name="connsiteY45" fmla="*/ 433536 h 433662"/>
                <a:gd name="connsiteX46" fmla="*/ 1070316 w 1585293"/>
                <a:gd name="connsiteY46" fmla="*/ 433313 h 433662"/>
                <a:gd name="connsiteX47" fmla="*/ 1034948 w 1585293"/>
                <a:gd name="connsiteY47" fmla="*/ 387883 h 433662"/>
                <a:gd name="connsiteX48" fmla="*/ 1054039 w 1585293"/>
                <a:gd name="connsiteY48" fmla="*/ 278767 h 433662"/>
                <a:gd name="connsiteX49" fmla="*/ 1077730 w 1585293"/>
                <a:gd name="connsiteY49" fmla="*/ 143368 h 433662"/>
                <a:gd name="connsiteX50" fmla="*/ 1095540 w 1585293"/>
                <a:gd name="connsiteY50" fmla="*/ 43339 h 433662"/>
                <a:gd name="connsiteX51" fmla="*/ 1146711 w 1585293"/>
                <a:gd name="connsiteY51" fmla="*/ 807 h 433662"/>
                <a:gd name="connsiteX52" fmla="*/ 1307890 w 1585293"/>
                <a:gd name="connsiteY52" fmla="*/ 668 h 433662"/>
                <a:gd name="connsiteX53" fmla="*/ 15922 w 1585293"/>
                <a:gd name="connsiteY53" fmla="*/ 584 h 433662"/>
                <a:gd name="connsiteX54" fmla="*/ 249231 w 1585293"/>
                <a:gd name="connsiteY54" fmla="*/ 696 h 433662"/>
                <a:gd name="connsiteX55" fmla="*/ 238807 w 1585293"/>
                <a:gd name="connsiteY55" fmla="*/ 59281 h 433662"/>
                <a:gd name="connsiteX56" fmla="*/ 231505 w 1585293"/>
                <a:gd name="connsiteY56" fmla="*/ 65524 h 433662"/>
                <a:gd name="connsiteX57" fmla="*/ 157814 w 1585293"/>
                <a:gd name="connsiteY57" fmla="*/ 65274 h 433662"/>
                <a:gd name="connsiteX58" fmla="*/ 149564 w 1585293"/>
                <a:gd name="connsiteY58" fmla="*/ 72130 h 433662"/>
                <a:gd name="connsiteX59" fmla="*/ 125678 w 1585293"/>
                <a:gd name="connsiteY59" fmla="*/ 207500 h 433662"/>
                <a:gd name="connsiteX60" fmla="*/ 102183 w 1585293"/>
                <a:gd name="connsiteY60" fmla="*/ 341421 h 433662"/>
                <a:gd name="connsiteX61" fmla="*/ 86854 w 1585293"/>
                <a:gd name="connsiteY61" fmla="*/ 429467 h 433662"/>
                <a:gd name="connsiteX62" fmla="*/ 81670 w 1585293"/>
                <a:gd name="connsiteY62" fmla="*/ 433452 h 433662"/>
                <a:gd name="connsiteX63" fmla="*/ 25621 w 1585293"/>
                <a:gd name="connsiteY63" fmla="*/ 433480 h 433662"/>
                <a:gd name="connsiteX64" fmla="*/ 21719 w 1585293"/>
                <a:gd name="connsiteY64" fmla="*/ 428742 h 433662"/>
                <a:gd name="connsiteX65" fmla="*/ 45939 w 1585293"/>
                <a:gd name="connsiteY65" fmla="*/ 291866 h 433662"/>
                <a:gd name="connsiteX66" fmla="*/ 69825 w 1585293"/>
                <a:gd name="connsiteY66" fmla="*/ 156440 h 433662"/>
                <a:gd name="connsiteX67" fmla="*/ 84764 w 1585293"/>
                <a:gd name="connsiteY67" fmla="*/ 72994 h 433662"/>
                <a:gd name="connsiteX68" fmla="*/ 78409 w 1585293"/>
                <a:gd name="connsiteY68" fmla="*/ 65246 h 433662"/>
                <a:gd name="connsiteX69" fmla="*/ 6251 w 1585293"/>
                <a:gd name="connsiteY69" fmla="*/ 65496 h 433662"/>
                <a:gd name="connsiteX70" fmla="*/ 370 w 1585293"/>
                <a:gd name="connsiteY70" fmla="*/ 59170 h 433662"/>
                <a:gd name="connsiteX71" fmla="*/ 10041 w 1585293"/>
                <a:gd name="connsiteY71" fmla="*/ 5824 h 433662"/>
                <a:gd name="connsiteX72" fmla="*/ 15922 w 1585293"/>
                <a:gd name="connsiteY72" fmla="*/ 584 h 433662"/>
                <a:gd name="connsiteX73" fmla="*/ 1351928 w 1585293"/>
                <a:gd name="connsiteY73" fmla="*/ 584 h 433662"/>
                <a:gd name="connsiteX74" fmla="*/ 1582980 w 1585293"/>
                <a:gd name="connsiteY74" fmla="*/ 751 h 433662"/>
                <a:gd name="connsiteX75" fmla="*/ 1585293 w 1585293"/>
                <a:gd name="connsiteY75" fmla="*/ 1364 h 433662"/>
                <a:gd name="connsiteX76" fmla="*/ 1574730 w 1585293"/>
                <a:gd name="connsiteY76" fmla="*/ 60841 h 433662"/>
                <a:gd name="connsiteX77" fmla="*/ 1567706 w 1585293"/>
                <a:gd name="connsiteY77" fmla="*/ 65440 h 433662"/>
                <a:gd name="connsiteX78" fmla="*/ 1493263 w 1585293"/>
                <a:gd name="connsiteY78" fmla="*/ 65273 h 433662"/>
                <a:gd name="connsiteX79" fmla="*/ 1485849 w 1585293"/>
                <a:gd name="connsiteY79" fmla="*/ 71321 h 433662"/>
                <a:gd name="connsiteX80" fmla="*/ 1459427 w 1585293"/>
                <a:gd name="connsiteY80" fmla="*/ 222551 h 433662"/>
                <a:gd name="connsiteX81" fmla="*/ 1434203 w 1585293"/>
                <a:gd name="connsiteY81" fmla="*/ 364666 h 433662"/>
                <a:gd name="connsiteX82" fmla="*/ 1422888 w 1585293"/>
                <a:gd name="connsiteY82" fmla="*/ 428603 h 433662"/>
                <a:gd name="connsiteX83" fmla="*/ 1417035 w 1585293"/>
                <a:gd name="connsiteY83" fmla="*/ 433480 h 433662"/>
                <a:gd name="connsiteX84" fmla="*/ 1363299 w 1585293"/>
                <a:gd name="connsiteY84" fmla="*/ 433591 h 433662"/>
                <a:gd name="connsiteX85" fmla="*/ 1358143 w 1585293"/>
                <a:gd name="connsiteY85" fmla="*/ 426763 h 433662"/>
                <a:gd name="connsiteX86" fmla="*/ 1370991 w 1585293"/>
                <a:gd name="connsiteY86" fmla="*/ 354577 h 433662"/>
                <a:gd name="connsiteX87" fmla="*/ 1394961 w 1585293"/>
                <a:gd name="connsiteY87" fmla="*/ 218425 h 433662"/>
                <a:gd name="connsiteX88" fmla="*/ 1418707 w 1585293"/>
                <a:gd name="connsiteY88" fmla="*/ 84588 h 433662"/>
                <a:gd name="connsiteX89" fmla="*/ 1419599 w 1585293"/>
                <a:gd name="connsiteY89" fmla="*/ 78540 h 433662"/>
                <a:gd name="connsiteX90" fmla="*/ 1408757 w 1585293"/>
                <a:gd name="connsiteY90" fmla="*/ 65413 h 433662"/>
                <a:gd name="connsiteX91" fmla="*/ 1341197 w 1585293"/>
                <a:gd name="connsiteY91" fmla="*/ 65440 h 433662"/>
                <a:gd name="connsiteX92" fmla="*/ 1336375 w 1585293"/>
                <a:gd name="connsiteY92" fmla="*/ 60786 h 433662"/>
                <a:gd name="connsiteX93" fmla="*/ 1346409 w 1585293"/>
                <a:gd name="connsiteY93" fmla="*/ 5155 h 433662"/>
                <a:gd name="connsiteX94" fmla="*/ 1351928 w 1585293"/>
                <a:gd name="connsiteY94" fmla="*/ 584 h 433662"/>
                <a:gd name="connsiteX95" fmla="*/ 556121 w 1585293"/>
                <a:gd name="connsiteY95" fmla="*/ 528 h 433662"/>
                <a:gd name="connsiteX96" fmla="*/ 648208 w 1585293"/>
                <a:gd name="connsiteY96" fmla="*/ 1002 h 433662"/>
                <a:gd name="connsiteX97" fmla="*/ 741437 w 1585293"/>
                <a:gd name="connsiteY97" fmla="*/ 104237 h 433662"/>
                <a:gd name="connsiteX98" fmla="*/ 688788 w 1585293"/>
                <a:gd name="connsiteY98" fmla="*/ 202093 h 433662"/>
                <a:gd name="connsiteX99" fmla="*/ 616323 w 1585293"/>
                <a:gd name="connsiteY99" fmla="*/ 244792 h 433662"/>
                <a:gd name="connsiteX100" fmla="*/ 613257 w 1585293"/>
                <a:gd name="connsiteY100" fmla="*/ 252066 h 433662"/>
                <a:gd name="connsiteX101" fmla="*/ 692746 w 1585293"/>
                <a:gd name="connsiteY101" fmla="*/ 428909 h 433662"/>
                <a:gd name="connsiteX102" fmla="*/ 694641 w 1585293"/>
                <a:gd name="connsiteY102" fmla="*/ 433452 h 433662"/>
                <a:gd name="connsiteX103" fmla="*/ 622984 w 1585293"/>
                <a:gd name="connsiteY103" fmla="*/ 433535 h 433662"/>
                <a:gd name="connsiteX104" fmla="*/ 616769 w 1585293"/>
                <a:gd name="connsiteY104" fmla="*/ 429076 h 433662"/>
                <a:gd name="connsiteX105" fmla="*/ 549794 w 1585293"/>
                <a:gd name="connsiteY105" fmla="*/ 282028 h 433662"/>
                <a:gd name="connsiteX106" fmla="*/ 580787 w 1585293"/>
                <a:gd name="connsiteY106" fmla="*/ 197634 h 433662"/>
                <a:gd name="connsiteX107" fmla="*/ 637505 w 1585293"/>
                <a:gd name="connsiteY107" fmla="*/ 167728 h 433662"/>
                <a:gd name="connsiteX108" fmla="*/ 674881 w 1585293"/>
                <a:gd name="connsiteY108" fmla="*/ 110006 h 433662"/>
                <a:gd name="connsiteX109" fmla="*/ 632739 w 1585293"/>
                <a:gd name="connsiteY109" fmla="*/ 65691 h 433662"/>
                <a:gd name="connsiteX110" fmla="*/ 569053 w 1585293"/>
                <a:gd name="connsiteY110" fmla="*/ 65385 h 433662"/>
                <a:gd name="connsiteX111" fmla="*/ 564036 w 1585293"/>
                <a:gd name="connsiteY111" fmla="*/ 70151 h 433662"/>
                <a:gd name="connsiteX112" fmla="*/ 544303 w 1585293"/>
                <a:gd name="connsiteY112" fmla="*/ 181440 h 433662"/>
                <a:gd name="connsiteX113" fmla="*/ 520669 w 1585293"/>
                <a:gd name="connsiteY113" fmla="*/ 315278 h 433662"/>
                <a:gd name="connsiteX114" fmla="*/ 501466 w 1585293"/>
                <a:gd name="connsiteY114" fmla="*/ 425118 h 433662"/>
                <a:gd name="connsiteX115" fmla="*/ 491376 w 1585293"/>
                <a:gd name="connsiteY115" fmla="*/ 433647 h 433662"/>
                <a:gd name="connsiteX116" fmla="*/ 440734 w 1585293"/>
                <a:gd name="connsiteY116" fmla="*/ 433564 h 433662"/>
                <a:gd name="connsiteX117" fmla="*/ 435773 w 1585293"/>
                <a:gd name="connsiteY117" fmla="*/ 427348 h 433662"/>
                <a:gd name="connsiteX118" fmla="*/ 466069 w 1585293"/>
                <a:gd name="connsiteY118" fmla="*/ 255104 h 433662"/>
                <a:gd name="connsiteX119" fmla="*/ 497786 w 1585293"/>
                <a:gd name="connsiteY119" fmla="*/ 77704 h 433662"/>
                <a:gd name="connsiteX120" fmla="*/ 504086 w 1585293"/>
                <a:gd name="connsiteY120" fmla="*/ 42391 h 433662"/>
                <a:gd name="connsiteX121" fmla="*/ 556121 w 1585293"/>
                <a:gd name="connsiteY121" fmla="*/ 528 h 433662"/>
                <a:gd name="connsiteX122" fmla="*/ 930205 w 1585293"/>
                <a:gd name="connsiteY122" fmla="*/ 4 h 433662"/>
                <a:gd name="connsiteX123" fmla="*/ 1021096 w 1585293"/>
                <a:gd name="connsiteY123" fmla="*/ 61343 h 433662"/>
                <a:gd name="connsiteX124" fmla="*/ 1029318 w 1585293"/>
                <a:gd name="connsiteY124" fmla="*/ 112152 h 433662"/>
                <a:gd name="connsiteX125" fmla="*/ 1021654 w 1585293"/>
                <a:gd name="connsiteY125" fmla="*/ 119622 h 433662"/>
                <a:gd name="connsiteX126" fmla="*/ 969479 w 1585293"/>
                <a:gd name="connsiteY126" fmla="*/ 119510 h 433662"/>
                <a:gd name="connsiteX127" fmla="*/ 963236 w 1585293"/>
                <a:gd name="connsiteY127" fmla="*/ 113852 h 433662"/>
                <a:gd name="connsiteX128" fmla="*/ 892248 w 1585293"/>
                <a:gd name="connsiteY128" fmla="*/ 72213 h 433662"/>
                <a:gd name="connsiteX129" fmla="*/ 852894 w 1585293"/>
                <a:gd name="connsiteY129" fmla="*/ 130519 h 433662"/>
                <a:gd name="connsiteX130" fmla="*/ 826249 w 1585293"/>
                <a:gd name="connsiteY130" fmla="*/ 282445 h 433662"/>
                <a:gd name="connsiteX131" fmla="*/ 820619 w 1585293"/>
                <a:gd name="connsiteY131" fmla="*/ 315556 h 433662"/>
                <a:gd name="connsiteX132" fmla="*/ 887872 w 1585293"/>
                <a:gd name="connsiteY132" fmla="*/ 363188 h 433662"/>
                <a:gd name="connsiteX133" fmla="*/ 929372 w 1585293"/>
                <a:gd name="connsiteY133" fmla="*/ 310985 h 433662"/>
                <a:gd name="connsiteX134" fmla="*/ 939963 w 1585293"/>
                <a:gd name="connsiteY134" fmla="*/ 249473 h 433662"/>
                <a:gd name="connsiteX135" fmla="*/ 892276 w 1585293"/>
                <a:gd name="connsiteY135" fmla="*/ 249585 h 433662"/>
                <a:gd name="connsiteX136" fmla="*/ 886813 w 1585293"/>
                <a:gd name="connsiteY136" fmla="*/ 243732 h 433662"/>
                <a:gd name="connsiteX137" fmla="*/ 896345 w 1585293"/>
                <a:gd name="connsiteY137" fmla="*/ 191111 h 433662"/>
                <a:gd name="connsiteX138" fmla="*/ 905403 w 1585293"/>
                <a:gd name="connsiteY138" fmla="*/ 184255 h 433662"/>
                <a:gd name="connsiteX139" fmla="*/ 966023 w 1585293"/>
                <a:gd name="connsiteY139" fmla="*/ 184087 h 433662"/>
                <a:gd name="connsiteX140" fmla="*/ 1008025 w 1585293"/>
                <a:gd name="connsiteY140" fmla="*/ 235705 h 433662"/>
                <a:gd name="connsiteX141" fmla="*/ 986591 w 1585293"/>
                <a:gd name="connsiteY141" fmla="*/ 354408 h 433662"/>
                <a:gd name="connsiteX142" fmla="*/ 974049 w 1585293"/>
                <a:gd name="connsiteY142" fmla="*/ 426651 h 433662"/>
                <a:gd name="connsiteX143" fmla="*/ 965716 w 1585293"/>
                <a:gd name="connsiteY143" fmla="*/ 433590 h 433662"/>
                <a:gd name="connsiteX144" fmla="*/ 915827 w 1585293"/>
                <a:gd name="connsiteY144" fmla="*/ 433562 h 433662"/>
                <a:gd name="connsiteX145" fmla="*/ 909249 w 1585293"/>
                <a:gd name="connsiteY145" fmla="*/ 425062 h 433662"/>
                <a:gd name="connsiteX146" fmla="*/ 909695 w 1585293"/>
                <a:gd name="connsiteY146" fmla="*/ 420101 h 433662"/>
                <a:gd name="connsiteX147" fmla="*/ 861701 w 1585293"/>
                <a:gd name="connsiteY147" fmla="*/ 432977 h 433662"/>
                <a:gd name="connsiteX148" fmla="*/ 754397 w 1585293"/>
                <a:gd name="connsiteY148" fmla="*/ 340696 h 433662"/>
                <a:gd name="connsiteX149" fmla="*/ 763009 w 1585293"/>
                <a:gd name="connsiteY149" fmla="*/ 272606 h 433662"/>
                <a:gd name="connsiteX150" fmla="*/ 786616 w 1585293"/>
                <a:gd name="connsiteY150" fmla="*/ 137180 h 433662"/>
                <a:gd name="connsiteX151" fmla="*/ 890408 w 1585293"/>
                <a:gd name="connsiteY151" fmla="*/ 7775 h 433662"/>
                <a:gd name="connsiteX152" fmla="*/ 930205 w 1585293"/>
                <a:gd name="connsiteY152" fmla="*/ 4 h 43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585293" h="433662">
                  <a:moveTo>
                    <a:pt x="319772" y="122883"/>
                  </a:moveTo>
                  <a:cubicBezTo>
                    <a:pt x="297336" y="172020"/>
                    <a:pt x="274900" y="221157"/>
                    <a:pt x="252129" y="270963"/>
                  </a:cubicBezTo>
                  <a:cubicBezTo>
                    <a:pt x="279248" y="270963"/>
                    <a:pt x="305056" y="270851"/>
                    <a:pt x="330865" y="271074"/>
                  </a:cubicBezTo>
                  <a:cubicBezTo>
                    <a:pt x="335464" y="271102"/>
                    <a:pt x="336160" y="269820"/>
                    <a:pt x="335687" y="265444"/>
                  </a:cubicBezTo>
                  <a:cubicBezTo>
                    <a:pt x="330726" y="218063"/>
                    <a:pt x="325960" y="170654"/>
                    <a:pt x="321166" y="123245"/>
                  </a:cubicBezTo>
                  <a:cubicBezTo>
                    <a:pt x="320692" y="123134"/>
                    <a:pt x="320246" y="122994"/>
                    <a:pt x="319772" y="122883"/>
                  </a:cubicBezTo>
                  <a:close/>
                  <a:moveTo>
                    <a:pt x="347225" y="975"/>
                  </a:moveTo>
                  <a:cubicBezTo>
                    <a:pt x="359963" y="2508"/>
                    <a:pt x="368045" y="10785"/>
                    <a:pt x="373926" y="21627"/>
                  </a:cubicBezTo>
                  <a:cubicBezTo>
                    <a:pt x="379054" y="31048"/>
                    <a:pt x="380281" y="41471"/>
                    <a:pt x="381367" y="51840"/>
                  </a:cubicBezTo>
                  <a:cubicBezTo>
                    <a:pt x="386552" y="100809"/>
                    <a:pt x="391596" y="149807"/>
                    <a:pt x="396613" y="198804"/>
                  </a:cubicBezTo>
                  <a:cubicBezTo>
                    <a:pt x="401435" y="245767"/>
                    <a:pt x="406117" y="292730"/>
                    <a:pt x="410911" y="339693"/>
                  </a:cubicBezTo>
                  <a:cubicBezTo>
                    <a:pt x="413921" y="369125"/>
                    <a:pt x="416875" y="398585"/>
                    <a:pt x="420304" y="427961"/>
                  </a:cubicBezTo>
                  <a:cubicBezTo>
                    <a:pt x="420861" y="432811"/>
                    <a:pt x="419690" y="433563"/>
                    <a:pt x="415398" y="433535"/>
                  </a:cubicBezTo>
                  <a:cubicBezTo>
                    <a:pt x="396474" y="433368"/>
                    <a:pt x="377549" y="433340"/>
                    <a:pt x="358625" y="433563"/>
                  </a:cubicBezTo>
                  <a:cubicBezTo>
                    <a:pt x="354332" y="433619"/>
                    <a:pt x="352800" y="432141"/>
                    <a:pt x="352409" y="428017"/>
                  </a:cubicBezTo>
                  <a:cubicBezTo>
                    <a:pt x="349873" y="400313"/>
                    <a:pt x="347114" y="372637"/>
                    <a:pt x="344605" y="344933"/>
                  </a:cubicBezTo>
                  <a:cubicBezTo>
                    <a:pt x="344048" y="338773"/>
                    <a:pt x="342850" y="335345"/>
                    <a:pt x="334962" y="335456"/>
                  </a:cubicBezTo>
                  <a:cubicBezTo>
                    <a:pt x="299677" y="336014"/>
                    <a:pt x="264364" y="335819"/>
                    <a:pt x="229080" y="335540"/>
                  </a:cubicBezTo>
                  <a:cubicBezTo>
                    <a:pt x="223923" y="335512"/>
                    <a:pt x="221582" y="337101"/>
                    <a:pt x="219520" y="341700"/>
                  </a:cubicBezTo>
                  <a:cubicBezTo>
                    <a:pt x="206643" y="370184"/>
                    <a:pt x="193321" y="398446"/>
                    <a:pt x="180472" y="426930"/>
                  </a:cubicBezTo>
                  <a:cubicBezTo>
                    <a:pt x="178298" y="431779"/>
                    <a:pt x="175818" y="433702"/>
                    <a:pt x="170299" y="433619"/>
                  </a:cubicBezTo>
                  <a:cubicBezTo>
                    <a:pt x="150455" y="433201"/>
                    <a:pt x="130583" y="433451"/>
                    <a:pt x="109568" y="433451"/>
                  </a:cubicBezTo>
                  <a:cubicBezTo>
                    <a:pt x="147305" y="351259"/>
                    <a:pt x="184402" y="270517"/>
                    <a:pt x="221471" y="189718"/>
                  </a:cubicBezTo>
                  <a:cubicBezTo>
                    <a:pt x="243182" y="142393"/>
                    <a:pt x="264783" y="95012"/>
                    <a:pt x="286466" y="47659"/>
                  </a:cubicBezTo>
                  <a:cubicBezTo>
                    <a:pt x="292347" y="34838"/>
                    <a:pt x="299092" y="22630"/>
                    <a:pt x="309878" y="13098"/>
                  </a:cubicBezTo>
                  <a:cubicBezTo>
                    <a:pt x="320608" y="3594"/>
                    <a:pt x="333122" y="-726"/>
                    <a:pt x="347225" y="975"/>
                  </a:cubicBezTo>
                  <a:close/>
                  <a:moveTo>
                    <a:pt x="1307890" y="668"/>
                  </a:moveTo>
                  <a:cubicBezTo>
                    <a:pt x="1312350" y="668"/>
                    <a:pt x="1314496" y="1226"/>
                    <a:pt x="1313492" y="6382"/>
                  </a:cubicBezTo>
                  <a:cubicBezTo>
                    <a:pt x="1310008" y="24108"/>
                    <a:pt x="1306580" y="41862"/>
                    <a:pt x="1303626" y="59699"/>
                  </a:cubicBezTo>
                  <a:cubicBezTo>
                    <a:pt x="1302817" y="64605"/>
                    <a:pt x="1300867" y="65608"/>
                    <a:pt x="1296268" y="65580"/>
                  </a:cubicBezTo>
                  <a:cubicBezTo>
                    <a:pt x="1252008" y="65413"/>
                    <a:pt x="1207749" y="65580"/>
                    <a:pt x="1163490" y="65357"/>
                  </a:cubicBezTo>
                  <a:cubicBezTo>
                    <a:pt x="1157832" y="65329"/>
                    <a:pt x="1155964" y="66612"/>
                    <a:pt x="1154989" y="72687"/>
                  </a:cubicBezTo>
                  <a:cubicBezTo>
                    <a:pt x="1149442" y="107136"/>
                    <a:pt x="1143227" y="141473"/>
                    <a:pt x="1137040" y="175811"/>
                  </a:cubicBezTo>
                  <a:cubicBezTo>
                    <a:pt x="1135897" y="182110"/>
                    <a:pt x="1136399" y="184897"/>
                    <a:pt x="1144286" y="184702"/>
                  </a:cubicBezTo>
                  <a:cubicBezTo>
                    <a:pt x="1169872" y="184088"/>
                    <a:pt x="1195458" y="184562"/>
                    <a:pt x="1221044" y="184395"/>
                  </a:cubicBezTo>
                  <a:cubicBezTo>
                    <a:pt x="1226144" y="184367"/>
                    <a:pt x="1228123" y="184702"/>
                    <a:pt x="1226729" y="191056"/>
                  </a:cubicBezTo>
                  <a:cubicBezTo>
                    <a:pt x="1222855" y="208420"/>
                    <a:pt x="1219789" y="226007"/>
                    <a:pt x="1217002" y="243594"/>
                  </a:cubicBezTo>
                  <a:cubicBezTo>
                    <a:pt x="1216194" y="248638"/>
                    <a:pt x="1214355" y="249697"/>
                    <a:pt x="1209672" y="249670"/>
                  </a:cubicBezTo>
                  <a:cubicBezTo>
                    <a:pt x="1183306" y="249446"/>
                    <a:pt x="1156968" y="249641"/>
                    <a:pt x="1130602" y="249502"/>
                  </a:cubicBezTo>
                  <a:cubicBezTo>
                    <a:pt x="1126059" y="249474"/>
                    <a:pt x="1123717" y="249753"/>
                    <a:pt x="1122770" y="255578"/>
                  </a:cubicBezTo>
                  <a:cubicBezTo>
                    <a:pt x="1116778" y="292703"/>
                    <a:pt x="1110033" y="329799"/>
                    <a:pt x="1103344" y="367955"/>
                  </a:cubicBezTo>
                  <a:cubicBezTo>
                    <a:pt x="1126532" y="367955"/>
                    <a:pt x="1149025" y="367955"/>
                    <a:pt x="1171516" y="367955"/>
                  </a:cubicBezTo>
                  <a:cubicBezTo>
                    <a:pt x="1195318" y="367955"/>
                    <a:pt x="1219120" y="368122"/>
                    <a:pt x="1242894" y="367843"/>
                  </a:cubicBezTo>
                  <a:cubicBezTo>
                    <a:pt x="1248664" y="367760"/>
                    <a:pt x="1249611" y="369265"/>
                    <a:pt x="1248441" y="374811"/>
                  </a:cubicBezTo>
                  <a:cubicBezTo>
                    <a:pt x="1244734" y="392482"/>
                    <a:pt x="1241445" y="410263"/>
                    <a:pt x="1238547" y="428101"/>
                  </a:cubicBezTo>
                  <a:cubicBezTo>
                    <a:pt x="1237822" y="432505"/>
                    <a:pt x="1236317" y="433536"/>
                    <a:pt x="1232276" y="433536"/>
                  </a:cubicBezTo>
                  <a:cubicBezTo>
                    <a:pt x="1178289" y="433452"/>
                    <a:pt x="1124303" y="433787"/>
                    <a:pt x="1070316" y="433313"/>
                  </a:cubicBezTo>
                  <a:cubicBezTo>
                    <a:pt x="1045455" y="433090"/>
                    <a:pt x="1030377" y="412242"/>
                    <a:pt x="1034948" y="387883"/>
                  </a:cubicBezTo>
                  <a:cubicBezTo>
                    <a:pt x="1041776" y="351595"/>
                    <a:pt x="1047685" y="315139"/>
                    <a:pt x="1054039" y="278767"/>
                  </a:cubicBezTo>
                  <a:cubicBezTo>
                    <a:pt x="1061927" y="233616"/>
                    <a:pt x="1069814" y="188492"/>
                    <a:pt x="1077730" y="143368"/>
                  </a:cubicBezTo>
                  <a:cubicBezTo>
                    <a:pt x="1083583" y="110007"/>
                    <a:pt x="1089241" y="76617"/>
                    <a:pt x="1095540" y="43339"/>
                  </a:cubicBezTo>
                  <a:cubicBezTo>
                    <a:pt x="1100027" y="19565"/>
                    <a:pt x="1122770" y="863"/>
                    <a:pt x="1146711" y="807"/>
                  </a:cubicBezTo>
                  <a:cubicBezTo>
                    <a:pt x="1200447" y="668"/>
                    <a:pt x="1254182" y="807"/>
                    <a:pt x="1307890" y="668"/>
                  </a:cubicBezTo>
                  <a:close/>
                  <a:moveTo>
                    <a:pt x="15922" y="584"/>
                  </a:moveTo>
                  <a:cubicBezTo>
                    <a:pt x="93431" y="752"/>
                    <a:pt x="170941" y="696"/>
                    <a:pt x="249231" y="696"/>
                  </a:cubicBezTo>
                  <a:cubicBezTo>
                    <a:pt x="245636" y="20707"/>
                    <a:pt x="242013" y="39966"/>
                    <a:pt x="238807" y="59281"/>
                  </a:cubicBezTo>
                  <a:cubicBezTo>
                    <a:pt x="238027" y="63964"/>
                    <a:pt x="236466" y="65580"/>
                    <a:pt x="231505" y="65524"/>
                  </a:cubicBezTo>
                  <a:cubicBezTo>
                    <a:pt x="206951" y="65246"/>
                    <a:pt x="182368" y="65580"/>
                    <a:pt x="157814" y="65274"/>
                  </a:cubicBezTo>
                  <a:cubicBezTo>
                    <a:pt x="152435" y="65218"/>
                    <a:pt x="150512" y="66583"/>
                    <a:pt x="149564" y="72130"/>
                  </a:cubicBezTo>
                  <a:cubicBezTo>
                    <a:pt x="141816" y="117281"/>
                    <a:pt x="133622" y="162377"/>
                    <a:pt x="125678" y="207500"/>
                  </a:cubicBezTo>
                  <a:cubicBezTo>
                    <a:pt x="117791" y="252122"/>
                    <a:pt x="110015" y="296800"/>
                    <a:pt x="102183" y="341421"/>
                  </a:cubicBezTo>
                  <a:cubicBezTo>
                    <a:pt x="97027" y="370770"/>
                    <a:pt x="91815" y="400091"/>
                    <a:pt x="86854" y="429467"/>
                  </a:cubicBezTo>
                  <a:cubicBezTo>
                    <a:pt x="86241" y="433006"/>
                    <a:pt x="84485" y="433452"/>
                    <a:pt x="81670" y="433452"/>
                  </a:cubicBezTo>
                  <a:cubicBezTo>
                    <a:pt x="62996" y="433424"/>
                    <a:pt x="44323" y="433397"/>
                    <a:pt x="25621" y="433480"/>
                  </a:cubicBezTo>
                  <a:cubicBezTo>
                    <a:pt x="22109" y="433480"/>
                    <a:pt x="20939" y="433006"/>
                    <a:pt x="21719" y="428742"/>
                  </a:cubicBezTo>
                  <a:cubicBezTo>
                    <a:pt x="29969" y="383145"/>
                    <a:pt x="37884" y="337492"/>
                    <a:pt x="45939" y="291866"/>
                  </a:cubicBezTo>
                  <a:cubicBezTo>
                    <a:pt x="53882" y="246715"/>
                    <a:pt x="61853" y="201591"/>
                    <a:pt x="69825" y="156440"/>
                  </a:cubicBezTo>
                  <a:cubicBezTo>
                    <a:pt x="74758" y="128625"/>
                    <a:pt x="79552" y="100781"/>
                    <a:pt x="84764" y="72994"/>
                  </a:cubicBezTo>
                  <a:cubicBezTo>
                    <a:pt x="85878" y="67002"/>
                    <a:pt x="85014" y="65134"/>
                    <a:pt x="78409" y="65246"/>
                  </a:cubicBezTo>
                  <a:cubicBezTo>
                    <a:pt x="54356" y="65664"/>
                    <a:pt x="30303" y="65301"/>
                    <a:pt x="6251" y="65496"/>
                  </a:cubicBezTo>
                  <a:cubicBezTo>
                    <a:pt x="1401" y="65524"/>
                    <a:pt x="-968" y="65552"/>
                    <a:pt x="370" y="59170"/>
                  </a:cubicBezTo>
                  <a:cubicBezTo>
                    <a:pt x="4077" y="41499"/>
                    <a:pt x="6892" y="23634"/>
                    <a:pt x="10041" y="5824"/>
                  </a:cubicBezTo>
                  <a:cubicBezTo>
                    <a:pt x="10626" y="2480"/>
                    <a:pt x="11769" y="556"/>
                    <a:pt x="15922" y="584"/>
                  </a:cubicBezTo>
                  <a:close/>
                  <a:moveTo>
                    <a:pt x="1351928" y="584"/>
                  </a:moveTo>
                  <a:cubicBezTo>
                    <a:pt x="1428936" y="723"/>
                    <a:pt x="1505944" y="696"/>
                    <a:pt x="1582980" y="751"/>
                  </a:cubicBezTo>
                  <a:cubicBezTo>
                    <a:pt x="1583677" y="751"/>
                    <a:pt x="1584401" y="1114"/>
                    <a:pt x="1585293" y="1364"/>
                  </a:cubicBezTo>
                  <a:cubicBezTo>
                    <a:pt x="1581698" y="21237"/>
                    <a:pt x="1577935" y="40997"/>
                    <a:pt x="1574730" y="60841"/>
                  </a:cubicBezTo>
                  <a:cubicBezTo>
                    <a:pt x="1573922" y="65858"/>
                    <a:pt x="1571079" y="65440"/>
                    <a:pt x="1567706" y="65440"/>
                  </a:cubicBezTo>
                  <a:cubicBezTo>
                    <a:pt x="1542901" y="65413"/>
                    <a:pt x="1518068" y="65608"/>
                    <a:pt x="1493263" y="65273"/>
                  </a:cubicBezTo>
                  <a:cubicBezTo>
                    <a:pt x="1488329" y="65218"/>
                    <a:pt x="1486601" y="67029"/>
                    <a:pt x="1485849" y="71321"/>
                  </a:cubicBezTo>
                  <a:cubicBezTo>
                    <a:pt x="1477069" y="121740"/>
                    <a:pt x="1468318" y="172159"/>
                    <a:pt x="1459427" y="222551"/>
                  </a:cubicBezTo>
                  <a:cubicBezTo>
                    <a:pt x="1451093" y="269932"/>
                    <a:pt x="1442621" y="317285"/>
                    <a:pt x="1434203" y="364666"/>
                  </a:cubicBezTo>
                  <a:cubicBezTo>
                    <a:pt x="1430413" y="385959"/>
                    <a:pt x="1426372" y="407253"/>
                    <a:pt x="1422888" y="428603"/>
                  </a:cubicBezTo>
                  <a:cubicBezTo>
                    <a:pt x="1422219" y="432727"/>
                    <a:pt x="1420686" y="433508"/>
                    <a:pt x="1417035" y="433480"/>
                  </a:cubicBezTo>
                  <a:cubicBezTo>
                    <a:pt x="1399114" y="433369"/>
                    <a:pt x="1381220" y="433118"/>
                    <a:pt x="1363299" y="433591"/>
                  </a:cubicBezTo>
                  <a:cubicBezTo>
                    <a:pt x="1357084" y="433759"/>
                    <a:pt x="1357390" y="430916"/>
                    <a:pt x="1358143" y="426763"/>
                  </a:cubicBezTo>
                  <a:cubicBezTo>
                    <a:pt x="1362435" y="402710"/>
                    <a:pt x="1366755" y="378657"/>
                    <a:pt x="1370991" y="354577"/>
                  </a:cubicBezTo>
                  <a:cubicBezTo>
                    <a:pt x="1378991" y="309202"/>
                    <a:pt x="1386934" y="263800"/>
                    <a:pt x="1394961" y="218425"/>
                  </a:cubicBezTo>
                  <a:cubicBezTo>
                    <a:pt x="1402849" y="173804"/>
                    <a:pt x="1410792" y="129210"/>
                    <a:pt x="1418707" y="84588"/>
                  </a:cubicBezTo>
                  <a:cubicBezTo>
                    <a:pt x="1419069" y="82581"/>
                    <a:pt x="1419292" y="80547"/>
                    <a:pt x="1419599" y="78540"/>
                  </a:cubicBezTo>
                  <a:cubicBezTo>
                    <a:pt x="1421606" y="65413"/>
                    <a:pt x="1421606" y="65413"/>
                    <a:pt x="1408757" y="65413"/>
                  </a:cubicBezTo>
                  <a:cubicBezTo>
                    <a:pt x="1386237" y="65413"/>
                    <a:pt x="1363717" y="65385"/>
                    <a:pt x="1341197" y="65440"/>
                  </a:cubicBezTo>
                  <a:cubicBezTo>
                    <a:pt x="1337936" y="65440"/>
                    <a:pt x="1335372" y="65858"/>
                    <a:pt x="1336375" y="60786"/>
                  </a:cubicBezTo>
                  <a:cubicBezTo>
                    <a:pt x="1339971" y="42279"/>
                    <a:pt x="1343120" y="23717"/>
                    <a:pt x="1346409" y="5155"/>
                  </a:cubicBezTo>
                  <a:cubicBezTo>
                    <a:pt x="1346967" y="2033"/>
                    <a:pt x="1348193" y="584"/>
                    <a:pt x="1351928" y="584"/>
                  </a:cubicBezTo>
                  <a:close/>
                  <a:moveTo>
                    <a:pt x="556121" y="528"/>
                  </a:moveTo>
                  <a:cubicBezTo>
                    <a:pt x="586807" y="1337"/>
                    <a:pt x="617521" y="138"/>
                    <a:pt x="648208" y="1002"/>
                  </a:cubicBezTo>
                  <a:cubicBezTo>
                    <a:pt x="696090" y="2312"/>
                    <a:pt x="746203" y="44844"/>
                    <a:pt x="741437" y="104237"/>
                  </a:cubicBezTo>
                  <a:cubicBezTo>
                    <a:pt x="738176" y="144818"/>
                    <a:pt x="717189" y="175392"/>
                    <a:pt x="688788" y="202093"/>
                  </a:cubicBezTo>
                  <a:cubicBezTo>
                    <a:pt x="667885" y="221742"/>
                    <a:pt x="643832" y="236319"/>
                    <a:pt x="616323" y="244792"/>
                  </a:cubicBezTo>
                  <a:cubicBezTo>
                    <a:pt x="611557" y="246269"/>
                    <a:pt x="611306" y="247746"/>
                    <a:pt x="613257" y="252066"/>
                  </a:cubicBezTo>
                  <a:cubicBezTo>
                    <a:pt x="639874" y="310958"/>
                    <a:pt x="666296" y="369933"/>
                    <a:pt x="692746" y="428909"/>
                  </a:cubicBezTo>
                  <a:cubicBezTo>
                    <a:pt x="693219" y="429968"/>
                    <a:pt x="693666" y="431139"/>
                    <a:pt x="694641" y="433452"/>
                  </a:cubicBezTo>
                  <a:cubicBezTo>
                    <a:pt x="670031" y="433452"/>
                    <a:pt x="646507" y="433368"/>
                    <a:pt x="622984" y="433535"/>
                  </a:cubicBezTo>
                  <a:cubicBezTo>
                    <a:pt x="619444" y="433564"/>
                    <a:pt x="618023" y="431780"/>
                    <a:pt x="616769" y="429076"/>
                  </a:cubicBezTo>
                  <a:cubicBezTo>
                    <a:pt x="594444" y="380051"/>
                    <a:pt x="572063" y="331081"/>
                    <a:pt x="549794" y="282028"/>
                  </a:cubicBezTo>
                  <a:cubicBezTo>
                    <a:pt x="532096" y="243036"/>
                    <a:pt x="552275" y="213687"/>
                    <a:pt x="580787" y="197634"/>
                  </a:cubicBezTo>
                  <a:cubicBezTo>
                    <a:pt x="599405" y="187154"/>
                    <a:pt x="618887" y="178235"/>
                    <a:pt x="637505" y="167728"/>
                  </a:cubicBezTo>
                  <a:cubicBezTo>
                    <a:pt x="659802" y="155130"/>
                    <a:pt x="675270" y="137571"/>
                    <a:pt x="674881" y="110006"/>
                  </a:cubicBezTo>
                  <a:cubicBezTo>
                    <a:pt x="674546" y="86706"/>
                    <a:pt x="656012" y="66500"/>
                    <a:pt x="632739" y="65691"/>
                  </a:cubicBezTo>
                  <a:cubicBezTo>
                    <a:pt x="611529" y="64939"/>
                    <a:pt x="590263" y="65552"/>
                    <a:pt x="569053" y="65385"/>
                  </a:cubicBezTo>
                  <a:cubicBezTo>
                    <a:pt x="565374" y="65357"/>
                    <a:pt x="564622" y="66722"/>
                    <a:pt x="564036" y="70151"/>
                  </a:cubicBezTo>
                  <a:cubicBezTo>
                    <a:pt x="557626" y="107275"/>
                    <a:pt x="550909" y="144344"/>
                    <a:pt x="544303" y="181440"/>
                  </a:cubicBezTo>
                  <a:cubicBezTo>
                    <a:pt x="536388" y="226034"/>
                    <a:pt x="528529" y="270656"/>
                    <a:pt x="520669" y="315278"/>
                  </a:cubicBezTo>
                  <a:cubicBezTo>
                    <a:pt x="514203" y="351873"/>
                    <a:pt x="507569" y="388468"/>
                    <a:pt x="501466" y="425118"/>
                  </a:cubicBezTo>
                  <a:cubicBezTo>
                    <a:pt x="500378" y="431668"/>
                    <a:pt x="498204" y="433870"/>
                    <a:pt x="491376" y="433647"/>
                  </a:cubicBezTo>
                  <a:cubicBezTo>
                    <a:pt x="474514" y="433089"/>
                    <a:pt x="457596" y="433285"/>
                    <a:pt x="440734" y="433564"/>
                  </a:cubicBezTo>
                  <a:cubicBezTo>
                    <a:pt x="435550" y="433647"/>
                    <a:pt x="434937" y="432030"/>
                    <a:pt x="435773" y="427348"/>
                  </a:cubicBezTo>
                  <a:cubicBezTo>
                    <a:pt x="445974" y="369961"/>
                    <a:pt x="455896" y="312491"/>
                    <a:pt x="466069" y="255104"/>
                  </a:cubicBezTo>
                  <a:cubicBezTo>
                    <a:pt x="476549" y="195961"/>
                    <a:pt x="487196" y="136847"/>
                    <a:pt x="497786" y="77704"/>
                  </a:cubicBezTo>
                  <a:cubicBezTo>
                    <a:pt x="499905" y="65942"/>
                    <a:pt x="502246" y="54180"/>
                    <a:pt x="504086" y="42391"/>
                  </a:cubicBezTo>
                  <a:cubicBezTo>
                    <a:pt x="507235" y="22157"/>
                    <a:pt x="532542" y="-85"/>
                    <a:pt x="556121" y="528"/>
                  </a:cubicBezTo>
                  <a:close/>
                  <a:moveTo>
                    <a:pt x="930205" y="4"/>
                  </a:moveTo>
                  <a:cubicBezTo>
                    <a:pt x="968796" y="-354"/>
                    <a:pt x="1002597" y="21167"/>
                    <a:pt x="1021096" y="61343"/>
                  </a:cubicBezTo>
                  <a:cubicBezTo>
                    <a:pt x="1028482" y="77369"/>
                    <a:pt x="1030405" y="94593"/>
                    <a:pt x="1029318" y="112152"/>
                  </a:cubicBezTo>
                  <a:cubicBezTo>
                    <a:pt x="1029011" y="116918"/>
                    <a:pt x="1027841" y="119789"/>
                    <a:pt x="1021654" y="119622"/>
                  </a:cubicBezTo>
                  <a:cubicBezTo>
                    <a:pt x="1004262" y="119092"/>
                    <a:pt x="986870" y="119315"/>
                    <a:pt x="969479" y="119510"/>
                  </a:cubicBezTo>
                  <a:cubicBezTo>
                    <a:pt x="965186" y="119566"/>
                    <a:pt x="963375" y="118980"/>
                    <a:pt x="963236" y="113852"/>
                  </a:cubicBezTo>
                  <a:cubicBezTo>
                    <a:pt x="962037" y="74191"/>
                    <a:pt x="927337" y="53762"/>
                    <a:pt x="892248" y="72213"/>
                  </a:cubicBezTo>
                  <a:cubicBezTo>
                    <a:pt x="868919" y="84504"/>
                    <a:pt x="857074" y="104432"/>
                    <a:pt x="852894" y="130519"/>
                  </a:cubicBezTo>
                  <a:cubicBezTo>
                    <a:pt x="844755" y="181273"/>
                    <a:pt x="835195" y="231831"/>
                    <a:pt x="826249" y="282445"/>
                  </a:cubicBezTo>
                  <a:cubicBezTo>
                    <a:pt x="824298" y="293482"/>
                    <a:pt x="822291" y="304491"/>
                    <a:pt x="820619" y="315556"/>
                  </a:cubicBezTo>
                  <a:cubicBezTo>
                    <a:pt x="815407" y="349726"/>
                    <a:pt x="848267" y="380719"/>
                    <a:pt x="887872" y="363188"/>
                  </a:cubicBezTo>
                  <a:cubicBezTo>
                    <a:pt x="910364" y="353238"/>
                    <a:pt x="924996" y="335874"/>
                    <a:pt x="929372" y="310985"/>
                  </a:cubicBezTo>
                  <a:cubicBezTo>
                    <a:pt x="932939" y="290695"/>
                    <a:pt x="936368" y="270377"/>
                    <a:pt x="939963" y="249473"/>
                  </a:cubicBezTo>
                  <a:cubicBezTo>
                    <a:pt x="923937" y="249473"/>
                    <a:pt x="908106" y="249306"/>
                    <a:pt x="892276" y="249585"/>
                  </a:cubicBezTo>
                  <a:cubicBezTo>
                    <a:pt x="887621" y="249668"/>
                    <a:pt x="885837" y="248776"/>
                    <a:pt x="886813" y="243732"/>
                  </a:cubicBezTo>
                  <a:cubicBezTo>
                    <a:pt x="890185" y="226229"/>
                    <a:pt x="893502" y="208726"/>
                    <a:pt x="896345" y="191111"/>
                  </a:cubicBezTo>
                  <a:cubicBezTo>
                    <a:pt x="897292" y="185230"/>
                    <a:pt x="900051" y="184171"/>
                    <a:pt x="905403" y="184255"/>
                  </a:cubicBezTo>
                  <a:cubicBezTo>
                    <a:pt x="925609" y="184562"/>
                    <a:pt x="945900" y="185509"/>
                    <a:pt x="966023" y="184087"/>
                  </a:cubicBezTo>
                  <a:cubicBezTo>
                    <a:pt x="993085" y="182192"/>
                    <a:pt x="1015522" y="201591"/>
                    <a:pt x="1008025" y="235705"/>
                  </a:cubicBezTo>
                  <a:cubicBezTo>
                    <a:pt x="999385" y="274948"/>
                    <a:pt x="993559" y="314803"/>
                    <a:pt x="986591" y="354408"/>
                  </a:cubicBezTo>
                  <a:cubicBezTo>
                    <a:pt x="982355" y="378489"/>
                    <a:pt x="978174" y="402570"/>
                    <a:pt x="974049" y="426651"/>
                  </a:cubicBezTo>
                  <a:cubicBezTo>
                    <a:pt x="973213" y="431556"/>
                    <a:pt x="971486" y="433757"/>
                    <a:pt x="965716" y="433590"/>
                  </a:cubicBezTo>
                  <a:cubicBezTo>
                    <a:pt x="949105" y="433033"/>
                    <a:pt x="932466" y="433033"/>
                    <a:pt x="915827" y="433562"/>
                  </a:cubicBezTo>
                  <a:cubicBezTo>
                    <a:pt x="908552" y="433786"/>
                    <a:pt x="906518" y="431807"/>
                    <a:pt x="909249" y="425062"/>
                  </a:cubicBezTo>
                  <a:cubicBezTo>
                    <a:pt x="909723" y="423752"/>
                    <a:pt x="909500" y="422135"/>
                    <a:pt x="909695" y="420101"/>
                  </a:cubicBezTo>
                  <a:cubicBezTo>
                    <a:pt x="894059" y="427068"/>
                    <a:pt x="878312" y="431333"/>
                    <a:pt x="861701" y="432977"/>
                  </a:cubicBezTo>
                  <a:cubicBezTo>
                    <a:pt x="807965" y="438273"/>
                    <a:pt x="757128" y="394515"/>
                    <a:pt x="754397" y="340696"/>
                  </a:cubicBezTo>
                  <a:cubicBezTo>
                    <a:pt x="753198" y="317395"/>
                    <a:pt x="759191" y="295154"/>
                    <a:pt x="763009" y="272606"/>
                  </a:cubicBezTo>
                  <a:cubicBezTo>
                    <a:pt x="770674" y="227427"/>
                    <a:pt x="780122" y="182527"/>
                    <a:pt x="786616" y="137180"/>
                  </a:cubicBezTo>
                  <a:cubicBezTo>
                    <a:pt x="795813" y="73049"/>
                    <a:pt x="831405" y="30016"/>
                    <a:pt x="890408" y="7775"/>
                  </a:cubicBezTo>
                  <a:cubicBezTo>
                    <a:pt x="903947" y="2674"/>
                    <a:pt x="917342" y="124"/>
                    <a:pt x="930205" y="4"/>
                  </a:cubicBezTo>
                  <a:close/>
                </a:path>
              </a:pathLst>
            </a:custGeom>
            <a:solidFill>
              <a:srgbClr val="E52126"/>
            </a:solidFill>
            <a:ln w="79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3FC7EA72-09AE-49C6-AD57-6190DB00D8A9}"/>
                </a:ext>
              </a:extLst>
            </p:cNvPr>
            <p:cNvGrpSpPr/>
            <p:nvPr/>
          </p:nvGrpSpPr>
          <p:grpSpPr>
            <a:xfrm>
              <a:off x="2222332" y="1261223"/>
              <a:ext cx="1182802" cy="976618"/>
              <a:chOff x="2174353" y="1226483"/>
              <a:chExt cx="1182802" cy="976618"/>
            </a:xfrm>
          </p:grpSpPr>
          <p:sp>
            <p:nvSpPr>
              <p:cNvPr id="27" name="Graphic 26">
                <a:extLst>
                  <a:ext uri="{FF2B5EF4-FFF2-40B4-BE49-F238E27FC236}">
                    <a16:creationId xmlns:a16="http://schemas.microsoft.com/office/drawing/2014/main" id="{D9EE6D17-BF95-484B-B915-2A7552C4AD3F}"/>
                  </a:ext>
                </a:extLst>
              </p:cNvPr>
              <p:cNvSpPr/>
              <p:nvPr/>
            </p:nvSpPr>
            <p:spPr>
              <a:xfrm flipH="1">
                <a:off x="2174353" y="1490693"/>
                <a:ext cx="895646" cy="712408"/>
              </a:xfrm>
              <a:custGeom>
                <a:avLst/>
                <a:gdLst>
                  <a:gd name="connsiteX0" fmla="*/ 371379 w 2717503"/>
                  <a:gd name="connsiteY0" fmla="*/ 340140 h 2161534"/>
                  <a:gd name="connsiteX1" fmla="*/ 203731 w 2717503"/>
                  <a:gd name="connsiteY1" fmla="*/ 22186 h 2161534"/>
                  <a:gd name="connsiteX2" fmla="*/ 200167 w 2717503"/>
                  <a:gd name="connsiteY2" fmla="*/ 1913 h 2161534"/>
                  <a:gd name="connsiteX3" fmla="*/ 218381 w 2717503"/>
                  <a:gd name="connsiteY3" fmla="*/ 9436 h 2161534"/>
                  <a:gd name="connsiteX4" fmla="*/ 419369 w 2717503"/>
                  <a:gd name="connsiteY4" fmla="*/ 164493 h 2161534"/>
                  <a:gd name="connsiteX5" fmla="*/ 513449 w 2717503"/>
                  <a:gd name="connsiteY5" fmla="*/ 235132 h 2161534"/>
                  <a:gd name="connsiteX6" fmla="*/ 578307 w 2717503"/>
                  <a:gd name="connsiteY6" fmla="*/ 288032 h 2161534"/>
                  <a:gd name="connsiteX7" fmla="*/ 721882 w 2717503"/>
                  <a:gd name="connsiteY7" fmla="*/ 403256 h 2161534"/>
                  <a:gd name="connsiteX8" fmla="*/ 861497 w 2717503"/>
                  <a:gd name="connsiteY8" fmla="*/ 623963 h 2161534"/>
                  <a:gd name="connsiteX9" fmla="*/ 885729 w 2717503"/>
                  <a:gd name="connsiteY9" fmla="*/ 677180 h 2161534"/>
                  <a:gd name="connsiteX10" fmla="*/ 962862 w 2717503"/>
                  <a:gd name="connsiteY10" fmla="*/ 773240 h 2161534"/>
                  <a:gd name="connsiteX11" fmla="*/ 1823596 w 2717503"/>
                  <a:gd name="connsiteY11" fmla="*/ 1439717 h 2161534"/>
                  <a:gd name="connsiteX12" fmla="*/ 2353230 w 2717503"/>
                  <a:gd name="connsiteY12" fmla="*/ 1851118 h 2161534"/>
                  <a:gd name="connsiteX13" fmla="*/ 2380156 w 2717503"/>
                  <a:gd name="connsiteY13" fmla="*/ 1847079 h 2161534"/>
                  <a:gd name="connsiteX14" fmla="*/ 2449211 w 2717503"/>
                  <a:gd name="connsiteY14" fmla="*/ 1757355 h 2161534"/>
                  <a:gd name="connsiteX15" fmla="*/ 2480175 w 2717503"/>
                  <a:gd name="connsiteY15" fmla="*/ 1759414 h 2161534"/>
                  <a:gd name="connsiteX16" fmla="*/ 2709435 w 2717503"/>
                  <a:gd name="connsiteY16" fmla="*/ 2135812 h 2161534"/>
                  <a:gd name="connsiteX17" fmla="*/ 2715137 w 2717503"/>
                  <a:gd name="connsiteY17" fmla="*/ 2157035 h 2161534"/>
                  <a:gd name="connsiteX18" fmla="*/ 2693676 w 2717503"/>
                  <a:gd name="connsiteY18" fmla="*/ 2157194 h 2161534"/>
                  <a:gd name="connsiteX19" fmla="*/ 2277682 w 2717503"/>
                  <a:gd name="connsiteY19" fmla="*/ 2028428 h 2161534"/>
                  <a:gd name="connsiteX20" fmla="*/ 2266674 w 2717503"/>
                  <a:gd name="connsiteY20" fmla="*/ 1992237 h 2161534"/>
                  <a:gd name="connsiteX21" fmla="*/ 2328443 w 2717503"/>
                  <a:gd name="connsiteY21" fmla="*/ 1913442 h 2161534"/>
                  <a:gd name="connsiteX22" fmla="*/ 2325355 w 2717503"/>
                  <a:gd name="connsiteY22" fmla="*/ 1880339 h 2161534"/>
                  <a:gd name="connsiteX23" fmla="*/ 2006529 w 2717503"/>
                  <a:gd name="connsiteY23" fmla="*/ 1634212 h 2161534"/>
                  <a:gd name="connsiteX24" fmla="*/ 909091 w 2717503"/>
                  <a:gd name="connsiteY24" fmla="*/ 782663 h 2161534"/>
                  <a:gd name="connsiteX25" fmla="*/ 834888 w 2717503"/>
                  <a:gd name="connsiteY25" fmla="*/ 755342 h 2161534"/>
                  <a:gd name="connsiteX26" fmla="*/ 530475 w 2717503"/>
                  <a:gd name="connsiteY26" fmla="*/ 663005 h 2161534"/>
                  <a:gd name="connsiteX27" fmla="*/ 301611 w 2717503"/>
                  <a:gd name="connsiteY27" fmla="*/ 510798 h 2161534"/>
                  <a:gd name="connsiteX28" fmla="*/ 11928 w 2717503"/>
                  <a:gd name="connsiteY28" fmla="*/ 273223 h 2161534"/>
                  <a:gd name="connsiteX29" fmla="*/ 1554 w 2717503"/>
                  <a:gd name="connsiteY29" fmla="*/ 257702 h 2161534"/>
                  <a:gd name="connsiteX30" fmla="*/ 20560 w 2717503"/>
                  <a:gd name="connsiteY30" fmla="*/ 256989 h 2161534"/>
                  <a:gd name="connsiteX31" fmla="*/ 371379 w 2717503"/>
                  <a:gd name="connsiteY31" fmla="*/ 340140 h 2161534"/>
                  <a:gd name="connsiteX32" fmla="*/ 462529 w 2717503"/>
                  <a:gd name="connsiteY32" fmla="*/ 215572 h 2161534"/>
                  <a:gd name="connsiteX33" fmla="*/ 614498 w 2717503"/>
                  <a:gd name="connsiteY33" fmla="*/ 501612 h 2161534"/>
                  <a:gd name="connsiteX34" fmla="*/ 600560 w 2717503"/>
                  <a:gd name="connsiteY34" fmla="*/ 525607 h 2161534"/>
                  <a:gd name="connsiteX35" fmla="*/ 587810 w 2717503"/>
                  <a:gd name="connsiteY35" fmla="*/ 523311 h 2161534"/>
                  <a:gd name="connsiteX36" fmla="*/ 379457 w 2717503"/>
                  <a:gd name="connsiteY36" fmla="*/ 472945 h 2161534"/>
                  <a:gd name="connsiteX37" fmla="*/ 256947 w 2717503"/>
                  <a:gd name="connsiteY37" fmla="*/ 444198 h 2161534"/>
                  <a:gd name="connsiteX38" fmla="*/ 337723 w 2717503"/>
                  <a:gd name="connsiteY38" fmla="*/ 490525 h 2161534"/>
                  <a:gd name="connsiteX39" fmla="*/ 563023 w 2717503"/>
                  <a:gd name="connsiteY39" fmla="*/ 543900 h 2161534"/>
                  <a:gd name="connsiteX40" fmla="*/ 682128 w 2717503"/>
                  <a:gd name="connsiteY40" fmla="*/ 572251 h 2161534"/>
                  <a:gd name="connsiteX41" fmla="*/ 534118 w 2717503"/>
                  <a:gd name="connsiteY41" fmla="*/ 293180 h 2161534"/>
                  <a:gd name="connsiteX42" fmla="*/ 462529 w 2717503"/>
                  <a:gd name="connsiteY42" fmla="*/ 215572 h 216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717503" h="2161534">
                    <a:moveTo>
                      <a:pt x="371379" y="340140"/>
                    </a:moveTo>
                    <a:cubicBezTo>
                      <a:pt x="314124" y="231727"/>
                      <a:pt x="258769" y="127035"/>
                      <a:pt x="203731" y="22186"/>
                    </a:cubicBezTo>
                    <a:cubicBezTo>
                      <a:pt x="200642" y="16246"/>
                      <a:pt x="190664" y="9119"/>
                      <a:pt x="200167" y="1913"/>
                    </a:cubicBezTo>
                    <a:cubicBezTo>
                      <a:pt x="207928" y="-4027"/>
                      <a:pt x="213234" y="5397"/>
                      <a:pt x="218381" y="9436"/>
                    </a:cubicBezTo>
                    <a:cubicBezTo>
                      <a:pt x="285377" y="61148"/>
                      <a:pt x="351106" y="114523"/>
                      <a:pt x="419369" y="164493"/>
                    </a:cubicBezTo>
                    <a:cubicBezTo>
                      <a:pt x="450967" y="187617"/>
                      <a:pt x="480426" y="213433"/>
                      <a:pt x="513449" y="235132"/>
                    </a:cubicBezTo>
                    <a:cubicBezTo>
                      <a:pt x="535781" y="249783"/>
                      <a:pt x="556530" y="270531"/>
                      <a:pt x="578307" y="288032"/>
                    </a:cubicBezTo>
                    <a:cubicBezTo>
                      <a:pt x="626139" y="326440"/>
                      <a:pt x="677772" y="360334"/>
                      <a:pt x="721882" y="403256"/>
                    </a:cubicBezTo>
                    <a:cubicBezTo>
                      <a:pt x="785869" y="465580"/>
                      <a:pt x="824593" y="544296"/>
                      <a:pt x="861497" y="623963"/>
                    </a:cubicBezTo>
                    <a:cubicBezTo>
                      <a:pt x="869653" y="641623"/>
                      <a:pt x="878365" y="659124"/>
                      <a:pt x="885729" y="677180"/>
                    </a:cubicBezTo>
                    <a:cubicBezTo>
                      <a:pt x="901964" y="716934"/>
                      <a:pt x="928493" y="746710"/>
                      <a:pt x="962862" y="773240"/>
                    </a:cubicBezTo>
                    <a:cubicBezTo>
                      <a:pt x="1250407" y="994580"/>
                      <a:pt x="1536843" y="1217347"/>
                      <a:pt x="1823596" y="1439717"/>
                    </a:cubicBezTo>
                    <a:cubicBezTo>
                      <a:pt x="2000194" y="1576718"/>
                      <a:pt x="2176871" y="1713641"/>
                      <a:pt x="2353230" y="1851118"/>
                    </a:cubicBezTo>
                    <a:cubicBezTo>
                      <a:pt x="2365584" y="1860779"/>
                      <a:pt x="2371682" y="1858562"/>
                      <a:pt x="2380156" y="1847079"/>
                    </a:cubicBezTo>
                    <a:cubicBezTo>
                      <a:pt x="2402567" y="1816749"/>
                      <a:pt x="2426008" y="1787131"/>
                      <a:pt x="2449211" y="1757355"/>
                    </a:cubicBezTo>
                    <a:cubicBezTo>
                      <a:pt x="2463544" y="1738982"/>
                      <a:pt x="2467900" y="1739299"/>
                      <a:pt x="2480175" y="1759414"/>
                    </a:cubicBezTo>
                    <a:cubicBezTo>
                      <a:pt x="2556674" y="1884853"/>
                      <a:pt x="2633094" y="2010293"/>
                      <a:pt x="2709435" y="2135812"/>
                    </a:cubicBezTo>
                    <a:cubicBezTo>
                      <a:pt x="2713315" y="2142147"/>
                      <a:pt x="2721551" y="2148324"/>
                      <a:pt x="2715137" y="2157035"/>
                    </a:cubicBezTo>
                    <a:cubicBezTo>
                      <a:pt x="2708643" y="2165825"/>
                      <a:pt x="2700724" y="2159411"/>
                      <a:pt x="2693676" y="2157194"/>
                    </a:cubicBezTo>
                    <a:cubicBezTo>
                      <a:pt x="2555011" y="2114351"/>
                      <a:pt x="2416346" y="2071271"/>
                      <a:pt x="2277682" y="2028428"/>
                    </a:cubicBezTo>
                    <a:cubicBezTo>
                      <a:pt x="2247431" y="2019083"/>
                      <a:pt x="2246876" y="2017816"/>
                      <a:pt x="2266674" y="1992237"/>
                    </a:cubicBezTo>
                    <a:cubicBezTo>
                      <a:pt x="2287105" y="1965866"/>
                      <a:pt x="2306587" y="1938624"/>
                      <a:pt x="2328443" y="1913442"/>
                    </a:cubicBezTo>
                    <a:cubicBezTo>
                      <a:pt x="2340560" y="1899424"/>
                      <a:pt x="2341273" y="1892456"/>
                      <a:pt x="2325355" y="1880339"/>
                    </a:cubicBezTo>
                    <a:cubicBezTo>
                      <a:pt x="2218605" y="1798930"/>
                      <a:pt x="2112646" y="1716413"/>
                      <a:pt x="2006529" y="1634212"/>
                    </a:cubicBezTo>
                    <a:cubicBezTo>
                      <a:pt x="1640585" y="1350468"/>
                      <a:pt x="1274640" y="1066882"/>
                      <a:pt x="909091" y="782663"/>
                    </a:cubicBezTo>
                    <a:cubicBezTo>
                      <a:pt x="886600" y="765162"/>
                      <a:pt x="860309" y="761994"/>
                      <a:pt x="834888" y="755342"/>
                    </a:cubicBezTo>
                    <a:cubicBezTo>
                      <a:pt x="732256" y="728417"/>
                      <a:pt x="629069" y="703472"/>
                      <a:pt x="530475" y="663005"/>
                    </a:cubicBezTo>
                    <a:cubicBezTo>
                      <a:pt x="443919" y="627448"/>
                      <a:pt x="371696" y="570746"/>
                      <a:pt x="301611" y="510798"/>
                    </a:cubicBezTo>
                    <a:cubicBezTo>
                      <a:pt x="206740" y="429548"/>
                      <a:pt x="112423" y="347743"/>
                      <a:pt x="11928" y="273223"/>
                    </a:cubicBezTo>
                    <a:cubicBezTo>
                      <a:pt x="7335" y="269818"/>
                      <a:pt x="-4148" y="268076"/>
                      <a:pt x="1554" y="257702"/>
                    </a:cubicBezTo>
                    <a:cubicBezTo>
                      <a:pt x="6860" y="248040"/>
                      <a:pt x="14304" y="255564"/>
                      <a:pt x="20560" y="256989"/>
                    </a:cubicBezTo>
                    <a:cubicBezTo>
                      <a:pt x="136180" y="284389"/>
                      <a:pt x="251879" y="311869"/>
                      <a:pt x="371379" y="340140"/>
                    </a:cubicBezTo>
                    <a:close/>
                    <a:moveTo>
                      <a:pt x="462529" y="215572"/>
                    </a:moveTo>
                    <a:cubicBezTo>
                      <a:pt x="514399" y="313136"/>
                      <a:pt x="564449" y="407374"/>
                      <a:pt x="614498" y="501612"/>
                    </a:cubicBezTo>
                    <a:cubicBezTo>
                      <a:pt x="625268" y="521964"/>
                      <a:pt x="623051" y="525686"/>
                      <a:pt x="600560" y="525607"/>
                    </a:cubicBezTo>
                    <a:cubicBezTo>
                      <a:pt x="596284" y="525607"/>
                      <a:pt x="592007" y="524340"/>
                      <a:pt x="587810" y="523311"/>
                    </a:cubicBezTo>
                    <a:cubicBezTo>
                      <a:pt x="518359" y="506522"/>
                      <a:pt x="448987" y="489575"/>
                      <a:pt x="379457" y="472945"/>
                    </a:cubicBezTo>
                    <a:cubicBezTo>
                      <a:pt x="338673" y="463125"/>
                      <a:pt x="297810" y="453780"/>
                      <a:pt x="256947" y="444198"/>
                    </a:cubicBezTo>
                    <a:cubicBezTo>
                      <a:pt x="281972" y="463917"/>
                      <a:pt x="303195" y="484507"/>
                      <a:pt x="337723" y="490525"/>
                    </a:cubicBezTo>
                    <a:cubicBezTo>
                      <a:pt x="413589" y="503829"/>
                      <a:pt x="487949" y="525686"/>
                      <a:pt x="563023" y="543900"/>
                    </a:cubicBezTo>
                    <a:cubicBezTo>
                      <a:pt x="601669" y="553245"/>
                      <a:pt x="640394" y="562352"/>
                      <a:pt x="682128" y="572251"/>
                    </a:cubicBezTo>
                    <a:cubicBezTo>
                      <a:pt x="631445" y="476984"/>
                      <a:pt x="581792" y="385596"/>
                      <a:pt x="534118" y="293180"/>
                    </a:cubicBezTo>
                    <a:cubicBezTo>
                      <a:pt x="517726" y="261503"/>
                      <a:pt x="497373" y="234974"/>
                      <a:pt x="462529" y="215572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26">
                <a:extLst>
                  <a:ext uri="{FF2B5EF4-FFF2-40B4-BE49-F238E27FC236}">
                    <a16:creationId xmlns:a16="http://schemas.microsoft.com/office/drawing/2014/main" id="{1E271B33-D854-424E-8BFC-35D0CF2A0902}"/>
                  </a:ext>
                </a:extLst>
              </p:cNvPr>
              <p:cNvSpPr/>
              <p:nvPr/>
            </p:nvSpPr>
            <p:spPr>
              <a:xfrm flipH="1">
                <a:off x="2291567" y="1750612"/>
                <a:ext cx="396726" cy="308365"/>
              </a:xfrm>
              <a:custGeom>
                <a:avLst/>
                <a:gdLst>
                  <a:gd name="connsiteX0" fmla="*/ 1203717 w 1203716"/>
                  <a:gd name="connsiteY0" fmla="*/ 927389 h 935617"/>
                  <a:gd name="connsiteX1" fmla="*/ 1199282 w 1203716"/>
                  <a:gd name="connsiteY1" fmla="*/ 933645 h 935617"/>
                  <a:gd name="connsiteX2" fmla="*/ 1186216 w 1203716"/>
                  <a:gd name="connsiteY2" fmla="*/ 930319 h 935617"/>
                  <a:gd name="connsiteX3" fmla="*/ 1103698 w 1203716"/>
                  <a:gd name="connsiteY3" fmla="*/ 866332 h 935617"/>
                  <a:gd name="connsiteX4" fmla="*/ 12753 w 1203716"/>
                  <a:gd name="connsiteY4" fmla="*/ 17635 h 935617"/>
                  <a:gd name="connsiteX5" fmla="*/ 5784 w 1203716"/>
                  <a:gd name="connsiteY5" fmla="*/ 12408 h 935617"/>
                  <a:gd name="connsiteX6" fmla="*/ 1508 w 1203716"/>
                  <a:gd name="connsiteY6" fmla="*/ 2351 h 935617"/>
                  <a:gd name="connsiteX7" fmla="*/ 13070 w 1203716"/>
                  <a:gd name="connsiteY7" fmla="*/ 2905 h 935617"/>
                  <a:gd name="connsiteX8" fmla="*/ 66366 w 1203716"/>
                  <a:gd name="connsiteY8" fmla="*/ 44243 h 935617"/>
                  <a:gd name="connsiteX9" fmla="*/ 1191284 w 1203716"/>
                  <a:gd name="connsiteY9" fmla="*/ 916539 h 935617"/>
                  <a:gd name="connsiteX10" fmla="*/ 1203717 w 1203716"/>
                  <a:gd name="connsiteY10" fmla="*/ 927389 h 93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3716" h="935617">
                    <a:moveTo>
                      <a:pt x="1203717" y="927389"/>
                    </a:moveTo>
                    <a:cubicBezTo>
                      <a:pt x="1201737" y="930160"/>
                      <a:pt x="1200866" y="932299"/>
                      <a:pt x="1199282" y="933645"/>
                    </a:cubicBezTo>
                    <a:cubicBezTo>
                      <a:pt x="1193580" y="938555"/>
                      <a:pt x="1189858" y="933091"/>
                      <a:pt x="1186216" y="930319"/>
                    </a:cubicBezTo>
                    <a:cubicBezTo>
                      <a:pt x="1158578" y="909095"/>
                      <a:pt x="1131177" y="887714"/>
                      <a:pt x="1103698" y="866332"/>
                    </a:cubicBezTo>
                    <a:cubicBezTo>
                      <a:pt x="740050" y="583459"/>
                      <a:pt x="376401" y="300507"/>
                      <a:pt x="12753" y="17635"/>
                    </a:cubicBezTo>
                    <a:cubicBezTo>
                      <a:pt x="10457" y="15893"/>
                      <a:pt x="8081" y="14229"/>
                      <a:pt x="5784" y="12408"/>
                    </a:cubicBezTo>
                    <a:cubicBezTo>
                      <a:pt x="2458" y="9874"/>
                      <a:pt x="-2531" y="7181"/>
                      <a:pt x="1508" y="2351"/>
                    </a:cubicBezTo>
                    <a:cubicBezTo>
                      <a:pt x="4675" y="-1450"/>
                      <a:pt x="9189" y="-183"/>
                      <a:pt x="13070" y="2905"/>
                    </a:cubicBezTo>
                    <a:cubicBezTo>
                      <a:pt x="30809" y="16764"/>
                      <a:pt x="48627" y="30464"/>
                      <a:pt x="66366" y="44243"/>
                    </a:cubicBezTo>
                    <a:cubicBezTo>
                      <a:pt x="441339" y="335035"/>
                      <a:pt x="816390" y="625748"/>
                      <a:pt x="1191284" y="916539"/>
                    </a:cubicBezTo>
                    <a:cubicBezTo>
                      <a:pt x="1195639" y="919866"/>
                      <a:pt x="1199678" y="923825"/>
                      <a:pt x="1203717" y="927389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26">
                <a:extLst>
                  <a:ext uri="{FF2B5EF4-FFF2-40B4-BE49-F238E27FC236}">
                    <a16:creationId xmlns:a16="http://schemas.microsoft.com/office/drawing/2014/main" id="{0AA16082-498C-45C3-A32A-67AC1F3E0704}"/>
                  </a:ext>
                </a:extLst>
              </p:cNvPr>
              <p:cNvSpPr/>
              <p:nvPr/>
            </p:nvSpPr>
            <p:spPr>
              <a:xfrm flipH="1">
                <a:off x="2334445" y="1852578"/>
                <a:ext cx="343877" cy="269035"/>
              </a:xfrm>
              <a:custGeom>
                <a:avLst/>
                <a:gdLst>
                  <a:gd name="connsiteX0" fmla="*/ 6177 w 1043365"/>
                  <a:gd name="connsiteY0" fmla="*/ 0 h 816288"/>
                  <a:gd name="connsiteX1" fmla="*/ 18769 w 1043365"/>
                  <a:gd name="connsiteY1" fmla="*/ 9345 h 816288"/>
                  <a:gd name="connsiteX2" fmla="*/ 1032581 w 1043365"/>
                  <a:gd name="connsiteY2" fmla="*/ 798411 h 816288"/>
                  <a:gd name="connsiteX3" fmla="*/ 1041609 w 1043365"/>
                  <a:gd name="connsiteY3" fmla="*/ 812507 h 816288"/>
                  <a:gd name="connsiteX4" fmla="*/ 1025137 w 1043365"/>
                  <a:gd name="connsiteY4" fmla="*/ 806726 h 816288"/>
                  <a:gd name="connsiteX5" fmla="*/ 11483 w 1043365"/>
                  <a:gd name="connsiteY5" fmla="*/ 21144 h 816288"/>
                  <a:gd name="connsiteX6" fmla="*/ 238 w 1043365"/>
                  <a:gd name="connsiteY6" fmla="*/ 7127 h 816288"/>
                  <a:gd name="connsiteX7" fmla="*/ 6177 w 1043365"/>
                  <a:gd name="connsiteY7" fmla="*/ 0 h 81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3365" h="816288">
                    <a:moveTo>
                      <a:pt x="6177" y="0"/>
                    </a:moveTo>
                    <a:cubicBezTo>
                      <a:pt x="10850" y="3484"/>
                      <a:pt x="14889" y="6256"/>
                      <a:pt x="18769" y="9345"/>
                    </a:cubicBezTo>
                    <a:cubicBezTo>
                      <a:pt x="356759" y="272340"/>
                      <a:pt x="694670" y="535336"/>
                      <a:pt x="1032581" y="798411"/>
                    </a:cubicBezTo>
                    <a:cubicBezTo>
                      <a:pt x="1037174" y="801974"/>
                      <a:pt x="1047469" y="804746"/>
                      <a:pt x="1041609" y="812507"/>
                    </a:cubicBezTo>
                    <a:cubicBezTo>
                      <a:pt x="1034086" y="822406"/>
                      <a:pt x="1029492" y="810131"/>
                      <a:pt x="1025137" y="806726"/>
                    </a:cubicBezTo>
                    <a:cubicBezTo>
                      <a:pt x="687068" y="545076"/>
                      <a:pt x="349236" y="283190"/>
                      <a:pt x="11483" y="21144"/>
                    </a:cubicBezTo>
                    <a:cubicBezTo>
                      <a:pt x="6732" y="17501"/>
                      <a:pt x="-1504" y="15838"/>
                      <a:pt x="238" y="7127"/>
                    </a:cubicBezTo>
                    <a:cubicBezTo>
                      <a:pt x="713" y="4751"/>
                      <a:pt x="3643" y="2930"/>
                      <a:pt x="6177" y="0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26">
                <a:extLst>
                  <a:ext uri="{FF2B5EF4-FFF2-40B4-BE49-F238E27FC236}">
                    <a16:creationId xmlns:a16="http://schemas.microsoft.com/office/drawing/2014/main" id="{99238EA7-1042-4761-A979-11D38DDD63B8}"/>
                  </a:ext>
                </a:extLst>
              </p:cNvPr>
              <p:cNvSpPr/>
              <p:nvPr/>
            </p:nvSpPr>
            <p:spPr>
              <a:xfrm flipH="1">
                <a:off x="2995989" y="1354137"/>
                <a:ext cx="224652" cy="175752"/>
              </a:xfrm>
              <a:custGeom>
                <a:avLst/>
                <a:gdLst>
                  <a:gd name="connsiteX0" fmla="*/ 681622 w 681622"/>
                  <a:gd name="connsiteY0" fmla="*/ 525049 h 533254"/>
                  <a:gd name="connsiteX1" fmla="*/ 675604 w 681622"/>
                  <a:gd name="connsiteY1" fmla="*/ 532097 h 533254"/>
                  <a:gd name="connsiteX2" fmla="*/ 662379 w 681622"/>
                  <a:gd name="connsiteY2" fmla="*/ 527345 h 533254"/>
                  <a:gd name="connsiteX3" fmla="*/ 580019 w 681622"/>
                  <a:gd name="connsiteY3" fmla="*/ 463121 h 533254"/>
                  <a:gd name="connsiteX4" fmla="*/ 13561 w 681622"/>
                  <a:gd name="connsiteY4" fmla="*/ 21469 h 533254"/>
                  <a:gd name="connsiteX5" fmla="*/ 6671 w 681622"/>
                  <a:gd name="connsiteY5" fmla="*/ 16163 h 533254"/>
                  <a:gd name="connsiteX6" fmla="*/ 1445 w 681622"/>
                  <a:gd name="connsiteY6" fmla="*/ 3967 h 533254"/>
                  <a:gd name="connsiteX7" fmla="*/ 15778 w 681622"/>
                  <a:gd name="connsiteY7" fmla="*/ 5234 h 533254"/>
                  <a:gd name="connsiteX8" fmla="*/ 100038 w 681622"/>
                  <a:gd name="connsiteY8" fmla="*/ 70647 h 533254"/>
                  <a:gd name="connsiteX9" fmla="*/ 668080 w 681622"/>
                  <a:gd name="connsiteY9" fmla="*/ 513724 h 533254"/>
                  <a:gd name="connsiteX10" fmla="*/ 681622 w 681622"/>
                  <a:gd name="connsiteY10" fmla="*/ 525049 h 533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1622" h="533254">
                    <a:moveTo>
                      <a:pt x="681622" y="525049"/>
                    </a:moveTo>
                    <a:cubicBezTo>
                      <a:pt x="679246" y="527900"/>
                      <a:pt x="677900" y="530671"/>
                      <a:pt x="675604" y="532097"/>
                    </a:cubicBezTo>
                    <a:cubicBezTo>
                      <a:pt x="669664" y="535660"/>
                      <a:pt x="666021" y="530117"/>
                      <a:pt x="662379" y="527345"/>
                    </a:cubicBezTo>
                    <a:cubicBezTo>
                      <a:pt x="634741" y="506122"/>
                      <a:pt x="607499" y="484503"/>
                      <a:pt x="580019" y="463121"/>
                    </a:cubicBezTo>
                    <a:cubicBezTo>
                      <a:pt x="391226" y="315904"/>
                      <a:pt x="202433" y="168686"/>
                      <a:pt x="13561" y="21469"/>
                    </a:cubicBezTo>
                    <a:cubicBezTo>
                      <a:pt x="11265" y="19647"/>
                      <a:pt x="8730" y="18143"/>
                      <a:pt x="6671" y="16163"/>
                    </a:cubicBezTo>
                    <a:cubicBezTo>
                      <a:pt x="3187" y="12916"/>
                      <a:pt x="-2752" y="10303"/>
                      <a:pt x="1445" y="3967"/>
                    </a:cubicBezTo>
                    <a:cubicBezTo>
                      <a:pt x="6751" y="-4110"/>
                      <a:pt x="11740" y="2146"/>
                      <a:pt x="15778" y="5234"/>
                    </a:cubicBezTo>
                    <a:cubicBezTo>
                      <a:pt x="43971" y="26854"/>
                      <a:pt x="72005" y="48790"/>
                      <a:pt x="100038" y="70647"/>
                    </a:cubicBezTo>
                    <a:cubicBezTo>
                      <a:pt x="289386" y="218339"/>
                      <a:pt x="478733" y="366032"/>
                      <a:pt x="668080" y="513724"/>
                    </a:cubicBezTo>
                    <a:cubicBezTo>
                      <a:pt x="672515" y="517288"/>
                      <a:pt x="676792" y="521089"/>
                      <a:pt x="681622" y="525049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26">
                <a:extLst>
                  <a:ext uri="{FF2B5EF4-FFF2-40B4-BE49-F238E27FC236}">
                    <a16:creationId xmlns:a16="http://schemas.microsoft.com/office/drawing/2014/main" id="{16AA332F-868A-4987-B2FD-C67663C7F5C2}"/>
                  </a:ext>
                </a:extLst>
              </p:cNvPr>
              <p:cNvSpPr/>
              <p:nvPr/>
            </p:nvSpPr>
            <p:spPr>
              <a:xfrm flipH="1">
                <a:off x="3122694" y="1226483"/>
                <a:ext cx="225163" cy="177084"/>
              </a:xfrm>
              <a:custGeom>
                <a:avLst/>
                <a:gdLst>
                  <a:gd name="connsiteX0" fmla="*/ 4385 w 683172"/>
                  <a:gd name="connsiteY0" fmla="*/ 0 h 537295"/>
                  <a:gd name="connsiteX1" fmla="*/ 18006 w 683172"/>
                  <a:gd name="connsiteY1" fmla="*/ 10849 h 537295"/>
                  <a:gd name="connsiteX2" fmla="*/ 671258 w 683172"/>
                  <a:gd name="connsiteY2" fmla="*/ 517518 h 537295"/>
                  <a:gd name="connsiteX3" fmla="*/ 681078 w 683172"/>
                  <a:gd name="connsiteY3" fmla="*/ 532881 h 537295"/>
                  <a:gd name="connsiteX4" fmla="*/ 662468 w 683172"/>
                  <a:gd name="connsiteY4" fmla="*/ 527813 h 537295"/>
                  <a:gd name="connsiteX5" fmla="*/ 10879 w 683172"/>
                  <a:gd name="connsiteY5" fmla="*/ 22570 h 537295"/>
                  <a:gd name="connsiteX6" fmla="*/ 901 w 683172"/>
                  <a:gd name="connsiteY6" fmla="*/ 8869 h 537295"/>
                  <a:gd name="connsiteX7" fmla="*/ 4385 w 683172"/>
                  <a:gd name="connsiteY7" fmla="*/ 0 h 53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3172" h="537295">
                    <a:moveTo>
                      <a:pt x="4385" y="0"/>
                    </a:moveTo>
                    <a:cubicBezTo>
                      <a:pt x="11354" y="5543"/>
                      <a:pt x="14680" y="8236"/>
                      <a:pt x="18006" y="10849"/>
                    </a:cubicBezTo>
                    <a:cubicBezTo>
                      <a:pt x="235862" y="179686"/>
                      <a:pt x="453719" y="348443"/>
                      <a:pt x="671258" y="517518"/>
                    </a:cubicBezTo>
                    <a:cubicBezTo>
                      <a:pt x="675772" y="521002"/>
                      <a:pt x="688047" y="523378"/>
                      <a:pt x="681078" y="532881"/>
                    </a:cubicBezTo>
                    <a:cubicBezTo>
                      <a:pt x="673080" y="543809"/>
                      <a:pt x="667219" y="531455"/>
                      <a:pt x="662468" y="527813"/>
                    </a:cubicBezTo>
                    <a:cubicBezTo>
                      <a:pt x="445007" y="359689"/>
                      <a:pt x="227864" y="191248"/>
                      <a:pt x="10879" y="22570"/>
                    </a:cubicBezTo>
                    <a:cubicBezTo>
                      <a:pt x="6682" y="19323"/>
                      <a:pt x="-2980" y="18452"/>
                      <a:pt x="901" y="8869"/>
                    </a:cubicBezTo>
                    <a:cubicBezTo>
                      <a:pt x="2009" y="6098"/>
                      <a:pt x="3039" y="3326"/>
                      <a:pt x="4385" y="0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26">
                <a:extLst>
                  <a:ext uri="{FF2B5EF4-FFF2-40B4-BE49-F238E27FC236}">
                    <a16:creationId xmlns:a16="http://schemas.microsoft.com/office/drawing/2014/main" id="{97C16463-CA12-4C66-86FF-DC12CB0F2DF8}"/>
                  </a:ext>
                </a:extLst>
              </p:cNvPr>
              <p:cNvSpPr/>
              <p:nvPr/>
            </p:nvSpPr>
            <p:spPr>
              <a:xfrm flipH="1">
                <a:off x="3049912" y="1374001"/>
                <a:ext cx="225662" cy="174586"/>
              </a:xfrm>
              <a:custGeom>
                <a:avLst/>
                <a:gdLst>
                  <a:gd name="connsiteX0" fmla="*/ 684688 w 684687"/>
                  <a:gd name="connsiteY0" fmla="*/ 520925 h 529715"/>
                  <a:gd name="connsiteX1" fmla="*/ 679144 w 684687"/>
                  <a:gd name="connsiteY1" fmla="*/ 528369 h 529715"/>
                  <a:gd name="connsiteX2" fmla="*/ 667978 w 684687"/>
                  <a:gd name="connsiteY2" fmla="*/ 525043 h 529715"/>
                  <a:gd name="connsiteX3" fmla="*/ 597181 w 684687"/>
                  <a:gd name="connsiteY3" fmla="*/ 470717 h 529715"/>
                  <a:gd name="connsiteX4" fmla="*/ 11162 w 684687"/>
                  <a:gd name="connsiteY4" fmla="*/ 18612 h 529715"/>
                  <a:gd name="connsiteX5" fmla="*/ 1263 w 684687"/>
                  <a:gd name="connsiteY5" fmla="*/ 10297 h 529715"/>
                  <a:gd name="connsiteX6" fmla="*/ 2847 w 684687"/>
                  <a:gd name="connsiteY6" fmla="*/ 2853 h 529715"/>
                  <a:gd name="connsiteX7" fmla="*/ 17577 w 684687"/>
                  <a:gd name="connsiteY7" fmla="*/ 5862 h 529715"/>
                  <a:gd name="connsiteX8" fmla="*/ 131375 w 684687"/>
                  <a:gd name="connsiteY8" fmla="*/ 93527 h 529715"/>
                  <a:gd name="connsiteX9" fmla="*/ 664019 w 684687"/>
                  <a:gd name="connsiteY9" fmla="*/ 504295 h 529715"/>
                  <a:gd name="connsiteX10" fmla="*/ 684688 w 684687"/>
                  <a:gd name="connsiteY10" fmla="*/ 520925 h 52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687" h="529715">
                    <a:moveTo>
                      <a:pt x="684688" y="520925"/>
                    </a:moveTo>
                    <a:cubicBezTo>
                      <a:pt x="682391" y="524013"/>
                      <a:pt x="681203" y="526785"/>
                      <a:pt x="679144" y="528369"/>
                    </a:cubicBezTo>
                    <a:cubicBezTo>
                      <a:pt x="674313" y="531932"/>
                      <a:pt x="671304" y="527577"/>
                      <a:pt x="667978" y="525043"/>
                    </a:cubicBezTo>
                    <a:cubicBezTo>
                      <a:pt x="644379" y="506908"/>
                      <a:pt x="620780" y="488852"/>
                      <a:pt x="597181" y="470717"/>
                    </a:cubicBezTo>
                    <a:cubicBezTo>
                      <a:pt x="401815" y="320016"/>
                      <a:pt x="206528" y="169314"/>
                      <a:pt x="11162" y="18612"/>
                    </a:cubicBezTo>
                    <a:cubicBezTo>
                      <a:pt x="7757" y="15999"/>
                      <a:pt x="4352" y="13306"/>
                      <a:pt x="1263" y="10297"/>
                    </a:cubicBezTo>
                    <a:cubicBezTo>
                      <a:pt x="-1588" y="7446"/>
                      <a:pt x="1026" y="4674"/>
                      <a:pt x="2847" y="2853"/>
                    </a:cubicBezTo>
                    <a:cubicBezTo>
                      <a:pt x="9103" y="-3720"/>
                      <a:pt x="13459" y="2694"/>
                      <a:pt x="17577" y="5862"/>
                    </a:cubicBezTo>
                    <a:cubicBezTo>
                      <a:pt x="55589" y="34925"/>
                      <a:pt x="93442" y="64306"/>
                      <a:pt x="131375" y="93527"/>
                    </a:cubicBezTo>
                    <a:cubicBezTo>
                      <a:pt x="308923" y="230450"/>
                      <a:pt x="486471" y="367372"/>
                      <a:pt x="664019" y="504295"/>
                    </a:cubicBezTo>
                    <a:cubicBezTo>
                      <a:pt x="670750" y="509442"/>
                      <a:pt x="677323" y="514985"/>
                      <a:pt x="684688" y="520925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6">
                <a:extLst>
                  <a:ext uri="{FF2B5EF4-FFF2-40B4-BE49-F238E27FC236}">
                    <a16:creationId xmlns:a16="http://schemas.microsoft.com/office/drawing/2014/main" id="{13E721A6-2281-4C19-93FB-FE2007995A78}"/>
                  </a:ext>
                </a:extLst>
              </p:cNvPr>
              <p:cNvSpPr/>
              <p:nvPr/>
            </p:nvSpPr>
            <p:spPr>
              <a:xfrm flipH="1">
                <a:off x="3109969" y="1299611"/>
                <a:ext cx="225454" cy="174727"/>
              </a:xfrm>
              <a:custGeom>
                <a:avLst/>
                <a:gdLst>
                  <a:gd name="connsiteX0" fmla="*/ 684058 w 684058"/>
                  <a:gd name="connsiteY0" fmla="*/ 521729 h 530144"/>
                  <a:gd name="connsiteX1" fmla="*/ 677089 w 684058"/>
                  <a:gd name="connsiteY1" fmla="*/ 529490 h 530144"/>
                  <a:gd name="connsiteX2" fmla="*/ 666478 w 684058"/>
                  <a:gd name="connsiteY2" fmla="*/ 524501 h 530144"/>
                  <a:gd name="connsiteX3" fmla="*/ 538742 w 684058"/>
                  <a:gd name="connsiteY3" fmla="*/ 426382 h 530144"/>
                  <a:gd name="connsiteX4" fmla="*/ 14889 w 684058"/>
                  <a:gd name="connsiteY4" fmla="*/ 22030 h 530144"/>
                  <a:gd name="connsiteX5" fmla="*/ 7840 w 684058"/>
                  <a:gd name="connsiteY5" fmla="*/ 16961 h 530144"/>
                  <a:gd name="connsiteX6" fmla="*/ 2059 w 684058"/>
                  <a:gd name="connsiteY6" fmla="*/ 3499 h 530144"/>
                  <a:gd name="connsiteX7" fmla="*/ 16393 w 684058"/>
                  <a:gd name="connsiteY7" fmla="*/ 5558 h 530144"/>
                  <a:gd name="connsiteX8" fmla="*/ 135339 w 684058"/>
                  <a:gd name="connsiteY8" fmla="*/ 97262 h 530144"/>
                  <a:gd name="connsiteX9" fmla="*/ 662756 w 684058"/>
                  <a:gd name="connsiteY9" fmla="*/ 504149 h 530144"/>
                  <a:gd name="connsiteX10" fmla="*/ 684058 w 684058"/>
                  <a:gd name="connsiteY10" fmla="*/ 521729 h 53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058" h="530144">
                    <a:moveTo>
                      <a:pt x="684058" y="521729"/>
                    </a:moveTo>
                    <a:cubicBezTo>
                      <a:pt x="680891" y="525372"/>
                      <a:pt x="679465" y="528381"/>
                      <a:pt x="677089" y="529490"/>
                    </a:cubicBezTo>
                    <a:cubicBezTo>
                      <a:pt x="672100" y="531945"/>
                      <a:pt x="669645" y="526877"/>
                      <a:pt x="666478" y="524501"/>
                    </a:cubicBezTo>
                    <a:cubicBezTo>
                      <a:pt x="623873" y="491795"/>
                      <a:pt x="581268" y="459168"/>
                      <a:pt x="538742" y="426382"/>
                    </a:cubicBezTo>
                    <a:cubicBezTo>
                      <a:pt x="364124" y="291598"/>
                      <a:pt x="189506" y="156814"/>
                      <a:pt x="14889" y="22030"/>
                    </a:cubicBezTo>
                    <a:cubicBezTo>
                      <a:pt x="12592" y="20287"/>
                      <a:pt x="9899" y="18941"/>
                      <a:pt x="7840" y="16961"/>
                    </a:cubicBezTo>
                    <a:cubicBezTo>
                      <a:pt x="4118" y="13319"/>
                      <a:pt x="-3721" y="11022"/>
                      <a:pt x="2059" y="3499"/>
                    </a:cubicBezTo>
                    <a:cubicBezTo>
                      <a:pt x="7761" y="-3945"/>
                      <a:pt x="12275" y="2311"/>
                      <a:pt x="16393" y="5558"/>
                    </a:cubicBezTo>
                    <a:cubicBezTo>
                      <a:pt x="56147" y="36047"/>
                      <a:pt x="95743" y="66694"/>
                      <a:pt x="135339" y="97262"/>
                    </a:cubicBezTo>
                    <a:cubicBezTo>
                      <a:pt x="311145" y="232838"/>
                      <a:pt x="486950" y="368493"/>
                      <a:pt x="662756" y="504149"/>
                    </a:cubicBezTo>
                    <a:cubicBezTo>
                      <a:pt x="669883" y="509613"/>
                      <a:pt x="676693" y="515552"/>
                      <a:pt x="684058" y="521729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26">
                <a:extLst>
                  <a:ext uri="{FF2B5EF4-FFF2-40B4-BE49-F238E27FC236}">
                    <a16:creationId xmlns:a16="http://schemas.microsoft.com/office/drawing/2014/main" id="{FFB70AC8-DEBD-4482-8CC2-DD0658DD602A}"/>
                  </a:ext>
                </a:extLst>
              </p:cNvPr>
              <p:cNvSpPr/>
              <p:nvPr/>
            </p:nvSpPr>
            <p:spPr>
              <a:xfrm flipH="1">
                <a:off x="3132200" y="1349677"/>
                <a:ext cx="224955" cy="174894"/>
              </a:xfrm>
              <a:custGeom>
                <a:avLst/>
                <a:gdLst>
                  <a:gd name="connsiteX0" fmla="*/ 7888 w 682541"/>
                  <a:gd name="connsiteY0" fmla="*/ 0 h 530649"/>
                  <a:gd name="connsiteX1" fmla="*/ 18896 w 682541"/>
                  <a:gd name="connsiteY1" fmla="*/ 8078 h 530649"/>
                  <a:gd name="connsiteX2" fmla="*/ 667318 w 682541"/>
                  <a:gd name="connsiteY2" fmla="*/ 507777 h 530649"/>
                  <a:gd name="connsiteX3" fmla="*/ 673970 w 682541"/>
                  <a:gd name="connsiteY3" fmla="*/ 513400 h 530649"/>
                  <a:gd name="connsiteX4" fmla="*/ 680939 w 682541"/>
                  <a:gd name="connsiteY4" fmla="*/ 526466 h 530649"/>
                  <a:gd name="connsiteX5" fmla="*/ 665417 w 682541"/>
                  <a:gd name="connsiteY5" fmla="*/ 523932 h 530649"/>
                  <a:gd name="connsiteX6" fmla="*/ 477653 w 682541"/>
                  <a:gd name="connsiteY6" fmla="*/ 378774 h 530649"/>
                  <a:gd name="connsiteX7" fmla="*/ 14857 w 682541"/>
                  <a:gd name="connsiteY7" fmla="*/ 19798 h 530649"/>
                  <a:gd name="connsiteX8" fmla="*/ 1632 w 682541"/>
                  <a:gd name="connsiteY8" fmla="*/ 8632 h 530649"/>
                  <a:gd name="connsiteX9" fmla="*/ 7888 w 682541"/>
                  <a:gd name="connsiteY9" fmla="*/ 0 h 53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2541" h="530649">
                    <a:moveTo>
                      <a:pt x="7888" y="0"/>
                    </a:moveTo>
                    <a:cubicBezTo>
                      <a:pt x="10898" y="2217"/>
                      <a:pt x="14936" y="5068"/>
                      <a:pt x="18896" y="8078"/>
                    </a:cubicBezTo>
                    <a:cubicBezTo>
                      <a:pt x="235089" y="174618"/>
                      <a:pt x="451203" y="341158"/>
                      <a:pt x="667318" y="507777"/>
                    </a:cubicBezTo>
                    <a:cubicBezTo>
                      <a:pt x="669614" y="509519"/>
                      <a:pt x="671831" y="511420"/>
                      <a:pt x="673970" y="513400"/>
                    </a:cubicBezTo>
                    <a:cubicBezTo>
                      <a:pt x="677771" y="516963"/>
                      <a:pt x="686007" y="519022"/>
                      <a:pt x="680939" y="526466"/>
                    </a:cubicBezTo>
                    <a:cubicBezTo>
                      <a:pt x="674762" y="535573"/>
                      <a:pt x="669931" y="527496"/>
                      <a:pt x="665417" y="523932"/>
                    </a:cubicBezTo>
                    <a:cubicBezTo>
                      <a:pt x="602776" y="475625"/>
                      <a:pt x="540215" y="427239"/>
                      <a:pt x="477653" y="378774"/>
                    </a:cubicBezTo>
                    <a:cubicBezTo>
                      <a:pt x="323388" y="259115"/>
                      <a:pt x="169123" y="139457"/>
                      <a:pt x="14857" y="19798"/>
                    </a:cubicBezTo>
                    <a:cubicBezTo>
                      <a:pt x="10264" y="16234"/>
                      <a:pt x="5117" y="13067"/>
                      <a:pt x="1632" y="8632"/>
                    </a:cubicBezTo>
                    <a:cubicBezTo>
                      <a:pt x="-2011" y="4039"/>
                      <a:pt x="603" y="792"/>
                      <a:pt x="7888" y="0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26">
                <a:extLst>
                  <a:ext uri="{FF2B5EF4-FFF2-40B4-BE49-F238E27FC236}">
                    <a16:creationId xmlns:a16="http://schemas.microsoft.com/office/drawing/2014/main" id="{A2008649-A2A1-4A73-AE6A-822DD47C1A9B}"/>
                  </a:ext>
                </a:extLst>
              </p:cNvPr>
              <p:cNvSpPr/>
              <p:nvPr/>
            </p:nvSpPr>
            <p:spPr>
              <a:xfrm flipH="1">
                <a:off x="3072358" y="1316959"/>
                <a:ext cx="225383" cy="175223"/>
              </a:xfrm>
              <a:custGeom>
                <a:avLst/>
                <a:gdLst>
                  <a:gd name="connsiteX0" fmla="*/ 683841 w 683840"/>
                  <a:gd name="connsiteY0" fmla="*/ 524764 h 531651"/>
                  <a:gd name="connsiteX1" fmla="*/ 674338 w 683840"/>
                  <a:gd name="connsiteY1" fmla="*/ 531100 h 531651"/>
                  <a:gd name="connsiteX2" fmla="*/ 663330 w 683840"/>
                  <a:gd name="connsiteY2" fmla="*/ 526190 h 531651"/>
                  <a:gd name="connsiteX3" fmla="*/ 546522 w 683840"/>
                  <a:gd name="connsiteY3" fmla="*/ 435278 h 531651"/>
                  <a:gd name="connsiteX4" fmla="*/ 18155 w 683840"/>
                  <a:gd name="connsiteY4" fmla="*/ 22847 h 531651"/>
                  <a:gd name="connsiteX5" fmla="*/ 1842 w 683840"/>
                  <a:gd name="connsiteY5" fmla="*/ 2257 h 531651"/>
                  <a:gd name="connsiteX6" fmla="*/ 25283 w 683840"/>
                  <a:gd name="connsiteY6" fmla="*/ 14057 h 531651"/>
                  <a:gd name="connsiteX7" fmla="*/ 658341 w 683840"/>
                  <a:gd name="connsiteY7" fmla="*/ 504570 h 531651"/>
                  <a:gd name="connsiteX8" fmla="*/ 683841 w 683840"/>
                  <a:gd name="connsiteY8" fmla="*/ 524764 h 53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3840" h="531651">
                    <a:moveTo>
                      <a:pt x="683841" y="524764"/>
                    </a:moveTo>
                    <a:cubicBezTo>
                      <a:pt x="679168" y="527932"/>
                      <a:pt x="676951" y="529991"/>
                      <a:pt x="674338" y="531100"/>
                    </a:cubicBezTo>
                    <a:cubicBezTo>
                      <a:pt x="669190" y="533238"/>
                      <a:pt x="666498" y="528645"/>
                      <a:pt x="663330" y="526190"/>
                    </a:cubicBezTo>
                    <a:cubicBezTo>
                      <a:pt x="624368" y="495938"/>
                      <a:pt x="585406" y="465608"/>
                      <a:pt x="546522" y="435278"/>
                    </a:cubicBezTo>
                    <a:cubicBezTo>
                      <a:pt x="370321" y="297880"/>
                      <a:pt x="194119" y="160562"/>
                      <a:pt x="18155" y="22847"/>
                    </a:cubicBezTo>
                    <a:cubicBezTo>
                      <a:pt x="11107" y="17304"/>
                      <a:pt x="-5523" y="12077"/>
                      <a:pt x="1842" y="2257"/>
                    </a:cubicBezTo>
                    <a:cubicBezTo>
                      <a:pt x="7623" y="-5424"/>
                      <a:pt x="18076" y="8514"/>
                      <a:pt x="25283" y="14057"/>
                    </a:cubicBezTo>
                    <a:cubicBezTo>
                      <a:pt x="236408" y="177350"/>
                      <a:pt x="447374" y="340960"/>
                      <a:pt x="658341" y="504570"/>
                    </a:cubicBezTo>
                    <a:cubicBezTo>
                      <a:pt x="666181" y="510668"/>
                      <a:pt x="673863" y="516845"/>
                      <a:pt x="683841" y="524764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8B9F2E0B-CA02-4BAC-84B4-67E4F1FFFC38}"/>
                </a:ext>
              </a:extLst>
            </p:cNvPr>
            <p:cNvGrpSpPr/>
            <p:nvPr/>
          </p:nvGrpSpPr>
          <p:grpSpPr>
            <a:xfrm>
              <a:off x="916426" y="1935155"/>
              <a:ext cx="1841605" cy="1564645"/>
              <a:chOff x="916426" y="1859739"/>
              <a:chExt cx="1841605" cy="1564645"/>
            </a:xfrm>
          </p:grpSpPr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AB5C6C9C-8DE9-48BB-BA01-12C9CA1C21C7}"/>
                  </a:ext>
                </a:extLst>
              </p:cNvPr>
              <p:cNvSpPr/>
              <p:nvPr/>
            </p:nvSpPr>
            <p:spPr>
              <a:xfrm flipH="1">
                <a:off x="1262096" y="1859739"/>
                <a:ext cx="1232474" cy="1260130"/>
              </a:xfrm>
              <a:custGeom>
                <a:avLst/>
                <a:gdLst>
                  <a:gd name="connsiteX0" fmla="*/ 658872 w 1232474"/>
                  <a:gd name="connsiteY0" fmla="*/ 174706 h 1260130"/>
                  <a:gd name="connsiteX1" fmla="*/ 535679 w 1232474"/>
                  <a:gd name="connsiteY1" fmla="*/ 190940 h 1260130"/>
                  <a:gd name="connsiteX2" fmla="*/ 481860 w 1232474"/>
                  <a:gd name="connsiteY2" fmla="*/ 210307 h 1260130"/>
                  <a:gd name="connsiteX3" fmla="*/ 490499 w 1232474"/>
                  <a:gd name="connsiteY3" fmla="*/ 209576 h 1260130"/>
                  <a:gd name="connsiteX4" fmla="*/ 559091 w 1232474"/>
                  <a:gd name="connsiteY4" fmla="*/ 198770 h 1260130"/>
                  <a:gd name="connsiteX5" fmla="*/ 674924 w 1232474"/>
                  <a:gd name="connsiteY5" fmla="*/ 227272 h 1260130"/>
                  <a:gd name="connsiteX6" fmla="*/ 760899 w 1232474"/>
                  <a:gd name="connsiteY6" fmla="*/ 387841 h 1260130"/>
                  <a:gd name="connsiteX7" fmla="*/ 730100 w 1232474"/>
                  <a:gd name="connsiteY7" fmla="*/ 537109 h 1260130"/>
                  <a:gd name="connsiteX8" fmla="*/ 616903 w 1232474"/>
                  <a:gd name="connsiteY8" fmla="*/ 700915 h 1260130"/>
                  <a:gd name="connsiteX9" fmla="*/ 414965 w 1232474"/>
                  <a:gd name="connsiteY9" fmla="*/ 826431 h 1260130"/>
                  <a:gd name="connsiteX10" fmla="*/ 290205 w 1232474"/>
                  <a:gd name="connsiteY10" fmla="*/ 837445 h 1260130"/>
                  <a:gd name="connsiteX11" fmla="*/ 167482 w 1232474"/>
                  <a:gd name="connsiteY11" fmla="*/ 760084 h 1260130"/>
                  <a:gd name="connsiteX12" fmla="*/ 135169 w 1232474"/>
                  <a:gd name="connsiteY12" fmla="*/ 630313 h 1260130"/>
                  <a:gd name="connsiteX13" fmla="*/ 135744 w 1232474"/>
                  <a:gd name="connsiteY13" fmla="*/ 617680 h 1260130"/>
                  <a:gd name="connsiteX14" fmla="*/ 126165 w 1232474"/>
                  <a:gd name="connsiteY14" fmla="*/ 668942 h 1260130"/>
                  <a:gd name="connsiteX15" fmla="*/ 134334 w 1232474"/>
                  <a:gd name="connsiteY15" fmla="*/ 779189 h 1260130"/>
                  <a:gd name="connsiteX16" fmla="*/ 272353 w 1232474"/>
                  <a:gd name="connsiteY16" fmla="*/ 918644 h 1260130"/>
                  <a:gd name="connsiteX17" fmla="*/ 393171 w 1232474"/>
                  <a:gd name="connsiteY17" fmla="*/ 924568 h 1260130"/>
                  <a:gd name="connsiteX18" fmla="*/ 572715 w 1232474"/>
                  <a:gd name="connsiteY18" fmla="*/ 855689 h 1260130"/>
                  <a:gd name="connsiteX19" fmla="*/ 740410 w 1232474"/>
                  <a:gd name="connsiteY19" fmla="*/ 703081 h 1260130"/>
                  <a:gd name="connsiteX20" fmla="*/ 859453 w 1232474"/>
                  <a:gd name="connsiteY20" fmla="*/ 412506 h 1260130"/>
                  <a:gd name="connsiteX21" fmla="*/ 850214 w 1232474"/>
                  <a:gd name="connsiteY21" fmla="*/ 325122 h 1260130"/>
                  <a:gd name="connsiteX22" fmla="*/ 658872 w 1232474"/>
                  <a:gd name="connsiteY22" fmla="*/ 174706 h 1260130"/>
                  <a:gd name="connsiteX23" fmla="*/ 749423 w 1232474"/>
                  <a:gd name="connsiteY23" fmla="*/ 95136 h 1260130"/>
                  <a:gd name="connsiteX24" fmla="*/ 656523 w 1232474"/>
                  <a:gd name="connsiteY24" fmla="*/ 103348 h 1260130"/>
                  <a:gd name="connsiteX25" fmla="*/ 463276 w 1232474"/>
                  <a:gd name="connsiteY25" fmla="*/ 173375 h 1260130"/>
                  <a:gd name="connsiteX26" fmla="*/ 411127 w 1232474"/>
                  <a:gd name="connsiteY26" fmla="*/ 205635 h 1260130"/>
                  <a:gd name="connsiteX27" fmla="*/ 418175 w 1232474"/>
                  <a:gd name="connsiteY27" fmla="*/ 203416 h 1260130"/>
                  <a:gd name="connsiteX28" fmla="*/ 460822 w 1232474"/>
                  <a:gd name="connsiteY28" fmla="*/ 181284 h 1260130"/>
                  <a:gd name="connsiteX29" fmla="*/ 653756 w 1232474"/>
                  <a:gd name="connsiteY29" fmla="*/ 134042 h 1260130"/>
                  <a:gd name="connsiteX30" fmla="*/ 818658 w 1232474"/>
                  <a:gd name="connsiteY30" fmla="*/ 180631 h 1260130"/>
                  <a:gd name="connsiteX31" fmla="*/ 924730 w 1232474"/>
                  <a:gd name="connsiteY31" fmla="*/ 331856 h 1260130"/>
                  <a:gd name="connsiteX32" fmla="*/ 931072 w 1232474"/>
                  <a:gd name="connsiteY32" fmla="*/ 466586 h 1260130"/>
                  <a:gd name="connsiteX33" fmla="*/ 863681 w 1232474"/>
                  <a:gd name="connsiteY33" fmla="*/ 666306 h 1260130"/>
                  <a:gd name="connsiteX34" fmla="*/ 701911 w 1232474"/>
                  <a:gd name="connsiteY34" fmla="*/ 858117 h 1260130"/>
                  <a:gd name="connsiteX35" fmla="*/ 492900 w 1232474"/>
                  <a:gd name="connsiteY35" fmla="*/ 973089 h 1260130"/>
                  <a:gd name="connsiteX36" fmla="*/ 337655 w 1232474"/>
                  <a:gd name="connsiteY36" fmla="*/ 990837 h 1260130"/>
                  <a:gd name="connsiteX37" fmla="*/ 181523 w 1232474"/>
                  <a:gd name="connsiteY37" fmla="*/ 922402 h 1260130"/>
                  <a:gd name="connsiteX38" fmla="*/ 105153 w 1232474"/>
                  <a:gd name="connsiteY38" fmla="*/ 797355 h 1260130"/>
                  <a:gd name="connsiteX39" fmla="*/ 98602 w 1232474"/>
                  <a:gd name="connsiteY39" fmla="*/ 653465 h 1260130"/>
                  <a:gd name="connsiteX40" fmla="*/ 156493 w 1232474"/>
                  <a:gd name="connsiteY40" fmla="*/ 475826 h 1260130"/>
                  <a:gd name="connsiteX41" fmla="*/ 159729 w 1232474"/>
                  <a:gd name="connsiteY41" fmla="*/ 467343 h 1260130"/>
                  <a:gd name="connsiteX42" fmla="*/ 156884 w 1232474"/>
                  <a:gd name="connsiteY42" fmla="*/ 471519 h 1260130"/>
                  <a:gd name="connsiteX43" fmla="*/ 66942 w 1232474"/>
                  <a:gd name="connsiteY43" fmla="*/ 705613 h 1260130"/>
                  <a:gd name="connsiteX44" fmla="*/ 66473 w 1232474"/>
                  <a:gd name="connsiteY44" fmla="*/ 865477 h 1260130"/>
                  <a:gd name="connsiteX45" fmla="*/ 254108 w 1232474"/>
                  <a:gd name="connsiteY45" fmla="*/ 1081666 h 1260130"/>
                  <a:gd name="connsiteX46" fmla="*/ 428484 w 1232474"/>
                  <a:gd name="connsiteY46" fmla="*/ 1092915 h 1260130"/>
                  <a:gd name="connsiteX47" fmla="*/ 683980 w 1232474"/>
                  <a:gd name="connsiteY47" fmla="*/ 990289 h 1260130"/>
                  <a:gd name="connsiteX48" fmla="*/ 896019 w 1232474"/>
                  <a:gd name="connsiteY48" fmla="*/ 787620 h 1260130"/>
                  <a:gd name="connsiteX49" fmla="*/ 1027826 w 1232474"/>
                  <a:gd name="connsiteY49" fmla="*/ 503988 h 1260130"/>
                  <a:gd name="connsiteX50" fmla="*/ 1032968 w 1232474"/>
                  <a:gd name="connsiteY50" fmla="*/ 337781 h 1260130"/>
                  <a:gd name="connsiteX51" fmla="*/ 840895 w 1232474"/>
                  <a:gd name="connsiteY51" fmla="*/ 111570 h 1260130"/>
                  <a:gd name="connsiteX52" fmla="*/ 749423 w 1232474"/>
                  <a:gd name="connsiteY52" fmla="*/ 95136 h 1260130"/>
                  <a:gd name="connsiteX53" fmla="*/ 830420 w 1232474"/>
                  <a:gd name="connsiteY53" fmla="*/ 33 h 1260130"/>
                  <a:gd name="connsiteX54" fmla="*/ 766275 w 1232474"/>
                  <a:gd name="connsiteY54" fmla="*/ 4558 h 1260130"/>
                  <a:gd name="connsiteX55" fmla="*/ 551365 w 1232474"/>
                  <a:gd name="connsiteY55" fmla="*/ 65789 h 1260130"/>
                  <a:gd name="connsiteX56" fmla="*/ 559482 w 1232474"/>
                  <a:gd name="connsiteY56" fmla="*/ 63362 h 1260130"/>
                  <a:gd name="connsiteX57" fmla="*/ 707445 w 1232474"/>
                  <a:gd name="connsiteY57" fmla="*/ 24473 h 1260130"/>
                  <a:gd name="connsiteX58" fmla="*/ 858931 w 1232474"/>
                  <a:gd name="connsiteY58" fmla="*/ 26770 h 1260130"/>
                  <a:gd name="connsiteX59" fmla="*/ 1133376 w 1232474"/>
                  <a:gd name="connsiteY59" fmla="*/ 331491 h 1260130"/>
                  <a:gd name="connsiteX60" fmla="*/ 1127295 w 1232474"/>
                  <a:gd name="connsiteY60" fmla="*/ 483891 h 1260130"/>
                  <a:gd name="connsiteX61" fmla="*/ 1034482 w 1232474"/>
                  <a:gd name="connsiteY61" fmla="*/ 731505 h 1260130"/>
                  <a:gd name="connsiteX62" fmla="*/ 849953 w 1232474"/>
                  <a:gd name="connsiteY62" fmla="*/ 953253 h 1260130"/>
                  <a:gd name="connsiteX63" fmla="*/ 477083 w 1232474"/>
                  <a:gd name="connsiteY63" fmla="*/ 1142898 h 1260130"/>
                  <a:gd name="connsiteX64" fmla="*/ 306544 w 1232474"/>
                  <a:gd name="connsiteY64" fmla="*/ 1143420 h 1260130"/>
                  <a:gd name="connsiteX65" fmla="*/ 43922 w 1232474"/>
                  <a:gd name="connsiteY65" fmla="*/ 901470 h 1260130"/>
                  <a:gd name="connsiteX66" fmla="*/ 34004 w 1232474"/>
                  <a:gd name="connsiteY66" fmla="*/ 709319 h 1260130"/>
                  <a:gd name="connsiteX67" fmla="*/ 98472 w 1232474"/>
                  <a:gd name="connsiteY67" fmla="*/ 497672 h 1260130"/>
                  <a:gd name="connsiteX68" fmla="*/ 106432 w 1232474"/>
                  <a:gd name="connsiteY68" fmla="*/ 481542 h 1260130"/>
                  <a:gd name="connsiteX69" fmla="*/ 104083 w 1232474"/>
                  <a:gd name="connsiteY69" fmla="*/ 482821 h 1260130"/>
                  <a:gd name="connsiteX70" fmla="*/ 101917 w 1232474"/>
                  <a:gd name="connsiteY70" fmla="*/ 486527 h 1260130"/>
                  <a:gd name="connsiteX71" fmla="*/ 11557 w 1232474"/>
                  <a:gd name="connsiteY71" fmla="*/ 733828 h 1260130"/>
                  <a:gd name="connsiteX72" fmla="*/ 6233 w 1232474"/>
                  <a:gd name="connsiteY72" fmla="*/ 934565 h 1260130"/>
                  <a:gd name="connsiteX73" fmla="*/ 66133 w 1232474"/>
                  <a:gd name="connsiteY73" fmla="*/ 1089080 h 1260130"/>
                  <a:gd name="connsiteX74" fmla="*/ 384714 w 1232474"/>
                  <a:gd name="connsiteY74" fmla="*/ 1259906 h 1260130"/>
                  <a:gd name="connsiteX75" fmla="*/ 506133 w 1232474"/>
                  <a:gd name="connsiteY75" fmla="*/ 1249440 h 1260130"/>
                  <a:gd name="connsiteX76" fmla="*/ 796891 w 1232474"/>
                  <a:gd name="connsiteY76" fmla="*/ 1130631 h 1260130"/>
                  <a:gd name="connsiteX77" fmla="*/ 1022502 w 1232474"/>
                  <a:gd name="connsiteY77" fmla="*/ 927388 h 1260130"/>
                  <a:gd name="connsiteX78" fmla="*/ 1188787 w 1232474"/>
                  <a:gd name="connsiteY78" fmla="*/ 645974 h 1260130"/>
                  <a:gd name="connsiteX79" fmla="*/ 1231722 w 1232474"/>
                  <a:gd name="connsiteY79" fmla="*/ 433047 h 1260130"/>
                  <a:gd name="connsiteX80" fmla="*/ 1213478 w 1232474"/>
                  <a:gd name="connsiteY80" fmla="*/ 270547 h 1260130"/>
                  <a:gd name="connsiteX81" fmla="*/ 894506 w 1232474"/>
                  <a:gd name="connsiteY81" fmla="*/ 3671 h 1260130"/>
                  <a:gd name="connsiteX82" fmla="*/ 830420 w 1232474"/>
                  <a:gd name="connsiteY82" fmla="*/ 33 h 126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232474" h="1260130">
                    <a:moveTo>
                      <a:pt x="658872" y="174706"/>
                    </a:moveTo>
                    <a:cubicBezTo>
                      <a:pt x="616877" y="172226"/>
                      <a:pt x="575899" y="179143"/>
                      <a:pt x="535679" y="190940"/>
                    </a:cubicBezTo>
                    <a:cubicBezTo>
                      <a:pt x="517696" y="196212"/>
                      <a:pt x="500104" y="202450"/>
                      <a:pt x="481860" y="210307"/>
                    </a:cubicBezTo>
                    <a:cubicBezTo>
                      <a:pt x="485749" y="211403"/>
                      <a:pt x="488124" y="210176"/>
                      <a:pt x="490499" y="209576"/>
                    </a:cubicBezTo>
                    <a:cubicBezTo>
                      <a:pt x="512998" y="203755"/>
                      <a:pt x="535809" y="199736"/>
                      <a:pt x="559091" y="198770"/>
                    </a:cubicBezTo>
                    <a:cubicBezTo>
                      <a:pt x="600486" y="197074"/>
                      <a:pt x="639767" y="204356"/>
                      <a:pt x="674924" y="227272"/>
                    </a:cubicBezTo>
                    <a:cubicBezTo>
                      <a:pt x="732815" y="264987"/>
                      <a:pt x="759593" y="319876"/>
                      <a:pt x="760899" y="387841"/>
                    </a:cubicBezTo>
                    <a:cubicBezTo>
                      <a:pt x="761890" y="439807"/>
                      <a:pt x="750171" y="489424"/>
                      <a:pt x="730100" y="537109"/>
                    </a:cubicBezTo>
                    <a:cubicBezTo>
                      <a:pt x="703817" y="599593"/>
                      <a:pt x="664301" y="652994"/>
                      <a:pt x="616903" y="700915"/>
                    </a:cubicBezTo>
                    <a:cubicBezTo>
                      <a:pt x="559613" y="758831"/>
                      <a:pt x="494127" y="803724"/>
                      <a:pt x="414965" y="826431"/>
                    </a:cubicBezTo>
                    <a:cubicBezTo>
                      <a:pt x="374170" y="838124"/>
                      <a:pt x="332749" y="844283"/>
                      <a:pt x="290205" y="837445"/>
                    </a:cubicBezTo>
                    <a:cubicBezTo>
                      <a:pt x="238266" y="829093"/>
                      <a:pt x="197341" y="802993"/>
                      <a:pt x="167482" y="760084"/>
                    </a:cubicBezTo>
                    <a:cubicBezTo>
                      <a:pt x="140363" y="721116"/>
                      <a:pt x="132429" y="676928"/>
                      <a:pt x="135169" y="630313"/>
                    </a:cubicBezTo>
                    <a:cubicBezTo>
                      <a:pt x="135430" y="626111"/>
                      <a:pt x="135561" y="621883"/>
                      <a:pt x="135744" y="617680"/>
                    </a:cubicBezTo>
                    <a:cubicBezTo>
                      <a:pt x="131072" y="634567"/>
                      <a:pt x="127940" y="651637"/>
                      <a:pt x="126165" y="668942"/>
                    </a:cubicBezTo>
                    <a:cubicBezTo>
                      <a:pt x="122328" y="706161"/>
                      <a:pt x="123033" y="743223"/>
                      <a:pt x="134334" y="779189"/>
                    </a:cubicBezTo>
                    <a:cubicBezTo>
                      <a:pt x="156311" y="849217"/>
                      <a:pt x="202561" y="895962"/>
                      <a:pt x="272353" y="918644"/>
                    </a:cubicBezTo>
                    <a:cubicBezTo>
                      <a:pt x="311921" y="931485"/>
                      <a:pt x="352585" y="931041"/>
                      <a:pt x="393171" y="924568"/>
                    </a:cubicBezTo>
                    <a:cubicBezTo>
                      <a:pt x="457796" y="914285"/>
                      <a:pt x="517435" y="890455"/>
                      <a:pt x="572715" y="855689"/>
                    </a:cubicBezTo>
                    <a:cubicBezTo>
                      <a:pt x="637679" y="814816"/>
                      <a:pt x="692646" y="762798"/>
                      <a:pt x="740410" y="703081"/>
                    </a:cubicBezTo>
                    <a:cubicBezTo>
                      <a:pt x="808505" y="617941"/>
                      <a:pt x="852928" y="522910"/>
                      <a:pt x="859453" y="412506"/>
                    </a:cubicBezTo>
                    <a:cubicBezTo>
                      <a:pt x="861202" y="382908"/>
                      <a:pt x="858409" y="353676"/>
                      <a:pt x="850214" y="325122"/>
                    </a:cubicBezTo>
                    <a:cubicBezTo>
                      <a:pt x="826854" y="243820"/>
                      <a:pt x="755209" y="180422"/>
                      <a:pt x="658872" y="174706"/>
                    </a:cubicBezTo>
                    <a:close/>
                    <a:moveTo>
                      <a:pt x="749423" y="95136"/>
                    </a:moveTo>
                    <a:cubicBezTo>
                      <a:pt x="718602" y="94376"/>
                      <a:pt x="687543" y="97723"/>
                      <a:pt x="656523" y="103348"/>
                    </a:cubicBezTo>
                    <a:cubicBezTo>
                      <a:pt x="588166" y="115745"/>
                      <a:pt x="523933" y="139706"/>
                      <a:pt x="463276" y="173375"/>
                    </a:cubicBezTo>
                    <a:cubicBezTo>
                      <a:pt x="445580" y="183215"/>
                      <a:pt x="428275" y="193733"/>
                      <a:pt x="411127" y="205635"/>
                    </a:cubicBezTo>
                    <a:cubicBezTo>
                      <a:pt x="414625" y="206705"/>
                      <a:pt x="416269" y="204513"/>
                      <a:pt x="418175" y="203416"/>
                    </a:cubicBezTo>
                    <a:cubicBezTo>
                      <a:pt x="432086" y="195430"/>
                      <a:pt x="446258" y="187991"/>
                      <a:pt x="460822" y="181284"/>
                    </a:cubicBezTo>
                    <a:cubicBezTo>
                      <a:pt x="522080" y="153043"/>
                      <a:pt x="586000" y="135686"/>
                      <a:pt x="653756" y="134042"/>
                    </a:cubicBezTo>
                    <a:cubicBezTo>
                      <a:pt x="713500" y="132606"/>
                      <a:pt x="769172" y="146048"/>
                      <a:pt x="818658" y="180631"/>
                    </a:cubicBezTo>
                    <a:cubicBezTo>
                      <a:pt x="872268" y="218111"/>
                      <a:pt x="908313" y="268224"/>
                      <a:pt x="924730" y="331856"/>
                    </a:cubicBezTo>
                    <a:cubicBezTo>
                      <a:pt x="936214" y="376305"/>
                      <a:pt x="936631" y="421250"/>
                      <a:pt x="931072" y="466586"/>
                    </a:cubicBezTo>
                    <a:cubicBezTo>
                      <a:pt x="922329" y="537866"/>
                      <a:pt x="899256" y="604213"/>
                      <a:pt x="863681" y="666306"/>
                    </a:cubicBezTo>
                    <a:cubicBezTo>
                      <a:pt x="821450" y="740039"/>
                      <a:pt x="766431" y="803176"/>
                      <a:pt x="701911" y="858117"/>
                    </a:cubicBezTo>
                    <a:cubicBezTo>
                      <a:pt x="640158" y="910709"/>
                      <a:pt x="571175" y="950434"/>
                      <a:pt x="492900" y="973089"/>
                    </a:cubicBezTo>
                    <a:cubicBezTo>
                      <a:pt x="442161" y="987757"/>
                      <a:pt x="390560" y="995718"/>
                      <a:pt x="337655" y="990837"/>
                    </a:cubicBezTo>
                    <a:cubicBezTo>
                      <a:pt x="278146" y="985356"/>
                      <a:pt x="225737" y="963040"/>
                      <a:pt x="181523" y="922402"/>
                    </a:cubicBezTo>
                    <a:cubicBezTo>
                      <a:pt x="144121" y="888028"/>
                      <a:pt x="118439" y="846529"/>
                      <a:pt x="105153" y="797355"/>
                    </a:cubicBezTo>
                    <a:cubicBezTo>
                      <a:pt x="92338" y="749827"/>
                      <a:pt x="92025" y="701776"/>
                      <a:pt x="98602" y="653465"/>
                    </a:cubicBezTo>
                    <a:cubicBezTo>
                      <a:pt x="107137" y="590771"/>
                      <a:pt x="126634" y="531602"/>
                      <a:pt x="156493" y="475826"/>
                    </a:cubicBezTo>
                    <a:cubicBezTo>
                      <a:pt x="157772" y="473450"/>
                      <a:pt x="159912" y="471336"/>
                      <a:pt x="159729" y="467343"/>
                    </a:cubicBezTo>
                    <a:cubicBezTo>
                      <a:pt x="158451" y="469222"/>
                      <a:pt x="157641" y="470345"/>
                      <a:pt x="156884" y="471519"/>
                    </a:cubicBezTo>
                    <a:cubicBezTo>
                      <a:pt x="112383" y="543974"/>
                      <a:pt x="81245" y="621570"/>
                      <a:pt x="66942" y="705613"/>
                    </a:cubicBezTo>
                    <a:cubicBezTo>
                      <a:pt x="57886" y="758831"/>
                      <a:pt x="54962" y="812259"/>
                      <a:pt x="66473" y="865477"/>
                    </a:cubicBezTo>
                    <a:cubicBezTo>
                      <a:pt x="89415" y="971706"/>
                      <a:pt x="152369" y="1044108"/>
                      <a:pt x="254108" y="1081666"/>
                    </a:cubicBezTo>
                    <a:cubicBezTo>
                      <a:pt x="310746" y="1102573"/>
                      <a:pt x="369628" y="1102312"/>
                      <a:pt x="428484" y="1092915"/>
                    </a:cubicBezTo>
                    <a:cubicBezTo>
                      <a:pt x="521349" y="1078090"/>
                      <a:pt x="606149" y="1042672"/>
                      <a:pt x="683980" y="990289"/>
                    </a:cubicBezTo>
                    <a:cubicBezTo>
                      <a:pt x="766275" y="934904"/>
                      <a:pt x="835988" y="866208"/>
                      <a:pt x="896019" y="787620"/>
                    </a:cubicBezTo>
                    <a:cubicBezTo>
                      <a:pt x="960774" y="702846"/>
                      <a:pt x="1007207" y="609355"/>
                      <a:pt x="1027826" y="503988"/>
                    </a:cubicBezTo>
                    <a:cubicBezTo>
                      <a:pt x="1038631" y="448864"/>
                      <a:pt x="1043408" y="393427"/>
                      <a:pt x="1032968" y="337781"/>
                    </a:cubicBezTo>
                    <a:cubicBezTo>
                      <a:pt x="1011983" y="226019"/>
                      <a:pt x="947776" y="149963"/>
                      <a:pt x="840895" y="111570"/>
                    </a:cubicBezTo>
                    <a:cubicBezTo>
                      <a:pt x="810828" y="100764"/>
                      <a:pt x="780245" y="95896"/>
                      <a:pt x="749423" y="95136"/>
                    </a:cubicBezTo>
                    <a:close/>
                    <a:moveTo>
                      <a:pt x="830420" y="33"/>
                    </a:moveTo>
                    <a:cubicBezTo>
                      <a:pt x="809040" y="278"/>
                      <a:pt x="787651" y="1883"/>
                      <a:pt x="766275" y="4558"/>
                    </a:cubicBezTo>
                    <a:cubicBezTo>
                      <a:pt x="691497" y="13928"/>
                      <a:pt x="620061" y="34861"/>
                      <a:pt x="551365" y="65789"/>
                    </a:cubicBezTo>
                    <a:cubicBezTo>
                      <a:pt x="554079" y="65006"/>
                      <a:pt x="556872" y="64380"/>
                      <a:pt x="559482" y="63362"/>
                    </a:cubicBezTo>
                    <a:cubicBezTo>
                      <a:pt x="607297" y="44648"/>
                      <a:pt x="656601" y="31781"/>
                      <a:pt x="707445" y="24473"/>
                    </a:cubicBezTo>
                    <a:cubicBezTo>
                      <a:pt x="758105" y="17191"/>
                      <a:pt x="808610" y="16825"/>
                      <a:pt x="858931" y="26770"/>
                    </a:cubicBezTo>
                    <a:cubicBezTo>
                      <a:pt x="995618" y="53809"/>
                      <a:pt x="1115967" y="167528"/>
                      <a:pt x="1133376" y="331491"/>
                    </a:cubicBezTo>
                    <a:cubicBezTo>
                      <a:pt x="1138805" y="382621"/>
                      <a:pt x="1135934" y="433413"/>
                      <a:pt x="1127295" y="483891"/>
                    </a:cubicBezTo>
                    <a:cubicBezTo>
                      <a:pt x="1112182" y="572319"/>
                      <a:pt x="1080496" y="654613"/>
                      <a:pt x="1034482" y="731505"/>
                    </a:cubicBezTo>
                    <a:cubicBezTo>
                      <a:pt x="984526" y="815026"/>
                      <a:pt x="921937" y="888107"/>
                      <a:pt x="849953" y="953253"/>
                    </a:cubicBezTo>
                    <a:cubicBezTo>
                      <a:pt x="742863" y="1050164"/>
                      <a:pt x="620635" y="1117607"/>
                      <a:pt x="477083" y="1142898"/>
                    </a:cubicBezTo>
                    <a:cubicBezTo>
                      <a:pt x="420315" y="1152895"/>
                      <a:pt x="363155" y="1156079"/>
                      <a:pt x="306544" y="1143420"/>
                    </a:cubicBezTo>
                    <a:cubicBezTo>
                      <a:pt x="172675" y="1113483"/>
                      <a:pt x="84717" y="1032259"/>
                      <a:pt x="43922" y="901470"/>
                    </a:cubicBezTo>
                    <a:cubicBezTo>
                      <a:pt x="24347" y="838673"/>
                      <a:pt x="25391" y="773944"/>
                      <a:pt x="34004" y="709319"/>
                    </a:cubicBezTo>
                    <a:cubicBezTo>
                      <a:pt x="43869" y="635273"/>
                      <a:pt x="65794" y="564802"/>
                      <a:pt x="98472" y="497672"/>
                    </a:cubicBezTo>
                    <a:cubicBezTo>
                      <a:pt x="100925" y="492660"/>
                      <a:pt x="103405" y="487675"/>
                      <a:pt x="106432" y="481542"/>
                    </a:cubicBezTo>
                    <a:cubicBezTo>
                      <a:pt x="104735" y="482455"/>
                      <a:pt x="104266" y="482534"/>
                      <a:pt x="104083" y="482821"/>
                    </a:cubicBezTo>
                    <a:cubicBezTo>
                      <a:pt x="103300" y="484021"/>
                      <a:pt x="102621" y="485274"/>
                      <a:pt x="101917" y="486527"/>
                    </a:cubicBezTo>
                    <a:cubicBezTo>
                      <a:pt x="58564" y="564123"/>
                      <a:pt x="27400" y="646156"/>
                      <a:pt x="11557" y="733828"/>
                    </a:cubicBezTo>
                    <a:cubicBezTo>
                      <a:pt x="-501" y="800488"/>
                      <a:pt x="-4495" y="867331"/>
                      <a:pt x="6233" y="934565"/>
                    </a:cubicBezTo>
                    <a:cubicBezTo>
                      <a:pt x="15133" y="990316"/>
                      <a:pt x="33795" y="1042569"/>
                      <a:pt x="66133" y="1089080"/>
                    </a:cubicBezTo>
                    <a:cubicBezTo>
                      <a:pt x="143207" y="1199954"/>
                      <a:pt x="250323" y="1255678"/>
                      <a:pt x="384714" y="1259906"/>
                    </a:cubicBezTo>
                    <a:cubicBezTo>
                      <a:pt x="425561" y="1261185"/>
                      <a:pt x="466043" y="1256905"/>
                      <a:pt x="506133" y="1249440"/>
                    </a:cubicBezTo>
                    <a:cubicBezTo>
                      <a:pt x="611213" y="1229864"/>
                      <a:pt x="707784" y="1189383"/>
                      <a:pt x="796891" y="1130631"/>
                    </a:cubicBezTo>
                    <a:cubicBezTo>
                      <a:pt x="882343" y="1074280"/>
                      <a:pt x="956442" y="1005245"/>
                      <a:pt x="1022502" y="927388"/>
                    </a:cubicBezTo>
                    <a:cubicBezTo>
                      <a:pt x="1093991" y="843110"/>
                      <a:pt x="1151594" y="750532"/>
                      <a:pt x="1188787" y="645974"/>
                    </a:cubicBezTo>
                    <a:cubicBezTo>
                      <a:pt x="1213295" y="577069"/>
                      <a:pt x="1228120" y="506233"/>
                      <a:pt x="1231722" y="433047"/>
                    </a:cubicBezTo>
                    <a:cubicBezTo>
                      <a:pt x="1234436" y="377819"/>
                      <a:pt x="1230130" y="323348"/>
                      <a:pt x="1213478" y="270547"/>
                    </a:cubicBezTo>
                    <a:cubicBezTo>
                      <a:pt x="1167332" y="124254"/>
                      <a:pt x="1046671" y="23429"/>
                      <a:pt x="894506" y="3671"/>
                    </a:cubicBezTo>
                    <a:cubicBezTo>
                      <a:pt x="873169" y="904"/>
                      <a:pt x="851799" y="-212"/>
                      <a:pt x="830420" y="33"/>
                    </a:cubicBezTo>
                    <a:close/>
                  </a:path>
                </a:pathLst>
              </a:custGeom>
              <a:solidFill>
                <a:srgbClr val="2E66B1"/>
              </a:solidFill>
              <a:ln w="79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Graphic 26">
                <a:extLst>
                  <a:ext uri="{FF2B5EF4-FFF2-40B4-BE49-F238E27FC236}">
                    <a16:creationId xmlns:a16="http://schemas.microsoft.com/office/drawing/2014/main" id="{3A2BF7C7-7E90-472B-9D4F-A623F69C3714}"/>
                  </a:ext>
                </a:extLst>
              </p:cNvPr>
              <p:cNvSpPr/>
              <p:nvPr/>
            </p:nvSpPr>
            <p:spPr>
              <a:xfrm flipH="1">
                <a:off x="916426" y="2001130"/>
                <a:ext cx="1841605" cy="1423254"/>
              </a:xfrm>
              <a:custGeom>
                <a:avLst/>
                <a:gdLst>
                  <a:gd name="connsiteX0" fmla="*/ 513671 w 5909717"/>
                  <a:gd name="connsiteY0" fmla="*/ 925355 h 4567229"/>
                  <a:gd name="connsiteX1" fmla="*/ 480648 w 5909717"/>
                  <a:gd name="connsiteY1" fmla="*/ 992034 h 4567229"/>
                  <a:gd name="connsiteX2" fmla="*/ 174414 w 5909717"/>
                  <a:gd name="connsiteY2" fmla="*/ 1861955 h 4567229"/>
                  <a:gd name="connsiteX3" fmla="*/ 110269 w 5909717"/>
                  <a:gd name="connsiteY3" fmla="*/ 2271614 h 4567229"/>
                  <a:gd name="connsiteX4" fmla="*/ 98786 w 5909717"/>
                  <a:gd name="connsiteY4" fmla="*/ 2622116 h 4567229"/>
                  <a:gd name="connsiteX5" fmla="*/ 408900 w 5909717"/>
                  <a:gd name="connsiteY5" fmla="*/ 3607578 h 4567229"/>
                  <a:gd name="connsiteX6" fmla="*/ 1315012 w 5909717"/>
                  <a:gd name="connsiteY6" fmla="*/ 4261226 h 4567229"/>
                  <a:gd name="connsiteX7" fmla="*/ 1740350 w 5909717"/>
                  <a:gd name="connsiteY7" fmla="*/ 4332023 h 4567229"/>
                  <a:gd name="connsiteX8" fmla="*/ 2084438 w 5909717"/>
                  <a:gd name="connsiteY8" fmla="*/ 4325292 h 4567229"/>
                  <a:gd name="connsiteX9" fmla="*/ 2738403 w 5909717"/>
                  <a:gd name="connsiteY9" fmla="*/ 4193675 h 4567229"/>
                  <a:gd name="connsiteX10" fmla="*/ 3799017 w 5909717"/>
                  <a:gd name="connsiteY10" fmla="*/ 3681780 h 4567229"/>
                  <a:gd name="connsiteX11" fmla="*/ 4698793 w 5909717"/>
                  <a:gd name="connsiteY11" fmla="*/ 2897228 h 4567229"/>
                  <a:gd name="connsiteX12" fmla="*/ 5283624 w 5909717"/>
                  <a:gd name="connsiteY12" fmla="*/ 2140393 h 4567229"/>
                  <a:gd name="connsiteX13" fmla="*/ 5799162 w 5909717"/>
                  <a:gd name="connsiteY13" fmla="*/ 922979 h 4567229"/>
                  <a:gd name="connsiteX14" fmla="*/ 5875344 w 5909717"/>
                  <a:gd name="connsiteY14" fmla="*/ 442919 h 4567229"/>
                  <a:gd name="connsiteX15" fmla="*/ 5882709 w 5909717"/>
                  <a:gd name="connsiteY15" fmla="*/ 66284 h 4567229"/>
                  <a:gd name="connsiteX16" fmla="*/ 5878433 w 5909717"/>
                  <a:gd name="connsiteY16" fmla="*/ 0 h 4567229"/>
                  <a:gd name="connsiteX17" fmla="*/ 5891182 w 5909717"/>
                  <a:gd name="connsiteY17" fmla="*/ 64937 h 4567229"/>
                  <a:gd name="connsiteX18" fmla="*/ 5908843 w 5909717"/>
                  <a:gd name="connsiteY18" fmla="*/ 415044 h 4567229"/>
                  <a:gd name="connsiteX19" fmla="*/ 5879858 w 5909717"/>
                  <a:gd name="connsiteY19" fmla="*/ 764200 h 4567229"/>
                  <a:gd name="connsiteX20" fmla="*/ 5750617 w 5909717"/>
                  <a:gd name="connsiteY20" fmla="*/ 1350139 h 4567229"/>
                  <a:gd name="connsiteX21" fmla="*/ 5226210 w 5909717"/>
                  <a:gd name="connsiteY21" fmla="*/ 2437837 h 4567229"/>
                  <a:gd name="connsiteX22" fmla="*/ 4345678 w 5909717"/>
                  <a:gd name="connsiteY22" fmla="*/ 3455292 h 4567229"/>
                  <a:gd name="connsiteX23" fmla="*/ 3616876 w 5909717"/>
                  <a:gd name="connsiteY23" fmla="*/ 4008762 h 4567229"/>
                  <a:gd name="connsiteX24" fmla="*/ 2861388 w 5909717"/>
                  <a:gd name="connsiteY24" fmla="*/ 4370748 h 4567229"/>
                  <a:gd name="connsiteX25" fmla="*/ 2316074 w 5909717"/>
                  <a:gd name="connsiteY25" fmla="*/ 4517648 h 4567229"/>
                  <a:gd name="connsiteX26" fmla="*/ 1931994 w 5909717"/>
                  <a:gd name="connsiteY26" fmla="*/ 4563738 h 4567229"/>
                  <a:gd name="connsiteX27" fmla="*/ 1587906 w 5909717"/>
                  <a:gd name="connsiteY27" fmla="*/ 4557165 h 4567229"/>
                  <a:gd name="connsiteX28" fmla="*/ 472412 w 5909717"/>
                  <a:gd name="connsiteY28" fmla="*/ 4010821 h 4567229"/>
                  <a:gd name="connsiteX29" fmla="*/ 49845 w 5909717"/>
                  <a:gd name="connsiteY29" fmla="*/ 3201324 h 4567229"/>
                  <a:gd name="connsiteX30" fmla="*/ 1301 w 5909717"/>
                  <a:gd name="connsiteY30" fmla="*/ 2643498 h 4567229"/>
                  <a:gd name="connsiteX31" fmla="*/ 186451 w 5909717"/>
                  <a:gd name="connsiteY31" fmla="*/ 1643782 h 4567229"/>
                  <a:gd name="connsiteX32" fmla="*/ 504168 w 5909717"/>
                  <a:gd name="connsiteY32" fmla="*/ 933037 h 4567229"/>
                  <a:gd name="connsiteX33" fmla="*/ 509870 w 5909717"/>
                  <a:gd name="connsiteY33" fmla="*/ 923930 h 4567229"/>
                  <a:gd name="connsiteX34" fmla="*/ 513671 w 5909717"/>
                  <a:gd name="connsiteY34" fmla="*/ 925355 h 456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9717" h="4567229">
                    <a:moveTo>
                      <a:pt x="513671" y="925355"/>
                    </a:moveTo>
                    <a:cubicBezTo>
                      <a:pt x="502663" y="947608"/>
                      <a:pt x="491656" y="969861"/>
                      <a:pt x="480648" y="992034"/>
                    </a:cubicBezTo>
                    <a:cubicBezTo>
                      <a:pt x="343251" y="1269601"/>
                      <a:pt x="240381" y="1559364"/>
                      <a:pt x="174414" y="1861955"/>
                    </a:cubicBezTo>
                    <a:cubicBezTo>
                      <a:pt x="144955" y="1997135"/>
                      <a:pt x="123573" y="2133662"/>
                      <a:pt x="110269" y="2271614"/>
                    </a:cubicBezTo>
                    <a:cubicBezTo>
                      <a:pt x="99023" y="2388342"/>
                      <a:pt x="94589" y="2505229"/>
                      <a:pt x="98786" y="2622116"/>
                    </a:cubicBezTo>
                    <a:cubicBezTo>
                      <a:pt x="111773" y="2978795"/>
                      <a:pt x="200072" y="3313222"/>
                      <a:pt x="408900" y="3607578"/>
                    </a:cubicBezTo>
                    <a:cubicBezTo>
                      <a:pt x="636022" y="3927749"/>
                      <a:pt x="936555" y="4149486"/>
                      <a:pt x="1315012" y="4261226"/>
                    </a:cubicBezTo>
                    <a:cubicBezTo>
                      <a:pt x="1453835" y="4302168"/>
                      <a:pt x="1595826" y="4323708"/>
                      <a:pt x="1740350" y="4332023"/>
                    </a:cubicBezTo>
                    <a:cubicBezTo>
                      <a:pt x="1855416" y="4338675"/>
                      <a:pt x="1970165" y="4335903"/>
                      <a:pt x="2084438" y="4325292"/>
                    </a:cubicBezTo>
                    <a:cubicBezTo>
                      <a:pt x="2306967" y="4304702"/>
                      <a:pt x="2524665" y="4258533"/>
                      <a:pt x="2738403" y="4193675"/>
                    </a:cubicBezTo>
                    <a:cubicBezTo>
                      <a:pt x="3118602" y="4078293"/>
                      <a:pt x="3470610" y="3904467"/>
                      <a:pt x="3799017" y="3681780"/>
                    </a:cubicBezTo>
                    <a:cubicBezTo>
                      <a:pt x="4130831" y="3456876"/>
                      <a:pt x="4427245" y="3191346"/>
                      <a:pt x="4698793" y="2897228"/>
                    </a:cubicBezTo>
                    <a:cubicBezTo>
                      <a:pt x="4915937" y="2662029"/>
                      <a:pt x="5112966" y="2411387"/>
                      <a:pt x="5283624" y="2140393"/>
                    </a:cubicBezTo>
                    <a:cubicBezTo>
                      <a:pt x="5521516" y="1762570"/>
                      <a:pt x="5698430" y="1358771"/>
                      <a:pt x="5799162" y="922979"/>
                    </a:cubicBezTo>
                    <a:cubicBezTo>
                      <a:pt x="5835669" y="764833"/>
                      <a:pt x="5861803" y="604945"/>
                      <a:pt x="5875344" y="442919"/>
                    </a:cubicBezTo>
                    <a:cubicBezTo>
                      <a:pt x="5885877" y="317400"/>
                      <a:pt x="5889599" y="191961"/>
                      <a:pt x="5882709" y="66284"/>
                    </a:cubicBezTo>
                    <a:cubicBezTo>
                      <a:pt x="5881521" y="44268"/>
                      <a:pt x="5878749" y="22332"/>
                      <a:pt x="5878433" y="0"/>
                    </a:cubicBezTo>
                    <a:cubicBezTo>
                      <a:pt x="5888332" y="20511"/>
                      <a:pt x="5888490" y="43160"/>
                      <a:pt x="5891182" y="64937"/>
                    </a:cubicBezTo>
                    <a:cubicBezTo>
                      <a:pt x="5905200" y="181191"/>
                      <a:pt x="5912327" y="297919"/>
                      <a:pt x="5908843" y="415044"/>
                    </a:cubicBezTo>
                    <a:cubicBezTo>
                      <a:pt x="5905358" y="531851"/>
                      <a:pt x="5895538" y="648184"/>
                      <a:pt x="5879858" y="764200"/>
                    </a:cubicBezTo>
                    <a:cubicBezTo>
                      <a:pt x="5852933" y="963209"/>
                      <a:pt x="5809536" y="1158416"/>
                      <a:pt x="5750617" y="1350139"/>
                    </a:cubicBezTo>
                    <a:cubicBezTo>
                      <a:pt x="5631038" y="1739208"/>
                      <a:pt x="5452223" y="2100005"/>
                      <a:pt x="5226210" y="2437837"/>
                    </a:cubicBezTo>
                    <a:cubicBezTo>
                      <a:pt x="4974856" y="2813443"/>
                      <a:pt x="4678124" y="3149929"/>
                      <a:pt x="4345678" y="3455292"/>
                    </a:cubicBezTo>
                    <a:cubicBezTo>
                      <a:pt x="4120061" y="3662537"/>
                      <a:pt x="3878209" y="3848478"/>
                      <a:pt x="3616876" y="4008762"/>
                    </a:cubicBezTo>
                    <a:cubicBezTo>
                      <a:pt x="3377559" y="4155584"/>
                      <a:pt x="3126205" y="4277143"/>
                      <a:pt x="2861388" y="4370748"/>
                    </a:cubicBezTo>
                    <a:cubicBezTo>
                      <a:pt x="2683365" y="4433705"/>
                      <a:pt x="2501541" y="4482962"/>
                      <a:pt x="2316074" y="4517648"/>
                    </a:cubicBezTo>
                    <a:cubicBezTo>
                      <a:pt x="2189209" y="4541406"/>
                      <a:pt x="2061235" y="4557482"/>
                      <a:pt x="1931994" y="4563738"/>
                    </a:cubicBezTo>
                    <a:cubicBezTo>
                      <a:pt x="1817008" y="4569361"/>
                      <a:pt x="1702259" y="4568886"/>
                      <a:pt x="1587906" y="4557165"/>
                    </a:cubicBezTo>
                    <a:cubicBezTo>
                      <a:pt x="1149026" y="4512422"/>
                      <a:pt x="775162" y="4333845"/>
                      <a:pt x="472412" y="4010821"/>
                    </a:cubicBezTo>
                    <a:cubicBezTo>
                      <a:pt x="256377" y="3780295"/>
                      <a:pt x="117475" y="3509538"/>
                      <a:pt x="49845" y="3201324"/>
                    </a:cubicBezTo>
                    <a:cubicBezTo>
                      <a:pt x="9458" y="3017362"/>
                      <a:pt x="-4639" y="2831420"/>
                      <a:pt x="1301" y="2643498"/>
                    </a:cubicBezTo>
                    <a:cubicBezTo>
                      <a:pt x="12150" y="2300835"/>
                      <a:pt x="78909" y="1968468"/>
                      <a:pt x="186451" y="1643782"/>
                    </a:cubicBezTo>
                    <a:cubicBezTo>
                      <a:pt x="268414" y="1396229"/>
                      <a:pt x="376432" y="1160158"/>
                      <a:pt x="504168" y="933037"/>
                    </a:cubicBezTo>
                    <a:cubicBezTo>
                      <a:pt x="505910" y="929948"/>
                      <a:pt x="507969" y="926939"/>
                      <a:pt x="509870" y="923930"/>
                    </a:cubicBezTo>
                    <a:cubicBezTo>
                      <a:pt x="511137" y="924325"/>
                      <a:pt x="512404" y="924880"/>
                      <a:pt x="513671" y="925355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26">
                <a:extLst>
                  <a:ext uri="{FF2B5EF4-FFF2-40B4-BE49-F238E27FC236}">
                    <a16:creationId xmlns:a16="http://schemas.microsoft.com/office/drawing/2014/main" id="{C6D68C7C-7DD0-4E0D-8DEC-22C13A97F79D}"/>
                  </a:ext>
                </a:extLst>
              </p:cNvPr>
              <p:cNvSpPr/>
              <p:nvPr/>
            </p:nvSpPr>
            <p:spPr>
              <a:xfrm flipH="1">
                <a:off x="1827209" y="2132136"/>
                <a:ext cx="438270" cy="448775"/>
              </a:xfrm>
              <a:custGeom>
                <a:avLst/>
                <a:gdLst>
                  <a:gd name="connsiteX0" fmla="*/ 1323017 w 1329768"/>
                  <a:gd name="connsiteY0" fmla="*/ 336888 h 1361641"/>
                  <a:gd name="connsiteX1" fmla="*/ 920486 w 1329768"/>
                  <a:gd name="connsiteY1" fmla="*/ 7 h 1361641"/>
                  <a:gd name="connsiteX2" fmla="*/ 604194 w 1329768"/>
                  <a:gd name="connsiteY2" fmla="*/ 75714 h 1361641"/>
                  <a:gd name="connsiteX3" fmla="*/ 171807 w 1329768"/>
                  <a:gd name="connsiteY3" fmla="*/ 447994 h 1361641"/>
                  <a:gd name="connsiteX4" fmla="*/ 45101 w 1329768"/>
                  <a:gd name="connsiteY4" fmla="*/ 689212 h 1361641"/>
                  <a:gd name="connsiteX5" fmla="*/ 26570 w 1329768"/>
                  <a:gd name="connsiteY5" fmla="*/ 752882 h 1361641"/>
                  <a:gd name="connsiteX6" fmla="*/ 8118 w 1329768"/>
                  <a:gd name="connsiteY6" fmla="*/ 1034488 h 1361641"/>
                  <a:gd name="connsiteX7" fmla="*/ 379210 w 1329768"/>
                  <a:gd name="connsiteY7" fmla="*/ 1360758 h 1361641"/>
                  <a:gd name="connsiteX8" fmla="*/ 699858 w 1329768"/>
                  <a:gd name="connsiteY8" fmla="*/ 1296929 h 1361641"/>
                  <a:gd name="connsiteX9" fmla="*/ 1284371 w 1329768"/>
                  <a:gd name="connsiteY9" fmla="*/ 669968 h 1361641"/>
                  <a:gd name="connsiteX10" fmla="*/ 1323017 w 1329768"/>
                  <a:gd name="connsiteY10" fmla="*/ 336888 h 136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29768" h="1361641">
                    <a:moveTo>
                      <a:pt x="1323017" y="336888"/>
                    </a:moveTo>
                    <a:cubicBezTo>
                      <a:pt x="1296884" y="157836"/>
                      <a:pt x="1142935" y="-1181"/>
                      <a:pt x="920486" y="7"/>
                    </a:cubicBezTo>
                    <a:cubicBezTo>
                      <a:pt x="809459" y="640"/>
                      <a:pt x="704213" y="28674"/>
                      <a:pt x="604194" y="75714"/>
                    </a:cubicBezTo>
                    <a:cubicBezTo>
                      <a:pt x="425696" y="159657"/>
                      <a:pt x="286873" y="290323"/>
                      <a:pt x="171807" y="447994"/>
                    </a:cubicBezTo>
                    <a:cubicBezTo>
                      <a:pt x="118036" y="521642"/>
                      <a:pt x="75748" y="601705"/>
                      <a:pt x="45101" y="689212"/>
                    </a:cubicBezTo>
                    <a:cubicBezTo>
                      <a:pt x="38686" y="708535"/>
                      <a:pt x="31321" y="735618"/>
                      <a:pt x="26570" y="752882"/>
                    </a:cubicBezTo>
                    <a:cubicBezTo>
                      <a:pt x="1149" y="845140"/>
                      <a:pt x="-8195" y="938666"/>
                      <a:pt x="8118" y="1034488"/>
                    </a:cubicBezTo>
                    <a:cubicBezTo>
                      <a:pt x="37181" y="1205463"/>
                      <a:pt x="182656" y="1350621"/>
                      <a:pt x="379210" y="1360758"/>
                    </a:cubicBezTo>
                    <a:cubicBezTo>
                      <a:pt x="491425" y="1366538"/>
                      <a:pt x="599126" y="1343810"/>
                      <a:pt x="699858" y="1296929"/>
                    </a:cubicBezTo>
                    <a:cubicBezTo>
                      <a:pt x="978691" y="1167134"/>
                      <a:pt x="1175324" y="957751"/>
                      <a:pt x="1284371" y="669968"/>
                    </a:cubicBezTo>
                    <a:cubicBezTo>
                      <a:pt x="1324680" y="563535"/>
                      <a:pt x="1339806" y="452033"/>
                      <a:pt x="1323017" y="336888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C2D53F-1C37-488B-B41F-EEE4E0DFAA27}"/>
              </a:ext>
            </a:extLst>
          </p:cNvPr>
          <p:cNvSpPr txBox="1"/>
          <p:nvPr/>
        </p:nvSpPr>
        <p:spPr>
          <a:xfrm>
            <a:off x="203200" y="3756551"/>
            <a:ext cx="191805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153F9-5D67-4D95-8D90-01A84B7CA588}"/>
              </a:ext>
            </a:extLst>
          </p:cNvPr>
          <p:cNvSpPr txBox="1"/>
          <p:nvPr/>
        </p:nvSpPr>
        <p:spPr>
          <a:xfrm>
            <a:off x="2334803" y="3756551"/>
            <a:ext cx="24588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7B2AB-8B20-4419-84B7-E2F57AE81E94}"/>
              </a:ext>
            </a:extLst>
          </p:cNvPr>
          <p:cNvSpPr txBox="1"/>
          <p:nvPr/>
        </p:nvSpPr>
        <p:spPr>
          <a:xfrm>
            <a:off x="601505" y="47304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11652-6201-467C-A623-20EE504E22A6}"/>
              </a:ext>
            </a:extLst>
          </p:cNvPr>
          <p:cNvSpPr txBox="1"/>
          <p:nvPr/>
        </p:nvSpPr>
        <p:spPr>
          <a:xfrm>
            <a:off x="6991928" y="5095378"/>
            <a:ext cx="468594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38F8D09-21FA-4ABA-8102-88E40E1E5FF7}"/>
              </a:ext>
            </a:extLst>
          </p:cNvPr>
          <p:cNvGrpSpPr/>
          <p:nvPr/>
        </p:nvGrpSpPr>
        <p:grpSpPr>
          <a:xfrm>
            <a:off x="4965547" y="2800350"/>
            <a:ext cx="2260906" cy="2260906"/>
            <a:chOff x="4714876" y="2692553"/>
            <a:chExt cx="2762250" cy="2762250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D3BA44D0-2FE4-4D3C-87F0-226DB1BCC0CD}"/>
                </a:ext>
              </a:extLst>
            </p:cNvPr>
            <p:cNvSpPr/>
            <p:nvPr/>
          </p:nvSpPr>
          <p:spPr>
            <a:xfrm rot="8100000">
              <a:off x="4714876" y="2692553"/>
              <a:ext cx="2762250" cy="2762250"/>
            </a:xfrm>
            <a:prstGeom prst="roundRect">
              <a:avLst>
                <a:gd name="adj" fmla="val 7971"/>
              </a:avLst>
            </a:prstGeom>
            <a:noFill/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089B6518-1D81-4D78-8796-B6655D83AD4B}"/>
                </a:ext>
              </a:extLst>
            </p:cNvPr>
            <p:cNvSpPr/>
            <p:nvPr/>
          </p:nvSpPr>
          <p:spPr>
            <a:xfrm rot="8100000">
              <a:off x="4856357" y="2834034"/>
              <a:ext cx="2479288" cy="2479288"/>
            </a:xfrm>
            <a:prstGeom prst="roundRect">
              <a:avLst>
                <a:gd name="adj" fmla="val 79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4F5574D-8654-4270-B73E-7F7F23770193}"/>
              </a:ext>
            </a:extLst>
          </p:cNvPr>
          <p:cNvSpPr/>
          <p:nvPr/>
        </p:nvSpPr>
        <p:spPr>
          <a:xfrm rot="8100000">
            <a:off x="6718633" y="4553436"/>
            <a:ext cx="966210" cy="966210"/>
          </a:xfrm>
          <a:prstGeom prst="roundRect">
            <a:avLst>
              <a:gd name="adj" fmla="val 844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02BB129-587D-46E0-8C68-D802E05CF979}"/>
              </a:ext>
            </a:extLst>
          </p:cNvPr>
          <p:cNvSpPr/>
          <p:nvPr/>
        </p:nvSpPr>
        <p:spPr>
          <a:xfrm rot="8100000">
            <a:off x="4507157" y="2341960"/>
            <a:ext cx="966210" cy="966210"/>
          </a:xfrm>
          <a:prstGeom prst="roundRect">
            <a:avLst>
              <a:gd name="adj" fmla="val 84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2523047F-808D-4023-A429-14021256BB50}"/>
              </a:ext>
            </a:extLst>
          </p:cNvPr>
          <p:cNvSpPr/>
          <p:nvPr/>
        </p:nvSpPr>
        <p:spPr>
          <a:xfrm rot="2700000">
            <a:off x="6715266" y="2345328"/>
            <a:ext cx="966210" cy="966210"/>
          </a:xfrm>
          <a:prstGeom prst="roundRect">
            <a:avLst>
              <a:gd name="adj" fmla="val 844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680C154-8F4A-40D7-B6B4-F3A502BD9CD8}"/>
              </a:ext>
            </a:extLst>
          </p:cNvPr>
          <p:cNvSpPr/>
          <p:nvPr/>
        </p:nvSpPr>
        <p:spPr>
          <a:xfrm rot="2700000">
            <a:off x="4510524" y="4550069"/>
            <a:ext cx="966210" cy="966210"/>
          </a:xfrm>
          <a:prstGeom prst="roundRect">
            <a:avLst>
              <a:gd name="adj" fmla="val 844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476B8A-8838-4B5E-BD63-A5781E3D85C9}"/>
              </a:ext>
            </a:extLst>
          </p:cNvPr>
          <p:cNvSpPr txBox="1"/>
          <p:nvPr/>
        </p:nvSpPr>
        <p:spPr>
          <a:xfrm>
            <a:off x="5000867" y="3007417"/>
            <a:ext cx="221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NO.1 </a:t>
            </a:r>
          </a:p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6851ABB-E52D-4727-8E3C-890B4919E59E}"/>
              </a:ext>
            </a:extLst>
          </p:cNvPr>
          <p:cNvGrpSpPr/>
          <p:nvPr/>
        </p:nvGrpSpPr>
        <p:grpSpPr>
          <a:xfrm>
            <a:off x="738593" y="1742058"/>
            <a:ext cx="3285313" cy="1085336"/>
            <a:chOff x="639893" y="1456936"/>
            <a:chExt cx="3359796" cy="10853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92276A-AEEC-4A83-81A3-51F5263CADCA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816515-B8FA-4A46-A20D-FC738DF53A17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AA720AA-002B-4391-A12B-E7DA8388513F}"/>
              </a:ext>
            </a:extLst>
          </p:cNvPr>
          <p:cNvGrpSpPr/>
          <p:nvPr/>
        </p:nvGrpSpPr>
        <p:grpSpPr>
          <a:xfrm>
            <a:off x="738593" y="5047233"/>
            <a:ext cx="3285313" cy="1085336"/>
            <a:chOff x="639893" y="1456936"/>
            <a:chExt cx="3359796" cy="108533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2CF88F-744E-451A-85AA-73DB823EC1CE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118211-91D7-4CAC-98A8-B823D37D6724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E61B4BB-BFA9-4AAC-BFEB-A4C6C3EFE73B}"/>
              </a:ext>
            </a:extLst>
          </p:cNvPr>
          <p:cNvGrpSpPr/>
          <p:nvPr/>
        </p:nvGrpSpPr>
        <p:grpSpPr>
          <a:xfrm>
            <a:off x="8168093" y="1742058"/>
            <a:ext cx="3285313" cy="1085336"/>
            <a:chOff x="639893" y="1456936"/>
            <a:chExt cx="3359796" cy="10853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62793D-51CA-4A05-B052-42A3A52A1FB4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3A9724-14C0-466A-AD0A-867002ACEDA7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FE938F1-CCA5-4F8F-9D98-520065D22832}"/>
              </a:ext>
            </a:extLst>
          </p:cNvPr>
          <p:cNvGrpSpPr/>
          <p:nvPr/>
        </p:nvGrpSpPr>
        <p:grpSpPr>
          <a:xfrm>
            <a:off x="8168093" y="5047233"/>
            <a:ext cx="3285313" cy="1085336"/>
            <a:chOff x="639893" y="1456936"/>
            <a:chExt cx="3359796" cy="10853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3CEE47-6151-401F-9A8A-4584F3EFADF0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F36773-2280-4C80-835D-961C69C118DD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F5236BE2-6923-46F5-8F5A-944EFC3439AC}"/>
              </a:ext>
            </a:extLst>
          </p:cNvPr>
          <p:cNvSpPr/>
          <p:nvPr/>
        </p:nvSpPr>
        <p:spPr>
          <a:xfrm>
            <a:off x="4792903" y="2672564"/>
            <a:ext cx="415928" cy="30500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B856E937-932D-4583-A8BD-3019E93A303F}"/>
              </a:ext>
            </a:extLst>
          </p:cNvPr>
          <p:cNvSpPr/>
          <p:nvPr/>
        </p:nvSpPr>
        <p:spPr>
          <a:xfrm>
            <a:off x="4792903" y="4832198"/>
            <a:ext cx="432608" cy="33230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E0306B88-B520-4EDA-AE09-6A13F1A1F93A}"/>
              </a:ext>
            </a:extLst>
          </p:cNvPr>
          <p:cNvSpPr/>
          <p:nvPr/>
        </p:nvSpPr>
        <p:spPr>
          <a:xfrm>
            <a:off x="7017362" y="4808567"/>
            <a:ext cx="439827" cy="37956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05B1FB0E-8DA7-4A68-B1C7-F28BFC051AB1}"/>
              </a:ext>
            </a:extLst>
          </p:cNvPr>
          <p:cNvSpPr/>
          <p:nvPr/>
        </p:nvSpPr>
        <p:spPr>
          <a:xfrm>
            <a:off x="6995936" y="2624242"/>
            <a:ext cx="446896" cy="35332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Block Arc 14">
            <a:extLst>
              <a:ext uri="{FF2B5EF4-FFF2-40B4-BE49-F238E27FC236}">
                <a16:creationId xmlns:a16="http://schemas.microsoft.com/office/drawing/2014/main" id="{18E1CA94-8FEE-40A9-8C96-F861CF7E1DB8}"/>
              </a:ext>
            </a:extLst>
          </p:cNvPr>
          <p:cNvSpPr/>
          <p:nvPr/>
        </p:nvSpPr>
        <p:spPr>
          <a:xfrm rot="16200000">
            <a:off x="5772461" y="4001971"/>
            <a:ext cx="647077" cy="6475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26270404-6C37-4F81-964C-98D67FEA2171}"/>
              </a:ext>
            </a:extLst>
          </p:cNvPr>
          <p:cNvGrpSpPr/>
          <p:nvPr/>
        </p:nvGrpSpPr>
        <p:grpSpPr>
          <a:xfrm>
            <a:off x="7082055" y="1909029"/>
            <a:ext cx="3987976" cy="775862"/>
            <a:chOff x="6324699" y="2356411"/>
            <a:chExt cx="2736305" cy="7758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4CAC5-1338-4070-BF1D-EA1E9C3914A7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Simple Presentation  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FF6F05-5EB4-491D-98D0-0F2804B4F1C2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Add </a:t>
              </a: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208E33CA-E895-44AC-BFA3-B9EF462DCAF6}"/>
              </a:ext>
            </a:extLst>
          </p:cNvPr>
          <p:cNvGrpSpPr/>
          <p:nvPr/>
        </p:nvGrpSpPr>
        <p:grpSpPr>
          <a:xfrm>
            <a:off x="7082058" y="2714311"/>
            <a:ext cx="4524486" cy="1136718"/>
            <a:chOff x="4932040" y="3944245"/>
            <a:chExt cx="3456384" cy="11367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73BB4-0D10-4557-996D-DE4A7162873D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A9A367-B325-4A38-9B37-D215A5F338B1}"/>
                </a:ext>
              </a:extLst>
            </p:cNvPr>
            <p:cNvSpPr txBox="1"/>
            <p:nvPr/>
          </p:nvSpPr>
          <p:spPr>
            <a:xfrm>
              <a:off x="4932040" y="3944245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99D65075-7AF2-4082-BE31-6789D7E46724}"/>
              </a:ext>
            </a:extLst>
          </p:cNvPr>
          <p:cNvSpPr/>
          <p:nvPr/>
        </p:nvSpPr>
        <p:spPr>
          <a:xfrm>
            <a:off x="7193805" y="4285171"/>
            <a:ext cx="452898" cy="452898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633C5549-64BE-46EF-A92F-B32A1AD16E5C}"/>
              </a:ext>
            </a:extLst>
          </p:cNvPr>
          <p:cNvSpPr/>
          <p:nvPr/>
        </p:nvSpPr>
        <p:spPr>
          <a:xfrm>
            <a:off x="9398370" y="4256299"/>
            <a:ext cx="452898" cy="452898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89D397F4-EEAE-4A19-A182-2F1E990143DF}"/>
              </a:ext>
            </a:extLst>
          </p:cNvPr>
          <p:cNvGrpSpPr/>
          <p:nvPr/>
        </p:nvGrpSpPr>
        <p:grpSpPr>
          <a:xfrm>
            <a:off x="7862307" y="4144091"/>
            <a:ext cx="1392013" cy="2149151"/>
            <a:chOff x="-475010" y="1129567"/>
            <a:chExt cx="3859356" cy="214915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A74F1C-9248-4312-A09C-57B21B594F33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CCB7E7-8829-49CB-9EBA-3D73E7D55F0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99C960F4-ECE0-480B-8FDA-9A77722EFFFE}"/>
              </a:ext>
            </a:extLst>
          </p:cNvPr>
          <p:cNvGrpSpPr/>
          <p:nvPr/>
        </p:nvGrpSpPr>
        <p:grpSpPr>
          <a:xfrm>
            <a:off x="9989857" y="4124266"/>
            <a:ext cx="1501690" cy="1410488"/>
            <a:chOff x="-475010" y="1129567"/>
            <a:chExt cx="3859356" cy="14104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47C485-C895-4CCB-A2BC-FCCE065BFAFF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954E2C-184B-43A6-BE82-D3EEC12F9D57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FEF6ED-40B1-4CDA-BC62-C9855751DBBB}"/>
              </a:ext>
            </a:extLst>
          </p:cNvPr>
          <p:cNvSpPr txBox="1"/>
          <p:nvPr/>
        </p:nvSpPr>
        <p:spPr>
          <a:xfrm>
            <a:off x="774385" y="4077533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B357526A-FA80-4378-84A7-5D927D8AFBA3}"/>
              </a:ext>
            </a:extLst>
          </p:cNvPr>
          <p:cNvSpPr txBox="1">
            <a:spLocks/>
          </p:cNvSpPr>
          <p:nvPr/>
        </p:nvSpPr>
        <p:spPr>
          <a:xfrm>
            <a:off x="774385" y="5616223"/>
            <a:ext cx="2597428" cy="432048"/>
          </a:xfrm>
          <a:prstGeom prst="roundRect">
            <a:avLst>
              <a:gd name="adj" fmla="val 22953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00" dirty="0"/>
              <a:t>INFOGRAPHIC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EF01D6-EA99-4A37-AEE2-2924301FE3A7}"/>
              </a:ext>
            </a:extLst>
          </p:cNvPr>
          <p:cNvSpPr txBox="1"/>
          <p:nvPr/>
        </p:nvSpPr>
        <p:spPr>
          <a:xfrm>
            <a:off x="774385" y="1758494"/>
            <a:ext cx="2481281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414A928-F309-4514-BD83-03B26A3AB7CF}"/>
              </a:ext>
            </a:extLst>
          </p:cNvPr>
          <p:cNvGrpSpPr/>
          <p:nvPr/>
        </p:nvGrpSpPr>
        <p:grpSpPr>
          <a:xfrm>
            <a:off x="4028587" y="1671735"/>
            <a:ext cx="1566333" cy="4612016"/>
            <a:chOff x="7393036" y="74756"/>
            <a:chExt cx="2279625" cy="6712281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37723218-3355-40D4-AE37-2BBBAA9DAE08}"/>
                </a:ext>
              </a:extLst>
            </p:cNvPr>
            <p:cNvSpPr/>
            <p:nvPr/>
          </p:nvSpPr>
          <p:spPr>
            <a:xfrm>
              <a:off x="8299744" y="965698"/>
              <a:ext cx="802416" cy="2117343"/>
            </a:xfrm>
            <a:custGeom>
              <a:avLst/>
              <a:gdLst>
                <a:gd name="connsiteX0" fmla="*/ 8823 w 802416"/>
                <a:gd name="connsiteY0" fmla="*/ 41129 h 2117343"/>
                <a:gd name="connsiteX1" fmla="*/ 8628 w 802416"/>
                <a:gd name="connsiteY1" fmla="*/ 44503 h 2117343"/>
                <a:gd name="connsiteX2" fmla="*/ 7461 w 802416"/>
                <a:gd name="connsiteY2" fmla="*/ 42362 h 2117343"/>
                <a:gd name="connsiteX3" fmla="*/ 8823 w 802416"/>
                <a:gd name="connsiteY3" fmla="*/ 41129 h 2117343"/>
                <a:gd name="connsiteX4" fmla="*/ 527454 w 802416"/>
                <a:gd name="connsiteY4" fmla="*/ 576 h 2117343"/>
                <a:gd name="connsiteX5" fmla="*/ 532904 w 802416"/>
                <a:gd name="connsiteY5" fmla="*/ 39896 h 2117343"/>
                <a:gd name="connsiteX6" fmla="*/ 559377 w 802416"/>
                <a:gd name="connsiteY6" fmla="*/ 147346 h 2117343"/>
                <a:gd name="connsiteX7" fmla="*/ 583709 w 802416"/>
                <a:gd name="connsiteY7" fmla="*/ 562290 h 2117343"/>
                <a:gd name="connsiteX8" fmla="*/ 589809 w 802416"/>
                <a:gd name="connsiteY8" fmla="*/ 849473 h 2117343"/>
                <a:gd name="connsiteX9" fmla="*/ 616607 w 802416"/>
                <a:gd name="connsiteY9" fmla="*/ 1159365 h 2117343"/>
                <a:gd name="connsiteX10" fmla="*/ 628156 w 802416"/>
                <a:gd name="connsiteY10" fmla="*/ 1248063 h 2117343"/>
                <a:gd name="connsiteX11" fmla="*/ 742160 w 802416"/>
                <a:gd name="connsiteY11" fmla="*/ 1804715 h 2117343"/>
                <a:gd name="connsiteX12" fmla="*/ 754682 w 802416"/>
                <a:gd name="connsiteY12" fmla="*/ 1850913 h 2117343"/>
                <a:gd name="connsiteX13" fmla="*/ 799843 w 802416"/>
                <a:gd name="connsiteY13" fmla="*/ 2027792 h 2117343"/>
                <a:gd name="connsiteX14" fmla="*/ 765454 w 802416"/>
                <a:gd name="connsiteY14" fmla="*/ 2078532 h 2117343"/>
                <a:gd name="connsiteX15" fmla="*/ 650087 w 802416"/>
                <a:gd name="connsiteY15" fmla="*/ 2103837 h 2117343"/>
                <a:gd name="connsiteX16" fmla="*/ 245202 w 802416"/>
                <a:gd name="connsiteY16" fmla="*/ 2114867 h 2117343"/>
                <a:gd name="connsiteX17" fmla="*/ 97459 w 802416"/>
                <a:gd name="connsiteY17" fmla="*/ 2089757 h 2117343"/>
                <a:gd name="connsiteX18" fmla="*/ 0 w 802416"/>
                <a:gd name="connsiteY18" fmla="*/ 2069448 h 2117343"/>
                <a:gd name="connsiteX19" fmla="*/ 64 w 802416"/>
                <a:gd name="connsiteY19" fmla="*/ 2069383 h 2117343"/>
                <a:gd name="connsiteX20" fmla="*/ 45874 w 802416"/>
                <a:gd name="connsiteY20" fmla="*/ 1942597 h 2117343"/>
                <a:gd name="connsiteX21" fmla="*/ 124970 w 802416"/>
                <a:gd name="connsiteY21" fmla="*/ 1666444 h 2117343"/>
                <a:gd name="connsiteX22" fmla="*/ 121855 w 802416"/>
                <a:gd name="connsiteY22" fmla="*/ 1202579 h 2117343"/>
                <a:gd name="connsiteX23" fmla="*/ 51195 w 802416"/>
                <a:gd name="connsiteY23" fmla="*/ 631586 h 2117343"/>
                <a:gd name="connsiteX24" fmla="*/ 17000 w 802416"/>
                <a:gd name="connsiteY24" fmla="*/ 424862 h 2117343"/>
                <a:gd name="connsiteX25" fmla="*/ 6488 w 802416"/>
                <a:gd name="connsiteY25" fmla="*/ 167591 h 2117343"/>
                <a:gd name="connsiteX26" fmla="*/ 8306 w 802416"/>
                <a:gd name="connsiteY26" fmla="*/ 62736 h 2117343"/>
                <a:gd name="connsiteX27" fmla="*/ 142683 w 802416"/>
                <a:gd name="connsiteY27" fmla="*/ 288862 h 2117343"/>
                <a:gd name="connsiteX28" fmla="*/ 304443 w 802416"/>
                <a:gd name="connsiteY28" fmla="*/ 433686 h 2117343"/>
                <a:gd name="connsiteX29" fmla="*/ 329683 w 802416"/>
                <a:gd name="connsiteY29" fmla="*/ 495392 h 2117343"/>
                <a:gd name="connsiteX30" fmla="*/ 429153 w 802416"/>
                <a:gd name="connsiteY30" fmla="*/ 317087 h 2117343"/>
                <a:gd name="connsiteX31" fmla="*/ 469511 w 802416"/>
                <a:gd name="connsiteY31" fmla="*/ 265958 h 2117343"/>
                <a:gd name="connsiteX32" fmla="*/ 507988 w 802416"/>
                <a:gd name="connsiteY32" fmla="*/ 110816 h 2117343"/>
                <a:gd name="connsiteX33" fmla="*/ 507859 w 802416"/>
                <a:gd name="connsiteY33" fmla="*/ 106145 h 2117343"/>
                <a:gd name="connsiteX34" fmla="*/ 508053 w 802416"/>
                <a:gd name="connsiteY34" fmla="*/ 74545 h 2117343"/>
                <a:gd name="connsiteX35" fmla="*/ 507988 w 802416"/>
                <a:gd name="connsiteY35" fmla="*/ 71885 h 2117343"/>
                <a:gd name="connsiteX36" fmla="*/ 507923 w 802416"/>
                <a:gd name="connsiteY36" fmla="*/ 72014 h 2117343"/>
                <a:gd name="connsiteX37" fmla="*/ 507728 w 802416"/>
                <a:gd name="connsiteY37" fmla="*/ 61309 h 2117343"/>
                <a:gd name="connsiteX38" fmla="*/ 527454 w 802416"/>
                <a:gd name="connsiteY38" fmla="*/ 576 h 21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02416" h="2117343">
                  <a:moveTo>
                    <a:pt x="8823" y="41129"/>
                  </a:moveTo>
                  <a:cubicBezTo>
                    <a:pt x="8759" y="42297"/>
                    <a:pt x="8694" y="43400"/>
                    <a:pt x="8628" y="44503"/>
                  </a:cubicBezTo>
                  <a:cubicBezTo>
                    <a:pt x="8240" y="43724"/>
                    <a:pt x="7915" y="42945"/>
                    <a:pt x="7461" y="42362"/>
                  </a:cubicBezTo>
                  <a:cubicBezTo>
                    <a:pt x="7980" y="41908"/>
                    <a:pt x="8434" y="41518"/>
                    <a:pt x="8823" y="41129"/>
                  </a:cubicBezTo>
                  <a:close/>
                  <a:moveTo>
                    <a:pt x="527454" y="576"/>
                  </a:moveTo>
                  <a:cubicBezTo>
                    <a:pt x="528751" y="11606"/>
                    <a:pt x="529920" y="29190"/>
                    <a:pt x="532904" y="39896"/>
                  </a:cubicBezTo>
                  <a:cubicBezTo>
                    <a:pt x="542897" y="75453"/>
                    <a:pt x="554641" y="110492"/>
                    <a:pt x="559377" y="147346"/>
                  </a:cubicBezTo>
                  <a:cubicBezTo>
                    <a:pt x="577026" y="285098"/>
                    <a:pt x="578259" y="423823"/>
                    <a:pt x="583709" y="562290"/>
                  </a:cubicBezTo>
                  <a:cubicBezTo>
                    <a:pt x="587473" y="657931"/>
                    <a:pt x="580335" y="753831"/>
                    <a:pt x="589809" y="849473"/>
                  </a:cubicBezTo>
                  <a:cubicBezTo>
                    <a:pt x="599995" y="952639"/>
                    <a:pt x="601553" y="1056586"/>
                    <a:pt x="616607" y="1159365"/>
                  </a:cubicBezTo>
                  <a:cubicBezTo>
                    <a:pt x="625690" y="1188238"/>
                    <a:pt x="625236" y="1218540"/>
                    <a:pt x="628156" y="1248063"/>
                  </a:cubicBezTo>
                  <a:cubicBezTo>
                    <a:pt x="647038" y="1437594"/>
                    <a:pt x="720229" y="1615899"/>
                    <a:pt x="742160" y="1804715"/>
                  </a:cubicBezTo>
                  <a:cubicBezTo>
                    <a:pt x="743977" y="1820482"/>
                    <a:pt x="749557" y="1835730"/>
                    <a:pt x="754682" y="1850913"/>
                  </a:cubicBezTo>
                  <a:cubicBezTo>
                    <a:pt x="774083" y="1908727"/>
                    <a:pt x="789591" y="1967578"/>
                    <a:pt x="799843" y="2027792"/>
                  </a:cubicBezTo>
                  <a:cubicBezTo>
                    <a:pt x="805358" y="2071135"/>
                    <a:pt x="805293" y="2070810"/>
                    <a:pt x="765454" y="2078532"/>
                  </a:cubicBezTo>
                  <a:cubicBezTo>
                    <a:pt x="757213" y="2080154"/>
                    <a:pt x="681102" y="2100073"/>
                    <a:pt x="650087" y="2103837"/>
                  </a:cubicBezTo>
                  <a:cubicBezTo>
                    <a:pt x="515515" y="2120188"/>
                    <a:pt x="380229" y="2118631"/>
                    <a:pt x="245202" y="2114867"/>
                  </a:cubicBezTo>
                  <a:cubicBezTo>
                    <a:pt x="195695" y="2113505"/>
                    <a:pt x="146446" y="2099685"/>
                    <a:pt x="97459" y="2089757"/>
                  </a:cubicBezTo>
                  <a:cubicBezTo>
                    <a:pt x="64951" y="2083138"/>
                    <a:pt x="31145" y="2082425"/>
                    <a:pt x="0" y="2069448"/>
                  </a:cubicBezTo>
                  <a:cubicBezTo>
                    <a:pt x="64" y="2069448"/>
                    <a:pt x="64" y="2069383"/>
                    <a:pt x="64" y="2069383"/>
                  </a:cubicBezTo>
                  <a:cubicBezTo>
                    <a:pt x="14469" y="2026818"/>
                    <a:pt x="33092" y="1985746"/>
                    <a:pt x="45874" y="1942597"/>
                  </a:cubicBezTo>
                  <a:cubicBezTo>
                    <a:pt x="72997" y="1850784"/>
                    <a:pt x="114653" y="1763059"/>
                    <a:pt x="124970" y="1666444"/>
                  </a:cubicBezTo>
                  <a:cubicBezTo>
                    <a:pt x="141515" y="1511692"/>
                    <a:pt x="139373" y="1355708"/>
                    <a:pt x="121855" y="1202579"/>
                  </a:cubicBezTo>
                  <a:cubicBezTo>
                    <a:pt x="100118" y="1012140"/>
                    <a:pt x="82730" y="820922"/>
                    <a:pt x="51195" y="631586"/>
                  </a:cubicBezTo>
                  <a:cubicBezTo>
                    <a:pt x="39710" y="562678"/>
                    <a:pt x="28226" y="493770"/>
                    <a:pt x="17000" y="424862"/>
                  </a:cubicBezTo>
                  <a:cubicBezTo>
                    <a:pt x="3114" y="339797"/>
                    <a:pt x="4801" y="253499"/>
                    <a:pt x="6488" y="167591"/>
                  </a:cubicBezTo>
                  <a:cubicBezTo>
                    <a:pt x="7202" y="132683"/>
                    <a:pt x="843" y="97839"/>
                    <a:pt x="8306" y="62736"/>
                  </a:cubicBezTo>
                  <a:cubicBezTo>
                    <a:pt x="7851" y="162140"/>
                    <a:pt x="55867" y="238316"/>
                    <a:pt x="142683" y="288862"/>
                  </a:cubicBezTo>
                  <a:cubicBezTo>
                    <a:pt x="206725" y="326171"/>
                    <a:pt x="271935" y="361534"/>
                    <a:pt x="304443" y="433686"/>
                  </a:cubicBezTo>
                  <a:cubicBezTo>
                    <a:pt x="313072" y="452828"/>
                    <a:pt x="320405" y="472552"/>
                    <a:pt x="329683" y="495392"/>
                  </a:cubicBezTo>
                  <a:cubicBezTo>
                    <a:pt x="347526" y="386190"/>
                    <a:pt x="347592" y="386190"/>
                    <a:pt x="429153" y="317087"/>
                  </a:cubicBezTo>
                  <a:cubicBezTo>
                    <a:pt x="446088" y="302748"/>
                    <a:pt x="462828" y="286981"/>
                    <a:pt x="469511" y="265958"/>
                  </a:cubicBezTo>
                  <a:cubicBezTo>
                    <a:pt x="485992" y="214244"/>
                    <a:pt x="505977" y="165968"/>
                    <a:pt x="507988" y="110816"/>
                  </a:cubicBezTo>
                  <a:cubicBezTo>
                    <a:pt x="507859" y="109389"/>
                    <a:pt x="507923" y="107702"/>
                    <a:pt x="507859" y="106145"/>
                  </a:cubicBezTo>
                  <a:cubicBezTo>
                    <a:pt x="509546" y="95633"/>
                    <a:pt x="508638" y="85121"/>
                    <a:pt x="508053" y="74545"/>
                  </a:cubicBezTo>
                  <a:cubicBezTo>
                    <a:pt x="507988" y="73637"/>
                    <a:pt x="508053" y="72729"/>
                    <a:pt x="507988" y="71885"/>
                  </a:cubicBezTo>
                  <a:cubicBezTo>
                    <a:pt x="507923" y="71950"/>
                    <a:pt x="507923" y="71950"/>
                    <a:pt x="507923" y="72014"/>
                  </a:cubicBezTo>
                  <a:cubicBezTo>
                    <a:pt x="507728" y="68446"/>
                    <a:pt x="507664" y="64877"/>
                    <a:pt x="507728" y="61309"/>
                  </a:cubicBezTo>
                  <a:cubicBezTo>
                    <a:pt x="508182" y="44114"/>
                    <a:pt x="507988" y="-5913"/>
                    <a:pt x="527454" y="576"/>
                  </a:cubicBezTo>
                  <a:close/>
                </a:path>
              </a:pathLst>
            </a:custGeom>
            <a:solidFill>
              <a:srgbClr val="FDFDF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73DE59A0-5316-41A6-8114-91250E405039}"/>
                </a:ext>
              </a:extLst>
            </p:cNvPr>
            <p:cNvSpPr/>
            <p:nvPr/>
          </p:nvSpPr>
          <p:spPr>
            <a:xfrm>
              <a:off x="7706692" y="74801"/>
              <a:ext cx="1752425" cy="3579546"/>
            </a:xfrm>
            <a:custGeom>
              <a:avLst/>
              <a:gdLst>
                <a:gd name="connsiteX0" fmla="*/ 1676502 w 1752425"/>
                <a:gd name="connsiteY0" fmla="*/ 3276175 h 3579546"/>
                <a:gd name="connsiteX1" fmla="*/ 1695781 w 1752425"/>
                <a:gd name="connsiteY1" fmla="*/ 3279063 h 3579546"/>
                <a:gd name="connsiteX2" fmla="*/ 1752425 w 1752425"/>
                <a:gd name="connsiteY2" fmla="*/ 3332138 h 3579546"/>
                <a:gd name="connsiteX3" fmla="*/ 1644002 w 1752425"/>
                <a:gd name="connsiteY3" fmla="*/ 3482283 h 3579546"/>
                <a:gd name="connsiteX4" fmla="*/ 1607796 w 1752425"/>
                <a:gd name="connsiteY4" fmla="*/ 3512520 h 3579546"/>
                <a:gd name="connsiteX5" fmla="*/ 1666712 w 1752425"/>
                <a:gd name="connsiteY5" fmla="*/ 3293143 h 3579546"/>
                <a:gd name="connsiteX6" fmla="*/ 1676502 w 1752425"/>
                <a:gd name="connsiteY6" fmla="*/ 3276175 h 3579546"/>
                <a:gd name="connsiteX7" fmla="*/ 184340 w 1752425"/>
                <a:gd name="connsiteY7" fmla="*/ 3187143 h 3579546"/>
                <a:gd name="connsiteX8" fmla="*/ 195046 w 1752425"/>
                <a:gd name="connsiteY8" fmla="*/ 3188027 h 3579546"/>
                <a:gd name="connsiteX9" fmla="*/ 196797 w 1752425"/>
                <a:gd name="connsiteY9" fmla="*/ 3213527 h 3579546"/>
                <a:gd name="connsiteX10" fmla="*/ 153064 w 1752425"/>
                <a:gd name="connsiteY10" fmla="*/ 3314749 h 3579546"/>
                <a:gd name="connsiteX11" fmla="*/ 151183 w 1752425"/>
                <a:gd name="connsiteY11" fmla="*/ 3367112 h 3579546"/>
                <a:gd name="connsiteX12" fmla="*/ 216133 w 1752425"/>
                <a:gd name="connsiteY12" fmla="*/ 3366527 h 3579546"/>
                <a:gd name="connsiteX13" fmla="*/ 240595 w 1752425"/>
                <a:gd name="connsiteY13" fmla="*/ 3351539 h 3579546"/>
                <a:gd name="connsiteX14" fmla="*/ 240400 w 1752425"/>
                <a:gd name="connsiteY14" fmla="*/ 3568905 h 3579546"/>
                <a:gd name="connsiteX15" fmla="*/ 235664 w 1752425"/>
                <a:gd name="connsiteY15" fmla="*/ 3579546 h 3579546"/>
                <a:gd name="connsiteX16" fmla="*/ 164809 w 1752425"/>
                <a:gd name="connsiteY16" fmla="*/ 3516023 h 3579546"/>
                <a:gd name="connsiteX17" fmla="*/ 0 w 1752425"/>
                <a:gd name="connsiteY17" fmla="*/ 3324741 h 3579546"/>
                <a:gd name="connsiteX18" fmla="*/ 114523 w 1752425"/>
                <a:gd name="connsiteY18" fmla="*/ 3222611 h 3579546"/>
                <a:gd name="connsiteX19" fmla="*/ 172855 w 1752425"/>
                <a:gd name="connsiteY19" fmla="*/ 3192634 h 3579546"/>
                <a:gd name="connsiteX20" fmla="*/ 184340 w 1752425"/>
                <a:gd name="connsiteY20" fmla="*/ 3187143 h 3579546"/>
                <a:gd name="connsiteX21" fmla="*/ 784465 w 1752425"/>
                <a:gd name="connsiteY21" fmla="*/ 857 h 3579546"/>
                <a:gd name="connsiteX22" fmla="*/ 997613 w 1752425"/>
                <a:gd name="connsiteY22" fmla="*/ 37776 h 3579546"/>
                <a:gd name="connsiteX23" fmla="*/ 1077876 w 1752425"/>
                <a:gd name="connsiteY23" fmla="*/ 98899 h 3579546"/>
                <a:gd name="connsiteX24" fmla="*/ 1153857 w 1752425"/>
                <a:gd name="connsiteY24" fmla="*/ 388482 h 3579546"/>
                <a:gd name="connsiteX25" fmla="*/ 1152495 w 1752425"/>
                <a:gd name="connsiteY25" fmla="*/ 415410 h 3579546"/>
                <a:gd name="connsiteX26" fmla="*/ 1174751 w 1752425"/>
                <a:gd name="connsiteY26" fmla="*/ 459791 h 3579546"/>
                <a:gd name="connsiteX27" fmla="*/ 1102662 w 1752425"/>
                <a:gd name="connsiteY27" fmla="*/ 660092 h 3579546"/>
                <a:gd name="connsiteX28" fmla="*/ 1095460 w 1752425"/>
                <a:gd name="connsiteY28" fmla="*/ 703111 h 3579546"/>
                <a:gd name="connsiteX29" fmla="*/ 1111033 w 1752425"/>
                <a:gd name="connsiteY29" fmla="*/ 892058 h 3579546"/>
                <a:gd name="connsiteX30" fmla="*/ 1099742 w 1752425"/>
                <a:gd name="connsiteY30" fmla="*/ 965443 h 3579546"/>
                <a:gd name="connsiteX31" fmla="*/ 1100846 w 1752425"/>
                <a:gd name="connsiteY31" fmla="*/ 962847 h 3579546"/>
                <a:gd name="connsiteX32" fmla="*/ 1100846 w 1752425"/>
                <a:gd name="connsiteY32" fmla="*/ 1001779 h 3579546"/>
                <a:gd name="connsiteX33" fmla="*/ 1062369 w 1752425"/>
                <a:gd name="connsiteY33" fmla="*/ 1156920 h 3579546"/>
                <a:gd name="connsiteX34" fmla="*/ 1022010 w 1752425"/>
                <a:gd name="connsiteY34" fmla="*/ 1208050 h 3579546"/>
                <a:gd name="connsiteX35" fmla="*/ 922540 w 1752425"/>
                <a:gd name="connsiteY35" fmla="*/ 1386355 h 3579546"/>
                <a:gd name="connsiteX36" fmla="*/ 897301 w 1752425"/>
                <a:gd name="connsiteY36" fmla="*/ 1324649 h 3579546"/>
                <a:gd name="connsiteX37" fmla="*/ 735541 w 1752425"/>
                <a:gd name="connsiteY37" fmla="*/ 1179824 h 3579546"/>
                <a:gd name="connsiteX38" fmla="*/ 601229 w 1752425"/>
                <a:gd name="connsiteY38" fmla="*/ 943382 h 3579546"/>
                <a:gd name="connsiteX39" fmla="*/ 605640 w 1752425"/>
                <a:gd name="connsiteY39" fmla="*/ 908344 h 3579546"/>
                <a:gd name="connsiteX40" fmla="*/ 605575 w 1752425"/>
                <a:gd name="connsiteY40" fmla="*/ 908085 h 3579546"/>
                <a:gd name="connsiteX41" fmla="*/ 611610 w 1752425"/>
                <a:gd name="connsiteY41" fmla="*/ 808031 h 3579546"/>
                <a:gd name="connsiteX42" fmla="*/ 572030 w 1752425"/>
                <a:gd name="connsiteY42" fmla="*/ 662688 h 3579546"/>
                <a:gd name="connsiteX43" fmla="*/ 500850 w 1752425"/>
                <a:gd name="connsiteY43" fmla="*/ 530387 h 3579546"/>
                <a:gd name="connsiteX44" fmla="*/ 520835 w 1752425"/>
                <a:gd name="connsiteY44" fmla="*/ 480684 h 3579546"/>
                <a:gd name="connsiteX45" fmla="*/ 565995 w 1752425"/>
                <a:gd name="connsiteY45" fmla="*/ 109150 h 3579546"/>
                <a:gd name="connsiteX46" fmla="*/ 784465 w 1752425"/>
                <a:gd name="connsiteY46" fmla="*/ 857 h 357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52425" h="3579546">
                  <a:moveTo>
                    <a:pt x="1676502" y="3276175"/>
                  </a:moveTo>
                  <a:cubicBezTo>
                    <a:pt x="1681230" y="3274439"/>
                    <a:pt x="1687540" y="3276013"/>
                    <a:pt x="1695781" y="3279063"/>
                  </a:cubicBezTo>
                  <a:cubicBezTo>
                    <a:pt x="1722643" y="3288925"/>
                    <a:pt x="1741330" y="3306054"/>
                    <a:pt x="1752425" y="3332138"/>
                  </a:cubicBezTo>
                  <a:cubicBezTo>
                    <a:pt x="1722903" y="3386967"/>
                    <a:pt x="1680079" y="3432192"/>
                    <a:pt x="1644002" y="3482283"/>
                  </a:cubicBezTo>
                  <a:cubicBezTo>
                    <a:pt x="1634724" y="3495131"/>
                    <a:pt x="1622979" y="3506161"/>
                    <a:pt x="1607796" y="3512520"/>
                  </a:cubicBezTo>
                  <a:cubicBezTo>
                    <a:pt x="1618372" y="3458470"/>
                    <a:pt x="1662819" y="3313452"/>
                    <a:pt x="1666712" y="3293143"/>
                  </a:cubicBezTo>
                  <a:cubicBezTo>
                    <a:pt x="1668626" y="3282956"/>
                    <a:pt x="1671773" y="3277911"/>
                    <a:pt x="1676502" y="3276175"/>
                  </a:cubicBezTo>
                  <a:close/>
                  <a:moveTo>
                    <a:pt x="184340" y="3187143"/>
                  </a:moveTo>
                  <a:cubicBezTo>
                    <a:pt x="188233" y="3185821"/>
                    <a:pt x="191996" y="3185561"/>
                    <a:pt x="195046" y="3188027"/>
                  </a:cubicBezTo>
                  <a:cubicBezTo>
                    <a:pt x="202378" y="3193997"/>
                    <a:pt x="198873" y="3205027"/>
                    <a:pt x="196797" y="3213527"/>
                  </a:cubicBezTo>
                  <a:cubicBezTo>
                    <a:pt x="187972" y="3249733"/>
                    <a:pt x="168053" y="3281202"/>
                    <a:pt x="153064" y="3314749"/>
                  </a:cubicBezTo>
                  <a:cubicBezTo>
                    <a:pt x="145732" y="3331164"/>
                    <a:pt x="126526" y="3348035"/>
                    <a:pt x="151183" y="3367112"/>
                  </a:cubicBezTo>
                  <a:cubicBezTo>
                    <a:pt x="173698" y="3384501"/>
                    <a:pt x="194396" y="3384241"/>
                    <a:pt x="216133" y="3366527"/>
                  </a:cubicBezTo>
                  <a:cubicBezTo>
                    <a:pt x="222750" y="3361141"/>
                    <a:pt x="230797" y="3357442"/>
                    <a:pt x="240595" y="3351539"/>
                  </a:cubicBezTo>
                  <a:cubicBezTo>
                    <a:pt x="240595" y="3426221"/>
                    <a:pt x="240659" y="3497531"/>
                    <a:pt x="240400" y="3568905"/>
                  </a:cubicBezTo>
                  <a:cubicBezTo>
                    <a:pt x="240400" y="3572473"/>
                    <a:pt x="237285" y="3576042"/>
                    <a:pt x="235664" y="3579546"/>
                  </a:cubicBezTo>
                  <a:cubicBezTo>
                    <a:pt x="212046" y="3558394"/>
                    <a:pt x="187778" y="3537890"/>
                    <a:pt x="164809" y="3516023"/>
                  </a:cubicBezTo>
                  <a:cubicBezTo>
                    <a:pt x="103686" y="3457756"/>
                    <a:pt x="51908" y="3391183"/>
                    <a:pt x="0" y="3324741"/>
                  </a:cubicBezTo>
                  <a:cubicBezTo>
                    <a:pt x="31145" y="3282825"/>
                    <a:pt x="71699" y="3251225"/>
                    <a:pt x="114523" y="3222611"/>
                  </a:cubicBezTo>
                  <a:cubicBezTo>
                    <a:pt x="132561" y="3210542"/>
                    <a:pt x="153259" y="3202432"/>
                    <a:pt x="172855" y="3192634"/>
                  </a:cubicBezTo>
                  <a:cubicBezTo>
                    <a:pt x="176424" y="3190849"/>
                    <a:pt x="180446" y="3188465"/>
                    <a:pt x="184340" y="3187143"/>
                  </a:cubicBezTo>
                  <a:close/>
                  <a:moveTo>
                    <a:pt x="784465" y="857"/>
                  </a:moveTo>
                  <a:cubicBezTo>
                    <a:pt x="857979" y="-2971"/>
                    <a:pt x="929808" y="5464"/>
                    <a:pt x="997613" y="37776"/>
                  </a:cubicBezTo>
                  <a:cubicBezTo>
                    <a:pt x="1028888" y="52700"/>
                    <a:pt x="1056594" y="71646"/>
                    <a:pt x="1077876" y="98899"/>
                  </a:cubicBezTo>
                  <a:cubicBezTo>
                    <a:pt x="1144643" y="184418"/>
                    <a:pt x="1171117" y="280707"/>
                    <a:pt x="1153857" y="388482"/>
                  </a:cubicBezTo>
                  <a:cubicBezTo>
                    <a:pt x="1152495" y="397306"/>
                    <a:pt x="1152884" y="406456"/>
                    <a:pt x="1152495" y="415410"/>
                  </a:cubicBezTo>
                  <a:cubicBezTo>
                    <a:pt x="1172479" y="423974"/>
                    <a:pt x="1174491" y="440455"/>
                    <a:pt x="1174751" y="459791"/>
                  </a:cubicBezTo>
                  <a:cubicBezTo>
                    <a:pt x="1175788" y="535837"/>
                    <a:pt x="1147239" y="600722"/>
                    <a:pt x="1102662" y="660092"/>
                  </a:cubicBezTo>
                  <a:cubicBezTo>
                    <a:pt x="1100262" y="674432"/>
                    <a:pt x="1097860" y="688771"/>
                    <a:pt x="1095460" y="703111"/>
                  </a:cubicBezTo>
                  <a:cubicBezTo>
                    <a:pt x="1098511" y="766244"/>
                    <a:pt x="1101300" y="829379"/>
                    <a:pt x="1111033" y="892058"/>
                  </a:cubicBezTo>
                  <a:cubicBezTo>
                    <a:pt x="1100975" y="919050"/>
                    <a:pt x="1100651" y="943057"/>
                    <a:pt x="1099742" y="965443"/>
                  </a:cubicBezTo>
                  <a:cubicBezTo>
                    <a:pt x="1100132" y="964534"/>
                    <a:pt x="1100456" y="963691"/>
                    <a:pt x="1100846" y="962847"/>
                  </a:cubicBezTo>
                  <a:cubicBezTo>
                    <a:pt x="1101754" y="974657"/>
                    <a:pt x="1099938" y="989969"/>
                    <a:pt x="1100846" y="1001779"/>
                  </a:cubicBezTo>
                  <a:cubicBezTo>
                    <a:pt x="1098834" y="1056932"/>
                    <a:pt x="1078785" y="1105271"/>
                    <a:pt x="1062369" y="1156920"/>
                  </a:cubicBezTo>
                  <a:cubicBezTo>
                    <a:pt x="1055685" y="1177878"/>
                    <a:pt x="1038945" y="1193710"/>
                    <a:pt x="1022010" y="1208050"/>
                  </a:cubicBezTo>
                  <a:cubicBezTo>
                    <a:pt x="940449" y="1277152"/>
                    <a:pt x="940449" y="1277152"/>
                    <a:pt x="922540" y="1386355"/>
                  </a:cubicBezTo>
                  <a:cubicBezTo>
                    <a:pt x="913262" y="1363580"/>
                    <a:pt x="905930" y="1343790"/>
                    <a:pt x="897301" y="1324649"/>
                  </a:cubicBezTo>
                  <a:cubicBezTo>
                    <a:pt x="864793" y="1252496"/>
                    <a:pt x="799582" y="1217134"/>
                    <a:pt x="735541" y="1179824"/>
                  </a:cubicBezTo>
                  <a:cubicBezTo>
                    <a:pt x="645740" y="1127527"/>
                    <a:pt x="597270" y="1047847"/>
                    <a:pt x="601229" y="943382"/>
                  </a:cubicBezTo>
                  <a:cubicBezTo>
                    <a:pt x="601423" y="937088"/>
                    <a:pt x="602331" y="917493"/>
                    <a:pt x="605640" y="908344"/>
                  </a:cubicBezTo>
                  <a:cubicBezTo>
                    <a:pt x="605640" y="908279"/>
                    <a:pt x="605575" y="908149"/>
                    <a:pt x="605575" y="908085"/>
                  </a:cubicBezTo>
                  <a:cubicBezTo>
                    <a:pt x="607587" y="874733"/>
                    <a:pt x="609598" y="841382"/>
                    <a:pt x="611610" y="808031"/>
                  </a:cubicBezTo>
                  <a:cubicBezTo>
                    <a:pt x="587926" y="762416"/>
                    <a:pt x="573133" y="714402"/>
                    <a:pt x="572030" y="662688"/>
                  </a:cubicBezTo>
                  <a:cubicBezTo>
                    <a:pt x="524533" y="631478"/>
                    <a:pt x="511297" y="580997"/>
                    <a:pt x="500850" y="530387"/>
                  </a:cubicBezTo>
                  <a:cubicBezTo>
                    <a:pt x="497151" y="512543"/>
                    <a:pt x="502537" y="492558"/>
                    <a:pt x="520835" y="480684"/>
                  </a:cubicBezTo>
                  <a:cubicBezTo>
                    <a:pt x="469315" y="348707"/>
                    <a:pt x="481838" y="222310"/>
                    <a:pt x="565995" y="109150"/>
                  </a:cubicBezTo>
                  <a:cubicBezTo>
                    <a:pt x="618293" y="38749"/>
                    <a:pt x="696479" y="5398"/>
                    <a:pt x="784465" y="857"/>
                  </a:cubicBezTo>
                  <a:close/>
                </a:path>
              </a:pathLst>
            </a:custGeom>
            <a:solidFill>
              <a:srgbClr val="9A5E28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77080E84-1119-4180-A878-C718601F41E2}"/>
                </a:ext>
              </a:extLst>
            </p:cNvPr>
            <p:cNvSpPr/>
            <p:nvPr/>
          </p:nvSpPr>
          <p:spPr>
            <a:xfrm>
              <a:off x="8841603" y="959721"/>
              <a:ext cx="15572" cy="18362"/>
            </a:xfrm>
            <a:custGeom>
              <a:avLst/>
              <a:gdLst>
                <a:gd name="connsiteX0" fmla="*/ 8212 w 15396"/>
                <a:gd name="connsiteY0" fmla="*/ 11483 h 18155"/>
                <a:gd name="connsiteX1" fmla="*/ 15397 w 15396"/>
                <a:gd name="connsiteY1" fmla="*/ 18155 h 18155"/>
                <a:gd name="connsiteX2" fmla="*/ 4812 w 15396"/>
                <a:gd name="connsiteY2" fmla="*/ 0 h 18155"/>
                <a:gd name="connsiteX3" fmla="*/ 0 w 15396"/>
                <a:gd name="connsiteY3" fmla="*/ 2759 h 18155"/>
                <a:gd name="connsiteX4" fmla="*/ 8212 w 15396"/>
                <a:gd name="connsiteY4" fmla="*/ 11483 h 1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6" h="18155">
                  <a:moveTo>
                    <a:pt x="8212" y="11483"/>
                  </a:moveTo>
                  <a:cubicBezTo>
                    <a:pt x="10650" y="13665"/>
                    <a:pt x="13023" y="15910"/>
                    <a:pt x="15397" y="18155"/>
                  </a:cubicBezTo>
                  <a:cubicBezTo>
                    <a:pt x="12189" y="11740"/>
                    <a:pt x="8725" y="5645"/>
                    <a:pt x="4812" y="0"/>
                  </a:cubicBezTo>
                  <a:cubicBezTo>
                    <a:pt x="4234" y="192"/>
                    <a:pt x="2374" y="1283"/>
                    <a:pt x="0" y="2759"/>
                  </a:cubicBezTo>
                  <a:cubicBezTo>
                    <a:pt x="2951" y="5453"/>
                    <a:pt x="5517" y="9046"/>
                    <a:pt x="8212" y="11483"/>
                  </a:cubicBezTo>
                  <a:close/>
                </a:path>
              </a:pathLst>
            </a:custGeom>
            <a:solidFill>
              <a:srgbClr val="FDFDF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EE3AF952-8AE4-40B4-9018-D38D27122B4C}"/>
                </a:ext>
              </a:extLst>
            </p:cNvPr>
            <p:cNvSpPr/>
            <p:nvPr/>
          </p:nvSpPr>
          <p:spPr>
            <a:xfrm>
              <a:off x="8196920" y="74756"/>
              <a:ext cx="668764" cy="558071"/>
            </a:xfrm>
            <a:custGeom>
              <a:avLst/>
              <a:gdLst>
                <a:gd name="connsiteX0" fmla="*/ 654795 w 661219"/>
                <a:gd name="connsiteY0" fmla="*/ 410767 h 551775"/>
                <a:gd name="connsiteX1" fmla="*/ 621756 w 661219"/>
                <a:gd name="connsiteY1" fmla="*/ 502442 h 551775"/>
                <a:gd name="connsiteX2" fmla="*/ 606808 w 661219"/>
                <a:gd name="connsiteY2" fmla="*/ 518416 h 551775"/>
                <a:gd name="connsiteX3" fmla="*/ 596223 w 661219"/>
                <a:gd name="connsiteY3" fmla="*/ 496861 h 551775"/>
                <a:gd name="connsiteX4" fmla="*/ 572037 w 661219"/>
                <a:gd name="connsiteY4" fmla="*/ 364448 h 551775"/>
                <a:gd name="connsiteX5" fmla="*/ 416209 w 661219"/>
                <a:gd name="connsiteY5" fmla="*/ 257697 h 551775"/>
                <a:gd name="connsiteX6" fmla="*/ 198151 w 661219"/>
                <a:gd name="connsiteY6" fmla="*/ 244481 h 551775"/>
                <a:gd name="connsiteX7" fmla="*/ 73950 w 661219"/>
                <a:gd name="connsiteY7" fmla="*/ 367591 h 551775"/>
                <a:gd name="connsiteX8" fmla="*/ 77221 w 661219"/>
                <a:gd name="connsiteY8" fmla="*/ 503661 h 551775"/>
                <a:gd name="connsiteX9" fmla="*/ 68432 w 661219"/>
                <a:gd name="connsiteY9" fmla="*/ 551776 h 551775"/>
                <a:gd name="connsiteX10" fmla="*/ 30261 w 661219"/>
                <a:gd name="connsiteY10" fmla="*/ 475241 h 551775"/>
                <a:gd name="connsiteX11" fmla="*/ 74912 w 661219"/>
                <a:gd name="connsiteY11" fmla="*/ 107898 h 551775"/>
                <a:gd name="connsiteX12" fmla="*/ 290917 w 661219"/>
                <a:gd name="connsiteY12" fmla="*/ 826 h 551775"/>
                <a:gd name="connsiteX13" fmla="*/ 501661 w 661219"/>
                <a:gd name="connsiteY13" fmla="*/ 37330 h 551775"/>
                <a:gd name="connsiteX14" fmla="*/ 581018 w 661219"/>
                <a:gd name="connsiteY14" fmla="*/ 97762 h 551775"/>
                <a:gd name="connsiteX15" fmla="*/ 656142 w 661219"/>
                <a:gd name="connsiteY15" fmla="*/ 384079 h 551775"/>
                <a:gd name="connsiteX16" fmla="*/ 654795 w 661219"/>
                <a:gd name="connsiteY16" fmla="*/ 410767 h 55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1219" h="551775">
                  <a:moveTo>
                    <a:pt x="654795" y="410767"/>
                  </a:moveTo>
                  <a:cubicBezTo>
                    <a:pt x="643825" y="441368"/>
                    <a:pt x="633175" y="472033"/>
                    <a:pt x="621756" y="502442"/>
                  </a:cubicBezTo>
                  <a:cubicBezTo>
                    <a:pt x="619126" y="509499"/>
                    <a:pt x="615661" y="519699"/>
                    <a:pt x="606808" y="518416"/>
                  </a:cubicBezTo>
                  <a:cubicBezTo>
                    <a:pt x="595966" y="516876"/>
                    <a:pt x="596223" y="505457"/>
                    <a:pt x="596223" y="496861"/>
                  </a:cubicBezTo>
                  <a:cubicBezTo>
                    <a:pt x="596223" y="451183"/>
                    <a:pt x="593465" y="406276"/>
                    <a:pt x="572037" y="364448"/>
                  </a:cubicBezTo>
                  <a:cubicBezTo>
                    <a:pt x="539254" y="300423"/>
                    <a:pt x="485943" y="261353"/>
                    <a:pt x="416209" y="257697"/>
                  </a:cubicBezTo>
                  <a:cubicBezTo>
                    <a:pt x="343458" y="253847"/>
                    <a:pt x="271029" y="245058"/>
                    <a:pt x="198151" y="244481"/>
                  </a:cubicBezTo>
                  <a:cubicBezTo>
                    <a:pt x="129828" y="243904"/>
                    <a:pt x="74719" y="298626"/>
                    <a:pt x="73950" y="367591"/>
                  </a:cubicBezTo>
                  <a:cubicBezTo>
                    <a:pt x="73437" y="412948"/>
                    <a:pt x="72025" y="458368"/>
                    <a:pt x="77221" y="503661"/>
                  </a:cubicBezTo>
                  <a:cubicBezTo>
                    <a:pt x="78954" y="518993"/>
                    <a:pt x="79275" y="534904"/>
                    <a:pt x="68432" y="551776"/>
                  </a:cubicBezTo>
                  <a:cubicBezTo>
                    <a:pt x="48995" y="527847"/>
                    <a:pt x="42065" y="500261"/>
                    <a:pt x="30261" y="475241"/>
                  </a:cubicBezTo>
                  <a:cubicBezTo>
                    <a:pt x="-20677" y="344753"/>
                    <a:pt x="-8295" y="219782"/>
                    <a:pt x="74912" y="107898"/>
                  </a:cubicBezTo>
                  <a:cubicBezTo>
                    <a:pt x="126620" y="38356"/>
                    <a:pt x="203924" y="5317"/>
                    <a:pt x="290917" y="826"/>
                  </a:cubicBezTo>
                  <a:cubicBezTo>
                    <a:pt x="363602" y="-2895"/>
                    <a:pt x="434685" y="5381"/>
                    <a:pt x="501661" y="37330"/>
                  </a:cubicBezTo>
                  <a:cubicBezTo>
                    <a:pt x="532583" y="52085"/>
                    <a:pt x="559976" y="70818"/>
                    <a:pt x="581018" y="97762"/>
                  </a:cubicBezTo>
                  <a:cubicBezTo>
                    <a:pt x="647032" y="182316"/>
                    <a:pt x="673207" y="277520"/>
                    <a:pt x="656142" y="384079"/>
                  </a:cubicBezTo>
                  <a:cubicBezTo>
                    <a:pt x="654795" y="392868"/>
                    <a:pt x="655180" y="401849"/>
                    <a:pt x="654795" y="410767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C830A8A8-B14C-4C96-8582-1A1CADCED74C}"/>
                </a:ext>
              </a:extLst>
            </p:cNvPr>
            <p:cNvSpPr/>
            <p:nvPr/>
          </p:nvSpPr>
          <p:spPr>
            <a:xfrm>
              <a:off x="8278787" y="708472"/>
              <a:ext cx="530632" cy="322414"/>
            </a:xfrm>
            <a:custGeom>
              <a:avLst/>
              <a:gdLst>
                <a:gd name="connsiteX0" fmla="*/ 497189 w 524646"/>
                <a:gd name="connsiteY0" fmla="*/ 158598 h 318777"/>
                <a:gd name="connsiteX1" fmla="*/ 382996 w 524646"/>
                <a:gd name="connsiteY1" fmla="*/ 288573 h 318777"/>
                <a:gd name="connsiteX2" fmla="*/ 81667 w 524646"/>
                <a:gd name="connsiteY2" fmla="*/ 228975 h 318777"/>
                <a:gd name="connsiteX3" fmla="*/ 39133 w 524646"/>
                <a:gd name="connsiteY3" fmla="*/ 172327 h 318777"/>
                <a:gd name="connsiteX4" fmla="*/ 0 w 524646"/>
                <a:gd name="connsiteY4" fmla="*/ 28624 h 318777"/>
                <a:gd name="connsiteX5" fmla="*/ 17128 w 524646"/>
                <a:gd name="connsiteY5" fmla="*/ 30997 h 318777"/>
                <a:gd name="connsiteX6" fmla="*/ 144281 w 524646"/>
                <a:gd name="connsiteY6" fmla="*/ 228975 h 318777"/>
                <a:gd name="connsiteX7" fmla="*/ 190600 w 524646"/>
                <a:gd name="connsiteY7" fmla="*/ 246489 h 318777"/>
                <a:gd name="connsiteX8" fmla="*/ 229990 w 524646"/>
                <a:gd name="connsiteY8" fmla="*/ 223201 h 318777"/>
                <a:gd name="connsiteX9" fmla="*/ 263478 w 524646"/>
                <a:gd name="connsiteY9" fmla="*/ 199785 h 318777"/>
                <a:gd name="connsiteX10" fmla="*/ 295170 w 524646"/>
                <a:gd name="connsiteY10" fmla="*/ 224548 h 318777"/>
                <a:gd name="connsiteX11" fmla="*/ 338024 w 524646"/>
                <a:gd name="connsiteY11" fmla="*/ 244243 h 318777"/>
                <a:gd name="connsiteX12" fmla="*/ 430212 w 524646"/>
                <a:gd name="connsiteY12" fmla="*/ 170980 h 318777"/>
                <a:gd name="connsiteX13" fmla="*/ 498472 w 524646"/>
                <a:gd name="connsiteY13" fmla="*/ 23812 h 318777"/>
                <a:gd name="connsiteX14" fmla="*/ 515537 w 524646"/>
                <a:gd name="connsiteY14" fmla="*/ 204 h 318777"/>
                <a:gd name="connsiteX15" fmla="*/ 524646 w 524646"/>
                <a:gd name="connsiteY15" fmla="*/ 26122 h 318777"/>
                <a:gd name="connsiteX16" fmla="*/ 497189 w 524646"/>
                <a:gd name="connsiteY16" fmla="*/ 158598 h 31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4646" h="318777">
                  <a:moveTo>
                    <a:pt x="497189" y="158598"/>
                  </a:moveTo>
                  <a:cubicBezTo>
                    <a:pt x="464984" y="211268"/>
                    <a:pt x="433934" y="252904"/>
                    <a:pt x="382996" y="288573"/>
                  </a:cubicBezTo>
                  <a:cubicBezTo>
                    <a:pt x="298762" y="347530"/>
                    <a:pt x="152043" y="316223"/>
                    <a:pt x="81667" y="228975"/>
                  </a:cubicBezTo>
                  <a:cubicBezTo>
                    <a:pt x="66847" y="210627"/>
                    <a:pt x="53247" y="191252"/>
                    <a:pt x="39133" y="172327"/>
                  </a:cubicBezTo>
                  <a:cubicBezTo>
                    <a:pt x="15717" y="127227"/>
                    <a:pt x="1090" y="79754"/>
                    <a:pt x="0" y="28624"/>
                  </a:cubicBezTo>
                  <a:cubicBezTo>
                    <a:pt x="6800" y="21567"/>
                    <a:pt x="14626" y="10083"/>
                    <a:pt x="17128" y="30997"/>
                  </a:cubicBezTo>
                  <a:cubicBezTo>
                    <a:pt x="27714" y="117540"/>
                    <a:pt x="75252" y="180218"/>
                    <a:pt x="144281" y="228975"/>
                  </a:cubicBezTo>
                  <a:cubicBezTo>
                    <a:pt x="158010" y="238662"/>
                    <a:pt x="172701" y="245847"/>
                    <a:pt x="190600" y="246489"/>
                  </a:cubicBezTo>
                  <a:cubicBezTo>
                    <a:pt x="209525" y="247130"/>
                    <a:pt x="223639" y="242383"/>
                    <a:pt x="229990" y="223201"/>
                  </a:cubicBezTo>
                  <a:cubicBezTo>
                    <a:pt x="235379" y="207034"/>
                    <a:pt x="246349" y="200362"/>
                    <a:pt x="263478" y="199785"/>
                  </a:cubicBezTo>
                  <a:cubicBezTo>
                    <a:pt x="282082" y="199143"/>
                    <a:pt x="290358" y="208959"/>
                    <a:pt x="295170" y="224548"/>
                  </a:cubicBezTo>
                  <a:cubicBezTo>
                    <a:pt x="302162" y="247130"/>
                    <a:pt x="319355" y="247643"/>
                    <a:pt x="338024" y="244243"/>
                  </a:cubicBezTo>
                  <a:cubicBezTo>
                    <a:pt x="381713" y="236288"/>
                    <a:pt x="407630" y="205495"/>
                    <a:pt x="430212" y="170980"/>
                  </a:cubicBezTo>
                  <a:cubicBezTo>
                    <a:pt x="460108" y="125303"/>
                    <a:pt x="481664" y="75712"/>
                    <a:pt x="498472" y="23812"/>
                  </a:cubicBezTo>
                  <a:cubicBezTo>
                    <a:pt x="501359" y="14831"/>
                    <a:pt x="501359" y="-2042"/>
                    <a:pt x="515537" y="204"/>
                  </a:cubicBezTo>
                  <a:cubicBezTo>
                    <a:pt x="526250" y="1936"/>
                    <a:pt x="520091" y="17653"/>
                    <a:pt x="524646" y="26122"/>
                  </a:cubicBezTo>
                  <a:cubicBezTo>
                    <a:pt x="522209" y="40300"/>
                    <a:pt x="513483" y="129794"/>
                    <a:pt x="497189" y="158598"/>
                  </a:cubicBezTo>
                  <a:close/>
                </a:path>
              </a:pathLst>
            </a:custGeom>
            <a:solidFill>
              <a:srgbClr val="161615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D488D753-3E62-41FB-A30E-302701DF8DC3}"/>
                </a:ext>
              </a:extLst>
            </p:cNvPr>
            <p:cNvSpPr/>
            <p:nvPr/>
          </p:nvSpPr>
          <p:spPr>
            <a:xfrm>
              <a:off x="8018682" y="6297764"/>
              <a:ext cx="789144" cy="489273"/>
            </a:xfrm>
            <a:custGeom>
              <a:avLst/>
              <a:gdLst>
                <a:gd name="connsiteX0" fmla="*/ 195326 w 780241"/>
                <a:gd name="connsiteY0" fmla="*/ 2646 h 483753"/>
                <a:gd name="connsiteX1" fmla="*/ 218870 w 780241"/>
                <a:gd name="connsiteY1" fmla="*/ 13937 h 483753"/>
                <a:gd name="connsiteX2" fmla="*/ 238694 w 780241"/>
                <a:gd name="connsiteY2" fmla="*/ 24073 h 483753"/>
                <a:gd name="connsiteX3" fmla="*/ 325301 w 780241"/>
                <a:gd name="connsiteY3" fmla="*/ 52814 h 483753"/>
                <a:gd name="connsiteX4" fmla="*/ 484145 w 780241"/>
                <a:gd name="connsiteY4" fmla="*/ 152123 h 483753"/>
                <a:gd name="connsiteX5" fmla="*/ 563182 w 780241"/>
                <a:gd name="connsiteY5" fmla="*/ 146670 h 483753"/>
                <a:gd name="connsiteX6" fmla="*/ 654087 w 780241"/>
                <a:gd name="connsiteY6" fmla="*/ 116389 h 483753"/>
                <a:gd name="connsiteX7" fmla="*/ 757759 w 780241"/>
                <a:gd name="connsiteY7" fmla="*/ 139998 h 483753"/>
                <a:gd name="connsiteX8" fmla="*/ 759427 w 780241"/>
                <a:gd name="connsiteY8" fmla="*/ 145387 h 483753"/>
                <a:gd name="connsiteX9" fmla="*/ 754359 w 780241"/>
                <a:gd name="connsiteY9" fmla="*/ 170663 h 483753"/>
                <a:gd name="connsiteX10" fmla="*/ 777583 w 780241"/>
                <a:gd name="connsiteY10" fmla="*/ 414510 h 483753"/>
                <a:gd name="connsiteX11" fmla="*/ 736524 w 780241"/>
                <a:gd name="connsiteY11" fmla="*/ 472569 h 483753"/>
                <a:gd name="connsiteX12" fmla="*/ 598017 w 780241"/>
                <a:gd name="connsiteY12" fmla="*/ 481487 h 483753"/>
                <a:gd name="connsiteX13" fmla="*/ 403440 w 780241"/>
                <a:gd name="connsiteY13" fmla="*/ 473403 h 483753"/>
                <a:gd name="connsiteX14" fmla="*/ 320874 w 780241"/>
                <a:gd name="connsiteY14" fmla="*/ 458776 h 483753"/>
                <a:gd name="connsiteX15" fmla="*/ 107564 w 780241"/>
                <a:gd name="connsiteY15" fmla="*/ 323477 h 483753"/>
                <a:gd name="connsiteX16" fmla="*/ 3700 w 780241"/>
                <a:gd name="connsiteY16" fmla="*/ 161810 h 483753"/>
                <a:gd name="connsiteX17" fmla="*/ 31928 w 780241"/>
                <a:gd name="connsiteY17" fmla="*/ 97208 h 483753"/>
                <a:gd name="connsiteX18" fmla="*/ 195326 w 780241"/>
                <a:gd name="connsiteY18" fmla="*/ 2646 h 48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0241" h="483753">
                  <a:moveTo>
                    <a:pt x="195326" y="2646"/>
                  </a:moveTo>
                  <a:cubicBezTo>
                    <a:pt x="204180" y="3864"/>
                    <a:pt x="218870" y="-9351"/>
                    <a:pt x="218870" y="13937"/>
                  </a:cubicBezTo>
                  <a:cubicBezTo>
                    <a:pt x="218870" y="22020"/>
                    <a:pt x="231573" y="21635"/>
                    <a:pt x="238694" y="24073"/>
                  </a:cubicBezTo>
                  <a:cubicBezTo>
                    <a:pt x="267435" y="34080"/>
                    <a:pt x="296368" y="43447"/>
                    <a:pt x="325301" y="52814"/>
                  </a:cubicBezTo>
                  <a:cubicBezTo>
                    <a:pt x="386503" y="72701"/>
                    <a:pt x="434298" y="114016"/>
                    <a:pt x="484145" y="152123"/>
                  </a:cubicBezTo>
                  <a:cubicBezTo>
                    <a:pt x="520905" y="180222"/>
                    <a:pt x="536879" y="183173"/>
                    <a:pt x="563182" y="146670"/>
                  </a:cubicBezTo>
                  <a:cubicBezTo>
                    <a:pt x="588843" y="110937"/>
                    <a:pt x="620663" y="114336"/>
                    <a:pt x="654087" y="116389"/>
                  </a:cubicBezTo>
                  <a:cubicBezTo>
                    <a:pt x="689628" y="118571"/>
                    <a:pt x="721384" y="139677"/>
                    <a:pt x="757759" y="139998"/>
                  </a:cubicBezTo>
                  <a:cubicBezTo>
                    <a:pt x="758337" y="139998"/>
                    <a:pt x="758914" y="143526"/>
                    <a:pt x="759427" y="145387"/>
                  </a:cubicBezTo>
                  <a:cubicBezTo>
                    <a:pt x="752242" y="152700"/>
                    <a:pt x="754102" y="162067"/>
                    <a:pt x="754359" y="170663"/>
                  </a:cubicBezTo>
                  <a:cubicBezTo>
                    <a:pt x="756605" y="252459"/>
                    <a:pt x="758401" y="334319"/>
                    <a:pt x="777583" y="414510"/>
                  </a:cubicBezTo>
                  <a:cubicBezTo>
                    <a:pt x="786243" y="450885"/>
                    <a:pt x="774054" y="465063"/>
                    <a:pt x="736524" y="472569"/>
                  </a:cubicBezTo>
                  <a:cubicBezTo>
                    <a:pt x="690590" y="481743"/>
                    <a:pt x="644079" y="479177"/>
                    <a:pt x="598017" y="481487"/>
                  </a:cubicBezTo>
                  <a:cubicBezTo>
                    <a:pt x="533286" y="484759"/>
                    <a:pt x="468171" y="486234"/>
                    <a:pt x="403440" y="473403"/>
                  </a:cubicBezTo>
                  <a:cubicBezTo>
                    <a:pt x="375983" y="467950"/>
                    <a:pt x="341981" y="479883"/>
                    <a:pt x="320874" y="458776"/>
                  </a:cubicBezTo>
                  <a:cubicBezTo>
                    <a:pt x="259416" y="397382"/>
                    <a:pt x="174541" y="374543"/>
                    <a:pt x="107564" y="323477"/>
                  </a:cubicBezTo>
                  <a:cubicBezTo>
                    <a:pt x="54060" y="282675"/>
                    <a:pt x="23716" y="224616"/>
                    <a:pt x="3700" y="161810"/>
                  </a:cubicBezTo>
                  <a:cubicBezTo>
                    <a:pt x="-4896" y="134866"/>
                    <a:pt x="300" y="112668"/>
                    <a:pt x="31928" y="97208"/>
                  </a:cubicBezTo>
                  <a:cubicBezTo>
                    <a:pt x="88382" y="69622"/>
                    <a:pt x="137524" y="28499"/>
                    <a:pt x="195326" y="2646"/>
                  </a:cubicBezTo>
                  <a:close/>
                </a:path>
              </a:pathLst>
            </a:custGeom>
            <a:solidFill>
              <a:srgbClr val="37302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5DDDCFA9-6DE7-4D3A-B287-ACAEE014AAA2}"/>
                </a:ext>
              </a:extLst>
            </p:cNvPr>
            <p:cNvSpPr/>
            <p:nvPr/>
          </p:nvSpPr>
          <p:spPr>
            <a:xfrm>
              <a:off x="7393036" y="958912"/>
              <a:ext cx="2279625" cy="5520126"/>
            </a:xfrm>
            <a:custGeom>
              <a:avLst/>
              <a:gdLst>
                <a:gd name="connsiteX0" fmla="*/ 2248898 w 2253907"/>
                <a:gd name="connsiteY0" fmla="*/ 1655124 h 5457850"/>
                <a:gd name="connsiteX1" fmla="*/ 2251785 w 2253907"/>
                <a:gd name="connsiteY1" fmla="*/ 1271037 h 5457850"/>
                <a:gd name="connsiteX2" fmla="*/ 2150038 w 2253907"/>
                <a:gd name="connsiteY2" fmla="*/ 809068 h 5457850"/>
                <a:gd name="connsiteX3" fmla="*/ 2113470 w 2253907"/>
                <a:gd name="connsiteY3" fmla="*/ 667803 h 5457850"/>
                <a:gd name="connsiteX4" fmla="*/ 2024939 w 2253907"/>
                <a:gd name="connsiteY4" fmla="*/ 426137 h 5457850"/>
                <a:gd name="connsiteX5" fmla="*/ 1965917 w 2253907"/>
                <a:gd name="connsiteY5" fmla="*/ 243235 h 5457850"/>
                <a:gd name="connsiteX6" fmla="*/ 1903303 w 2253907"/>
                <a:gd name="connsiteY6" fmla="*/ 195826 h 5457850"/>
                <a:gd name="connsiteX7" fmla="*/ 1722134 w 2253907"/>
                <a:gd name="connsiteY7" fmla="*/ 170742 h 5457850"/>
                <a:gd name="connsiteX8" fmla="*/ 1526338 w 2253907"/>
                <a:gd name="connsiteY8" fmla="*/ 93950 h 5457850"/>
                <a:gd name="connsiteX9" fmla="*/ 1440500 w 2253907"/>
                <a:gd name="connsiteY9" fmla="*/ 12347 h 5457850"/>
                <a:gd name="connsiteX10" fmla="*/ 1414583 w 2253907"/>
                <a:gd name="connsiteY10" fmla="*/ 5932 h 5457850"/>
                <a:gd name="connsiteX11" fmla="*/ 1423308 w 2253907"/>
                <a:gd name="connsiteY11" fmla="*/ 46220 h 5457850"/>
                <a:gd name="connsiteX12" fmla="*/ 1449482 w 2253907"/>
                <a:gd name="connsiteY12" fmla="*/ 152458 h 5457850"/>
                <a:gd name="connsiteX13" fmla="*/ 1473539 w 2253907"/>
                <a:gd name="connsiteY13" fmla="*/ 562719 h 5457850"/>
                <a:gd name="connsiteX14" fmla="*/ 1479570 w 2253907"/>
                <a:gd name="connsiteY14" fmla="*/ 846662 h 5457850"/>
                <a:gd name="connsiteX15" fmla="*/ 1506066 w 2253907"/>
                <a:gd name="connsiteY15" fmla="*/ 1153059 h 5457850"/>
                <a:gd name="connsiteX16" fmla="*/ 1517484 w 2253907"/>
                <a:gd name="connsiteY16" fmla="*/ 1240757 h 5457850"/>
                <a:gd name="connsiteX17" fmla="*/ 1630202 w 2253907"/>
                <a:gd name="connsiteY17" fmla="*/ 1791129 h 5457850"/>
                <a:gd name="connsiteX18" fmla="*/ 1642584 w 2253907"/>
                <a:gd name="connsiteY18" fmla="*/ 1836806 h 5457850"/>
                <a:gd name="connsiteX19" fmla="*/ 1687235 w 2253907"/>
                <a:gd name="connsiteY19" fmla="*/ 2011688 h 5457850"/>
                <a:gd name="connsiteX20" fmla="*/ 1653105 w 2253907"/>
                <a:gd name="connsiteY20" fmla="*/ 2061920 h 5457850"/>
                <a:gd name="connsiteX21" fmla="*/ 1539041 w 2253907"/>
                <a:gd name="connsiteY21" fmla="*/ 2086940 h 5457850"/>
                <a:gd name="connsiteX22" fmla="*/ 1138723 w 2253907"/>
                <a:gd name="connsiteY22" fmla="*/ 2097846 h 5457850"/>
                <a:gd name="connsiteX23" fmla="*/ 992646 w 2253907"/>
                <a:gd name="connsiteY23" fmla="*/ 2073019 h 5457850"/>
                <a:gd name="connsiteX24" fmla="*/ 896287 w 2253907"/>
                <a:gd name="connsiteY24" fmla="*/ 2052939 h 5457850"/>
                <a:gd name="connsiteX25" fmla="*/ 896351 w 2253907"/>
                <a:gd name="connsiteY25" fmla="*/ 2052875 h 5457850"/>
                <a:gd name="connsiteX26" fmla="*/ 941644 w 2253907"/>
                <a:gd name="connsiteY26" fmla="*/ 1927519 h 5457850"/>
                <a:gd name="connsiteX27" fmla="*/ 1019847 w 2253907"/>
                <a:gd name="connsiteY27" fmla="*/ 1654482 h 5457850"/>
                <a:gd name="connsiteX28" fmla="*/ 1016767 w 2253907"/>
                <a:gd name="connsiteY28" fmla="*/ 1195849 h 5457850"/>
                <a:gd name="connsiteX29" fmla="*/ 946904 w 2253907"/>
                <a:gd name="connsiteY29" fmla="*/ 631299 h 5457850"/>
                <a:gd name="connsiteX30" fmla="*/ 913095 w 2253907"/>
                <a:gd name="connsiteY30" fmla="*/ 426906 h 5457850"/>
                <a:gd name="connsiteX31" fmla="*/ 902702 w 2253907"/>
                <a:gd name="connsiteY31" fmla="*/ 172538 h 5457850"/>
                <a:gd name="connsiteX32" fmla="*/ 904948 w 2253907"/>
                <a:gd name="connsiteY32" fmla="*/ 66300 h 5457850"/>
                <a:gd name="connsiteX33" fmla="*/ 886151 w 2253907"/>
                <a:gd name="connsiteY33" fmla="*/ 45579 h 5457850"/>
                <a:gd name="connsiteX34" fmla="*/ 802944 w 2253907"/>
                <a:gd name="connsiteY34" fmla="*/ 124616 h 5457850"/>
                <a:gd name="connsiteX35" fmla="*/ 419435 w 2253907"/>
                <a:gd name="connsiteY35" fmla="*/ 265047 h 5457850"/>
                <a:gd name="connsiteX36" fmla="*/ 360927 w 2253907"/>
                <a:gd name="connsiteY36" fmla="*/ 315857 h 5457850"/>
                <a:gd name="connsiteX37" fmla="*/ 340333 w 2253907"/>
                <a:gd name="connsiteY37" fmla="*/ 377444 h 5457850"/>
                <a:gd name="connsiteX38" fmla="*/ 228193 w 2253907"/>
                <a:gd name="connsiteY38" fmla="*/ 744594 h 5457850"/>
                <a:gd name="connsiteX39" fmla="*/ 167440 w 2253907"/>
                <a:gd name="connsiteY39" fmla="*/ 991200 h 5457850"/>
                <a:gd name="connsiteX40" fmla="*/ 0 w 2253907"/>
                <a:gd name="connsiteY40" fmla="*/ 1495767 h 5457850"/>
                <a:gd name="connsiteX41" fmla="*/ 83720 w 2253907"/>
                <a:gd name="connsiteY41" fmla="*/ 1966460 h 5457850"/>
                <a:gd name="connsiteX42" fmla="*/ 187135 w 2253907"/>
                <a:gd name="connsiteY42" fmla="*/ 2304869 h 5457850"/>
                <a:gd name="connsiteX43" fmla="*/ 230695 w 2253907"/>
                <a:gd name="connsiteY43" fmla="*/ 2442094 h 5457850"/>
                <a:gd name="connsiteX44" fmla="*/ 275346 w 2253907"/>
                <a:gd name="connsiteY44" fmla="*/ 2447547 h 5457850"/>
                <a:gd name="connsiteX45" fmla="*/ 310053 w 2253907"/>
                <a:gd name="connsiteY45" fmla="*/ 2413353 h 5457850"/>
                <a:gd name="connsiteX46" fmla="*/ 378248 w 2253907"/>
                <a:gd name="connsiteY46" fmla="*/ 2357411 h 5457850"/>
                <a:gd name="connsiteX47" fmla="*/ 493917 w 2253907"/>
                <a:gd name="connsiteY47" fmla="*/ 2288061 h 5457850"/>
                <a:gd name="connsiteX48" fmla="*/ 486155 w 2253907"/>
                <a:gd name="connsiteY48" fmla="*/ 2329248 h 5457850"/>
                <a:gd name="connsiteX49" fmla="*/ 448240 w 2253907"/>
                <a:gd name="connsiteY49" fmla="*/ 2409568 h 5457850"/>
                <a:gd name="connsiteX50" fmla="*/ 493853 w 2253907"/>
                <a:gd name="connsiteY50" fmla="*/ 2475902 h 5457850"/>
                <a:gd name="connsiteX51" fmla="*/ 535360 w 2253907"/>
                <a:gd name="connsiteY51" fmla="*/ 2461789 h 5457850"/>
                <a:gd name="connsiteX52" fmla="*/ 538375 w 2253907"/>
                <a:gd name="connsiteY52" fmla="*/ 2490914 h 5457850"/>
                <a:gd name="connsiteX53" fmla="*/ 543123 w 2253907"/>
                <a:gd name="connsiteY53" fmla="*/ 2665347 h 5457850"/>
                <a:gd name="connsiteX54" fmla="*/ 553002 w 2253907"/>
                <a:gd name="connsiteY54" fmla="*/ 2714232 h 5457850"/>
                <a:gd name="connsiteX55" fmla="*/ 573659 w 2253907"/>
                <a:gd name="connsiteY55" fmla="*/ 2850943 h 5457850"/>
                <a:gd name="connsiteX56" fmla="*/ 610740 w 2253907"/>
                <a:gd name="connsiteY56" fmla="*/ 3036026 h 5457850"/>
                <a:gd name="connsiteX57" fmla="*/ 663282 w 2253907"/>
                <a:gd name="connsiteY57" fmla="*/ 3446480 h 5457850"/>
                <a:gd name="connsiteX58" fmla="*/ 689842 w 2253907"/>
                <a:gd name="connsiteY58" fmla="*/ 3734977 h 5457850"/>
                <a:gd name="connsiteX59" fmla="*/ 717107 w 2253907"/>
                <a:gd name="connsiteY59" fmla="*/ 3999674 h 5457850"/>
                <a:gd name="connsiteX60" fmla="*/ 743474 w 2253907"/>
                <a:gd name="connsiteY60" fmla="*/ 4294010 h 5457850"/>
                <a:gd name="connsiteX61" fmla="*/ 762976 w 2253907"/>
                <a:gd name="connsiteY61" fmla="*/ 4541578 h 5457850"/>
                <a:gd name="connsiteX62" fmla="*/ 905012 w 2253907"/>
                <a:gd name="connsiteY62" fmla="*/ 4942986 h 5457850"/>
                <a:gd name="connsiteX63" fmla="*/ 912647 w 2253907"/>
                <a:gd name="connsiteY63" fmla="*/ 4976154 h 5457850"/>
                <a:gd name="connsiteX64" fmla="*/ 884547 w 2253907"/>
                <a:gd name="connsiteY64" fmla="*/ 5130058 h 5457850"/>
                <a:gd name="connsiteX65" fmla="*/ 813914 w 2253907"/>
                <a:gd name="connsiteY65" fmla="*/ 5281524 h 5457850"/>
                <a:gd name="connsiteX66" fmla="*/ 890193 w 2253907"/>
                <a:gd name="connsiteY66" fmla="*/ 5323416 h 5457850"/>
                <a:gd name="connsiteX67" fmla="*/ 1045893 w 2253907"/>
                <a:gd name="connsiteY67" fmla="*/ 5399053 h 5457850"/>
                <a:gd name="connsiteX68" fmla="*/ 1109405 w 2253907"/>
                <a:gd name="connsiteY68" fmla="*/ 5447296 h 5457850"/>
                <a:gd name="connsiteX69" fmla="*/ 1169902 w 2253907"/>
                <a:gd name="connsiteY69" fmla="*/ 5448002 h 5457850"/>
                <a:gd name="connsiteX70" fmla="*/ 1200696 w 2253907"/>
                <a:gd name="connsiteY70" fmla="*/ 5420608 h 5457850"/>
                <a:gd name="connsiteX71" fmla="*/ 1236686 w 2253907"/>
                <a:gd name="connsiteY71" fmla="*/ 5403800 h 5457850"/>
                <a:gd name="connsiteX72" fmla="*/ 1309500 w 2253907"/>
                <a:gd name="connsiteY72" fmla="*/ 5413167 h 5457850"/>
                <a:gd name="connsiteX73" fmla="*/ 1378015 w 2253907"/>
                <a:gd name="connsiteY73" fmla="*/ 5424329 h 5457850"/>
                <a:gd name="connsiteX74" fmla="*/ 1395850 w 2253907"/>
                <a:gd name="connsiteY74" fmla="*/ 5380577 h 5457850"/>
                <a:gd name="connsiteX75" fmla="*/ 1350301 w 2253907"/>
                <a:gd name="connsiteY75" fmla="*/ 5098558 h 5457850"/>
                <a:gd name="connsiteX76" fmla="*/ 1348890 w 2253907"/>
                <a:gd name="connsiteY76" fmla="*/ 5020612 h 5457850"/>
                <a:gd name="connsiteX77" fmla="*/ 1456283 w 2253907"/>
                <a:gd name="connsiteY77" fmla="*/ 4720438 h 5457850"/>
                <a:gd name="connsiteX78" fmla="*/ 1524478 w 2253907"/>
                <a:gd name="connsiteY78" fmla="*/ 4560311 h 5457850"/>
                <a:gd name="connsiteX79" fmla="*/ 1581382 w 2253907"/>
                <a:gd name="connsiteY79" fmla="*/ 4389342 h 5457850"/>
                <a:gd name="connsiteX80" fmla="*/ 1713795 w 2253907"/>
                <a:gd name="connsiteY80" fmla="*/ 3991078 h 5457850"/>
                <a:gd name="connsiteX81" fmla="*/ 1758252 w 2253907"/>
                <a:gd name="connsiteY81" fmla="*/ 3726702 h 5457850"/>
                <a:gd name="connsiteX82" fmla="*/ 1769736 w 2253907"/>
                <a:gd name="connsiteY82" fmla="*/ 3627071 h 5457850"/>
                <a:gd name="connsiteX83" fmla="*/ 1811179 w 2253907"/>
                <a:gd name="connsiteY83" fmla="*/ 3334788 h 5457850"/>
                <a:gd name="connsiteX84" fmla="*/ 1821316 w 2253907"/>
                <a:gd name="connsiteY84" fmla="*/ 2991439 h 5457850"/>
                <a:gd name="connsiteX85" fmla="*/ 1899647 w 2253907"/>
                <a:gd name="connsiteY85" fmla="*/ 2599013 h 5457850"/>
                <a:gd name="connsiteX86" fmla="*/ 1912413 w 2253907"/>
                <a:gd name="connsiteY86" fmla="*/ 2572518 h 5457850"/>
                <a:gd name="connsiteX87" fmla="*/ 1961683 w 2253907"/>
                <a:gd name="connsiteY87" fmla="*/ 2405141 h 5457850"/>
                <a:gd name="connsiteX88" fmla="*/ 2007617 w 2253907"/>
                <a:gd name="connsiteY88" fmla="*/ 2390065 h 5457850"/>
                <a:gd name="connsiteX89" fmla="*/ 2042645 w 2253907"/>
                <a:gd name="connsiteY89" fmla="*/ 2420602 h 5457850"/>
                <a:gd name="connsiteX90" fmla="*/ 2058298 w 2253907"/>
                <a:gd name="connsiteY90" fmla="*/ 2434010 h 5457850"/>
                <a:gd name="connsiteX91" fmla="*/ 2088001 w 2253907"/>
                <a:gd name="connsiteY91" fmla="*/ 2425735 h 5457850"/>
                <a:gd name="connsiteX92" fmla="*/ 2180831 w 2253907"/>
                <a:gd name="connsiteY92" fmla="*/ 2117862 h 5457850"/>
                <a:gd name="connsiteX93" fmla="*/ 2196613 w 2253907"/>
                <a:gd name="connsiteY93" fmla="*/ 2045754 h 5457850"/>
                <a:gd name="connsiteX94" fmla="*/ 2248898 w 2253907"/>
                <a:gd name="connsiteY94" fmla="*/ 1655124 h 5457850"/>
                <a:gd name="connsiteX95" fmla="*/ 454784 w 2253907"/>
                <a:gd name="connsiteY95" fmla="*/ 1905322 h 5457850"/>
                <a:gd name="connsiteX96" fmla="*/ 380494 w 2253907"/>
                <a:gd name="connsiteY96" fmla="*/ 1585581 h 5457850"/>
                <a:gd name="connsiteX97" fmla="*/ 405578 w 2253907"/>
                <a:gd name="connsiteY97" fmla="*/ 1508148 h 5457850"/>
                <a:gd name="connsiteX98" fmla="*/ 529843 w 2253907"/>
                <a:gd name="connsiteY98" fmla="*/ 1205152 h 5457850"/>
                <a:gd name="connsiteX99" fmla="*/ 537092 w 2253907"/>
                <a:gd name="connsiteY99" fmla="*/ 1195849 h 5457850"/>
                <a:gd name="connsiteX100" fmla="*/ 454784 w 2253907"/>
                <a:gd name="connsiteY100" fmla="*/ 1905322 h 5457850"/>
                <a:gd name="connsiteX101" fmla="*/ 1227447 w 2253907"/>
                <a:gd name="connsiteY101" fmla="*/ 4001150 h 5457850"/>
                <a:gd name="connsiteX102" fmla="*/ 1182027 w 2253907"/>
                <a:gd name="connsiteY102" fmla="*/ 4082817 h 5457850"/>
                <a:gd name="connsiteX103" fmla="*/ 1165539 w 2253907"/>
                <a:gd name="connsiteY103" fmla="*/ 3964390 h 5457850"/>
                <a:gd name="connsiteX104" fmla="*/ 1159509 w 2253907"/>
                <a:gd name="connsiteY104" fmla="*/ 3680062 h 5457850"/>
                <a:gd name="connsiteX105" fmla="*/ 1185170 w 2253907"/>
                <a:gd name="connsiteY105" fmla="*/ 3403561 h 5457850"/>
                <a:gd name="connsiteX106" fmla="*/ 1199219 w 2253907"/>
                <a:gd name="connsiteY106" fmla="*/ 3226690 h 5457850"/>
                <a:gd name="connsiteX107" fmla="*/ 1199412 w 2253907"/>
                <a:gd name="connsiteY107" fmla="*/ 3180948 h 5457850"/>
                <a:gd name="connsiteX108" fmla="*/ 1247014 w 2253907"/>
                <a:gd name="connsiteY108" fmla="*/ 3356408 h 5457850"/>
                <a:gd name="connsiteX109" fmla="*/ 1248040 w 2253907"/>
                <a:gd name="connsiteY109" fmla="*/ 3845963 h 5457850"/>
                <a:gd name="connsiteX110" fmla="*/ 1252018 w 2253907"/>
                <a:gd name="connsiteY110" fmla="*/ 3907999 h 5457850"/>
                <a:gd name="connsiteX111" fmla="*/ 1227447 w 2253907"/>
                <a:gd name="connsiteY111" fmla="*/ 4001150 h 545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253907" h="5457850">
                  <a:moveTo>
                    <a:pt x="2248898" y="1655124"/>
                  </a:moveTo>
                  <a:cubicBezTo>
                    <a:pt x="2247936" y="1631836"/>
                    <a:pt x="2258200" y="1386513"/>
                    <a:pt x="2251785" y="1271037"/>
                  </a:cubicBezTo>
                  <a:cubicBezTo>
                    <a:pt x="2250181" y="1242232"/>
                    <a:pt x="2149140" y="892532"/>
                    <a:pt x="2150038" y="809068"/>
                  </a:cubicBezTo>
                  <a:cubicBezTo>
                    <a:pt x="2154144" y="757682"/>
                    <a:pt x="2132331" y="713608"/>
                    <a:pt x="2113470" y="667803"/>
                  </a:cubicBezTo>
                  <a:cubicBezTo>
                    <a:pt x="2080880" y="588445"/>
                    <a:pt x="2049060" y="508574"/>
                    <a:pt x="2024939" y="426137"/>
                  </a:cubicBezTo>
                  <a:cubicBezTo>
                    <a:pt x="2006911" y="364613"/>
                    <a:pt x="1989718" y="302898"/>
                    <a:pt x="1965917" y="243235"/>
                  </a:cubicBezTo>
                  <a:cubicBezTo>
                    <a:pt x="1954434" y="214430"/>
                    <a:pt x="1932942" y="199867"/>
                    <a:pt x="1903303" y="195826"/>
                  </a:cubicBezTo>
                  <a:cubicBezTo>
                    <a:pt x="1842935" y="187486"/>
                    <a:pt x="1782246" y="180750"/>
                    <a:pt x="1722134" y="170742"/>
                  </a:cubicBezTo>
                  <a:cubicBezTo>
                    <a:pt x="1651758" y="159002"/>
                    <a:pt x="1583499" y="140846"/>
                    <a:pt x="1526338" y="93950"/>
                  </a:cubicBezTo>
                  <a:cubicBezTo>
                    <a:pt x="1495673" y="68802"/>
                    <a:pt x="1469690" y="38907"/>
                    <a:pt x="1440500" y="12347"/>
                  </a:cubicBezTo>
                  <a:cubicBezTo>
                    <a:pt x="1433508" y="5996"/>
                    <a:pt x="1427092" y="-7925"/>
                    <a:pt x="1414583" y="5932"/>
                  </a:cubicBezTo>
                  <a:cubicBezTo>
                    <a:pt x="1414133" y="20110"/>
                    <a:pt x="1419587" y="32940"/>
                    <a:pt x="1423308" y="46220"/>
                  </a:cubicBezTo>
                  <a:cubicBezTo>
                    <a:pt x="1433188" y="81312"/>
                    <a:pt x="1444799" y="116019"/>
                    <a:pt x="1449482" y="152458"/>
                  </a:cubicBezTo>
                  <a:cubicBezTo>
                    <a:pt x="1466932" y="288656"/>
                    <a:pt x="1468151" y="425816"/>
                    <a:pt x="1473539" y="562719"/>
                  </a:cubicBezTo>
                  <a:cubicBezTo>
                    <a:pt x="1477261" y="657281"/>
                    <a:pt x="1470203" y="752100"/>
                    <a:pt x="1479570" y="846662"/>
                  </a:cubicBezTo>
                  <a:cubicBezTo>
                    <a:pt x="1489642" y="948666"/>
                    <a:pt x="1491182" y="1051440"/>
                    <a:pt x="1506066" y="1153059"/>
                  </a:cubicBezTo>
                  <a:cubicBezTo>
                    <a:pt x="1515047" y="1181607"/>
                    <a:pt x="1514598" y="1211567"/>
                    <a:pt x="1517484" y="1240757"/>
                  </a:cubicBezTo>
                  <a:cubicBezTo>
                    <a:pt x="1536153" y="1428149"/>
                    <a:pt x="1608519" y="1604442"/>
                    <a:pt x="1630202" y="1791129"/>
                  </a:cubicBezTo>
                  <a:cubicBezTo>
                    <a:pt x="1631999" y="1806718"/>
                    <a:pt x="1637516" y="1821794"/>
                    <a:pt x="1642584" y="1836806"/>
                  </a:cubicBezTo>
                  <a:cubicBezTo>
                    <a:pt x="1661830" y="1893967"/>
                    <a:pt x="1677162" y="1952154"/>
                    <a:pt x="1687235" y="2011688"/>
                  </a:cubicBezTo>
                  <a:cubicBezTo>
                    <a:pt x="1692688" y="2054543"/>
                    <a:pt x="1692624" y="2054222"/>
                    <a:pt x="1653105" y="2061920"/>
                  </a:cubicBezTo>
                  <a:cubicBezTo>
                    <a:pt x="1644958" y="2063524"/>
                    <a:pt x="1569705" y="2083219"/>
                    <a:pt x="1539041" y="2086940"/>
                  </a:cubicBezTo>
                  <a:cubicBezTo>
                    <a:pt x="1405987" y="2103107"/>
                    <a:pt x="1272226" y="2101567"/>
                    <a:pt x="1138723" y="2097846"/>
                  </a:cubicBezTo>
                  <a:cubicBezTo>
                    <a:pt x="1089838" y="2096499"/>
                    <a:pt x="1041082" y="2082834"/>
                    <a:pt x="992646" y="2073019"/>
                  </a:cubicBezTo>
                  <a:cubicBezTo>
                    <a:pt x="960505" y="2066475"/>
                    <a:pt x="927081" y="2065770"/>
                    <a:pt x="896287" y="2052939"/>
                  </a:cubicBezTo>
                  <a:cubicBezTo>
                    <a:pt x="896287" y="2052939"/>
                    <a:pt x="896287" y="2052875"/>
                    <a:pt x="896351" y="2052875"/>
                  </a:cubicBezTo>
                  <a:cubicBezTo>
                    <a:pt x="910593" y="2010790"/>
                    <a:pt x="929069" y="1970181"/>
                    <a:pt x="941644" y="1927519"/>
                  </a:cubicBezTo>
                  <a:cubicBezTo>
                    <a:pt x="968460" y="1836742"/>
                    <a:pt x="1009647" y="1750007"/>
                    <a:pt x="1019847" y="1654482"/>
                  </a:cubicBezTo>
                  <a:cubicBezTo>
                    <a:pt x="1036206" y="1501476"/>
                    <a:pt x="1034089" y="1347315"/>
                    <a:pt x="1016767" y="1195849"/>
                  </a:cubicBezTo>
                  <a:cubicBezTo>
                    <a:pt x="995276" y="1007623"/>
                    <a:pt x="978083" y="818499"/>
                    <a:pt x="946904" y="631299"/>
                  </a:cubicBezTo>
                  <a:cubicBezTo>
                    <a:pt x="935549" y="563168"/>
                    <a:pt x="924194" y="495037"/>
                    <a:pt x="913095" y="426906"/>
                  </a:cubicBezTo>
                  <a:cubicBezTo>
                    <a:pt x="899366" y="342801"/>
                    <a:pt x="901034" y="257541"/>
                    <a:pt x="902702" y="172538"/>
                  </a:cubicBezTo>
                  <a:cubicBezTo>
                    <a:pt x="903408" y="137190"/>
                    <a:pt x="896672" y="101841"/>
                    <a:pt x="904948" y="66300"/>
                  </a:cubicBezTo>
                  <a:cubicBezTo>
                    <a:pt x="909310" y="47760"/>
                    <a:pt x="902318" y="42563"/>
                    <a:pt x="886151" y="45579"/>
                  </a:cubicBezTo>
                  <a:cubicBezTo>
                    <a:pt x="857090" y="70470"/>
                    <a:pt x="836111" y="103252"/>
                    <a:pt x="802944" y="124616"/>
                  </a:cubicBezTo>
                  <a:cubicBezTo>
                    <a:pt x="685415" y="200188"/>
                    <a:pt x="551848" y="231431"/>
                    <a:pt x="419435" y="265047"/>
                  </a:cubicBezTo>
                  <a:cubicBezTo>
                    <a:pt x="388384" y="272938"/>
                    <a:pt x="370486" y="287437"/>
                    <a:pt x="360927" y="315857"/>
                  </a:cubicBezTo>
                  <a:cubicBezTo>
                    <a:pt x="353998" y="336386"/>
                    <a:pt x="349122" y="357749"/>
                    <a:pt x="340333" y="377444"/>
                  </a:cubicBezTo>
                  <a:cubicBezTo>
                    <a:pt x="288049" y="495294"/>
                    <a:pt x="262772" y="621420"/>
                    <a:pt x="228193" y="744594"/>
                  </a:cubicBezTo>
                  <a:cubicBezTo>
                    <a:pt x="205291" y="826069"/>
                    <a:pt x="196052" y="911072"/>
                    <a:pt x="167440" y="991200"/>
                  </a:cubicBezTo>
                  <a:cubicBezTo>
                    <a:pt x="150504" y="1016669"/>
                    <a:pt x="0" y="1335383"/>
                    <a:pt x="0" y="1495767"/>
                  </a:cubicBezTo>
                  <a:cubicBezTo>
                    <a:pt x="0" y="1551003"/>
                    <a:pt x="71723" y="1911865"/>
                    <a:pt x="83720" y="1966460"/>
                  </a:cubicBezTo>
                  <a:cubicBezTo>
                    <a:pt x="109061" y="2081936"/>
                    <a:pt x="153711" y="2191703"/>
                    <a:pt x="187135" y="2304869"/>
                  </a:cubicBezTo>
                  <a:cubicBezTo>
                    <a:pt x="200672" y="2350867"/>
                    <a:pt x="206702" y="2399175"/>
                    <a:pt x="230695" y="2442094"/>
                  </a:cubicBezTo>
                  <a:cubicBezTo>
                    <a:pt x="248081" y="2473208"/>
                    <a:pt x="250391" y="2473850"/>
                    <a:pt x="275346" y="2447547"/>
                  </a:cubicBezTo>
                  <a:cubicBezTo>
                    <a:pt x="286509" y="2435806"/>
                    <a:pt x="290487" y="2416497"/>
                    <a:pt x="310053" y="2413353"/>
                  </a:cubicBezTo>
                  <a:cubicBezTo>
                    <a:pt x="336164" y="2398854"/>
                    <a:pt x="357014" y="2377748"/>
                    <a:pt x="378248" y="2357411"/>
                  </a:cubicBezTo>
                  <a:cubicBezTo>
                    <a:pt x="411352" y="2325655"/>
                    <a:pt x="451448" y="2306794"/>
                    <a:pt x="493917" y="2288061"/>
                  </a:cubicBezTo>
                  <a:cubicBezTo>
                    <a:pt x="496355" y="2305703"/>
                    <a:pt x="490132" y="2317315"/>
                    <a:pt x="486155" y="2329248"/>
                  </a:cubicBezTo>
                  <a:cubicBezTo>
                    <a:pt x="476852" y="2357540"/>
                    <a:pt x="459338" y="2382046"/>
                    <a:pt x="448240" y="2409568"/>
                  </a:cubicBezTo>
                  <a:cubicBezTo>
                    <a:pt x="433100" y="2447226"/>
                    <a:pt x="453693" y="2477185"/>
                    <a:pt x="493853" y="2475902"/>
                  </a:cubicBezTo>
                  <a:cubicBezTo>
                    <a:pt x="509250" y="2475389"/>
                    <a:pt x="520669" y="2464290"/>
                    <a:pt x="535360" y="2461789"/>
                  </a:cubicBezTo>
                  <a:cubicBezTo>
                    <a:pt x="541711" y="2471348"/>
                    <a:pt x="537990" y="2481420"/>
                    <a:pt x="538375" y="2490914"/>
                  </a:cubicBezTo>
                  <a:cubicBezTo>
                    <a:pt x="540877" y="2549037"/>
                    <a:pt x="533436" y="2607417"/>
                    <a:pt x="543123" y="2665347"/>
                  </a:cubicBezTo>
                  <a:cubicBezTo>
                    <a:pt x="550372" y="2680872"/>
                    <a:pt x="553900" y="2697168"/>
                    <a:pt x="553002" y="2714232"/>
                  </a:cubicBezTo>
                  <a:cubicBezTo>
                    <a:pt x="550436" y="2761257"/>
                    <a:pt x="558135" y="2806870"/>
                    <a:pt x="573659" y="2850943"/>
                  </a:cubicBezTo>
                  <a:cubicBezTo>
                    <a:pt x="594766" y="2910991"/>
                    <a:pt x="608238" y="2973669"/>
                    <a:pt x="610740" y="3036026"/>
                  </a:cubicBezTo>
                  <a:cubicBezTo>
                    <a:pt x="616257" y="3174662"/>
                    <a:pt x="659497" y="3307908"/>
                    <a:pt x="663282" y="3446480"/>
                  </a:cubicBezTo>
                  <a:cubicBezTo>
                    <a:pt x="665912" y="3543095"/>
                    <a:pt x="680796" y="3638811"/>
                    <a:pt x="689842" y="3734977"/>
                  </a:cubicBezTo>
                  <a:cubicBezTo>
                    <a:pt x="698117" y="3823252"/>
                    <a:pt x="706650" y="3911592"/>
                    <a:pt x="717107" y="3999674"/>
                  </a:cubicBezTo>
                  <a:cubicBezTo>
                    <a:pt x="728718" y="4097572"/>
                    <a:pt x="745912" y="4194957"/>
                    <a:pt x="743474" y="4294010"/>
                  </a:cubicBezTo>
                  <a:cubicBezTo>
                    <a:pt x="741421" y="4377217"/>
                    <a:pt x="752648" y="4459590"/>
                    <a:pt x="762976" y="4541578"/>
                  </a:cubicBezTo>
                  <a:cubicBezTo>
                    <a:pt x="781068" y="4685154"/>
                    <a:pt x="833225" y="4817887"/>
                    <a:pt x="905012" y="4942986"/>
                  </a:cubicBezTo>
                  <a:cubicBezTo>
                    <a:pt x="911107" y="4953572"/>
                    <a:pt x="913160" y="4963323"/>
                    <a:pt x="912647" y="4976154"/>
                  </a:cubicBezTo>
                  <a:cubicBezTo>
                    <a:pt x="910529" y="5028952"/>
                    <a:pt x="898019" y="5079890"/>
                    <a:pt x="884547" y="5130058"/>
                  </a:cubicBezTo>
                  <a:cubicBezTo>
                    <a:pt x="870049" y="5184139"/>
                    <a:pt x="845221" y="5234628"/>
                    <a:pt x="813914" y="5281524"/>
                  </a:cubicBezTo>
                  <a:cubicBezTo>
                    <a:pt x="833930" y="5305389"/>
                    <a:pt x="861516" y="5315076"/>
                    <a:pt x="890193" y="5323416"/>
                  </a:cubicBezTo>
                  <a:cubicBezTo>
                    <a:pt x="946327" y="5339775"/>
                    <a:pt x="999574" y="5361780"/>
                    <a:pt x="1045893" y="5399053"/>
                  </a:cubicBezTo>
                  <a:cubicBezTo>
                    <a:pt x="1066551" y="5415669"/>
                    <a:pt x="1087465" y="5432220"/>
                    <a:pt x="1109405" y="5447296"/>
                  </a:cubicBezTo>
                  <a:cubicBezTo>
                    <a:pt x="1129806" y="5461282"/>
                    <a:pt x="1149373" y="5461218"/>
                    <a:pt x="1169902" y="5448002"/>
                  </a:cubicBezTo>
                  <a:cubicBezTo>
                    <a:pt x="1181641" y="5440432"/>
                    <a:pt x="1191906" y="5431322"/>
                    <a:pt x="1200696" y="5420608"/>
                  </a:cubicBezTo>
                  <a:cubicBezTo>
                    <a:pt x="1210126" y="5409061"/>
                    <a:pt x="1221866" y="5404057"/>
                    <a:pt x="1236686" y="5403800"/>
                  </a:cubicBezTo>
                  <a:cubicBezTo>
                    <a:pt x="1261449" y="5403415"/>
                    <a:pt x="1286083" y="5404121"/>
                    <a:pt x="1309500" y="5413167"/>
                  </a:cubicBezTo>
                  <a:cubicBezTo>
                    <a:pt x="1331632" y="5421699"/>
                    <a:pt x="1354214" y="5426767"/>
                    <a:pt x="1378015" y="5424329"/>
                  </a:cubicBezTo>
                  <a:cubicBezTo>
                    <a:pt x="1396555" y="5414899"/>
                    <a:pt x="1395337" y="5397321"/>
                    <a:pt x="1395850" y="5380577"/>
                  </a:cubicBezTo>
                  <a:cubicBezTo>
                    <a:pt x="1398801" y="5283641"/>
                    <a:pt x="1379299" y="5190105"/>
                    <a:pt x="1350301" y="5098558"/>
                  </a:cubicBezTo>
                  <a:cubicBezTo>
                    <a:pt x="1341705" y="5071486"/>
                    <a:pt x="1343052" y="5047364"/>
                    <a:pt x="1348890" y="5020612"/>
                  </a:cubicBezTo>
                  <a:cubicBezTo>
                    <a:pt x="1371792" y="4915785"/>
                    <a:pt x="1418945" y="4819940"/>
                    <a:pt x="1456283" y="4720438"/>
                  </a:cubicBezTo>
                  <a:cubicBezTo>
                    <a:pt x="1476747" y="4666036"/>
                    <a:pt x="1509915" y="4616959"/>
                    <a:pt x="1524478" y="4560311"/>
                  </a:cubicBezTo>
                  <a:cubicBezTo>
                    <a:pt x="1539489" y="4501932"/>
                    <a:pt x="1561943" y="4446182"/>
                    <a:pt x="1581382" y="4389342"/>
                  </a:cubicBezTo>
                  <a:cubicBezTo>
                    <a:pt x="1626609" y="4256930"/>
                    <a:pt x="1678446" y="4126698"/>
                    <a:pt x="1713795" y="3991078"/>
                  </a:cubicBezTo>
                  <a:cubicBezTo>
                    <a:pt x="1736377" y="3904342"/>
                    <a:pt x="1763064" y="3818249"/>
                    <a:pt x="1758252" y="3726702"/>
                  </a:cubicBezTo>
                  <a:cubicBezTo>
                    <a:pt x="1756520" y="3693085"/>
                    <a:pt x="1761974" y="3659597"/>
                    <a:pt x="1769736" y="3627071"/>
                  </a:cubicBezTo>
                  <a:cubicBezTo>
                    <a:pt x="1792703" y="3530905"/>
                    <a:pt x="1802839" y="3433135"/>
                    <a:pt x="1811179" y="3334788"/>
                  </a:cubicBezTo>
                  <a:cubicBezTo>
                    <a:pt x="1820930" y="3220403"/>
                    <a:pt x="1825485" y="3105953"/>
                    <a:pt x="1821316" y="2991439"/>
                  </a:cubicBezTo>
                  <a:cubicBezTo>
                    <a:pt x="1816312" y="2853894"/>
                    <a:pt x="1865902" y="2728282"/>
                    <a:pt x="1899647" y="2599013"/>
                  </a:cubicBezTo>
                  <a:cubicBezTo>
                    <a:pt x="1905357" y="2590865"/>
                    <a:pt x="1910617" y="2582269"/>
                    <a:pt x="1912413" y="2572518"/>
                  </a:cubicBezTo>
                  <a:cubicBezTo>
                    <a:pt x="1923191" y="2515036"/>
                    <a:pt x="1941154" y="2459800"/>
                    <a:pt x="1961683" y="2405141"/>
                  </a:cubicBezTo>
                  <a:cubicBezTo>
                    <a:pt x="1972974" y="2375117"/>
                    <a:pt x="1981186" y="2371781"/>
                    <a:pt x="2007617" y="2390065"/>
                  </a:cubicBezTo>
                  <a:cubicBezTo>
                    <a:pt x="2020512" y="2398982"/>
                    <a:pt x="2025323" y="2417009"/>
                    <a:pt x="2042645" y="2420602"/>
                  </a:cubicBezTo>
                  <a:cubicBezTo>
                    <a:pt x="2047905" y="2425029"/>
                    <a:pt x="2053615" y="2429070"/>
                    <a:pt x="2058298" y="2434010"/>
                  </a:cubicBezTo>
                  <a:cubicBezTo>
                    <a:pt x="2073631" y="2450113"/>
                    <a:pt x="2084345" y="2441580"/>
                    <a:pt x="2088001" y="2425735"/>
                  </a:cubicBezTo>
                  <a:cubicBezTo>
                    <a:pt x="2112316" y="2321036"/>
                    <a:pt x="2154592" y="2221855"/>
                    <a:pt x="2180831" y="2117862"/>
                  </a:cubicBezTo>
                  <a:cubicBezTo>
                    <a:pt x="2186862" y="2093997"/>
                    <a:pt x="2188786" y="2068913"/>
                    <a:pt x="2196613" y="2045754"/>
                  </a:cubicBezTo>
                  <a:cubicBezTo>
                    <a:pt x="2239532" y="1918666"/>
                    <a:pt x="2257045" y="1788691"/>
                    <a:pt x="2248898" y="1655124"/>
                  </a:cubicBezTo>
                  <a:close/>
                  <a:moveTo>
                    <a:pt x="454784" y="1905322"/>
                  </a:moveTo>
                  <a:cubicBezTo>
                    <a:pt x="429507" y="1798891"/>
                    <a:pt x="371384" y="1700737"/>
                    <a:pt x="380494" y="1585581"/>
                  </a:cubicBezTo>
                  <a:cubicBezTo>
                    <a:pt x="382803" y="1556327"/>
                    <a:pt x="393388" y="1532334"/>
                    <a:pt x="405578" y="1508148"/>
                  </a:cubicBezTo>
                  <a:cubicBezTo>
                    <a:pt x="454848" y="1410314"/>
                    <a:pt x="494366" y="1308567"/>
                    <a:pt x="529843" y="1205152"/>
                  </a:cubicBezTo>
                  <a:cubicBezTo>
                    <a:pt x="530998" y="1201751"/>
                    <a:pt x="532729" y="1198608"/>
                    <a:pt x="537092" y="1195849"/>
                  </a:cubicBezTo>
                  <a:cubicBezTo>
                    <a:pt x="559097" y="1437515"/>
                    <a:pt x="551784" y="1675845"/>
                    <a:pt x="454784" y="1905322"/>
                  </a:cubicBezTo>
                  <a:close/>
                  <a:moveTo>
                    <a:pt x="1227447" y="4001150"/>
                  </a:moveTo>
                  <a:cubicBezTo>
                    <a:pt x="1208907" y="4023026"/>
                    <a:pt x="1198706" y="4052024"/>
                    <a:pt x="1182027" y="4082817"/>
                  </a:cubicBezTo>
                  <a:cubicBezTo>
                    <a:pt x="1171570" y="4041182"/>
                    <a:pt x="1167656" y="4002625"/>
                    <a:pt x="1165539" y="3964390"/>
                  </a:cubicBezTo>
                  <a:cubicBezTo>
                    <a:pt x="1160407" y="3869699"/>
                    <a:pt x="1154440" y="3774752"/>
                    <a:pt x="1159509" y="3680062"/>
                  </a:cubicBezTo>
                  <a:cubicBezTo>
                    <a:pt x="1164449" y="3587681"/>
                    <a:pt x="1173751" y="3495364"/>
                    <a:pt x="1185170" y="3403561"/>
                  </a:cubicBezTo>
                  <a:cubicBezTo>
                    <a:pt x="1192484" y="3344668"/>
                    <a:pt x="1194922" y="3285647"/>
                    <a:pt x="1199219" y="3226690"/>
                  </a:cubicBezTo>
                  <a:cubicBezTo>
                    <a:pt x="1200310" y="3211486"/>
                    <a:pt x="1199412" y="3196217"/>
                    <a:pt x="1199412" y="3180948"/>
                  </a:cubicBezTo>
                  <a:cubicBezTo>
                    <a:pt x="1223662" y="3237981"/>
                    <a:pt x="1246757" y="3294436"/>
                    <a:pt x="1247014" y="3356408"/>
                  </a:cubicBezTo>
                  <a:cubicBezTo>
                    <a:pt x="1247656" y="3519614"/>
                    <a:pt x="1247656" y="3682757"/>
                    <a:pt x="1248040" y="3845963"/>
                  </a:cubicBezTo>
                  <a:cubicBezTo>
                    <a:pt x="1248104" y="3866684"/>
                    <a:pt x="1248618" y="3887277"/>
                    <a:pt x="1252018" y="3907999"/>
                  </a:cubicBezTo>
                  <a:cubicBezTo>
                    <a:pt x="1257600" y="3942129"/>
                    <a:pt x="1251633" y="3972538"/>
                    <a:pt x="1227447" y="4001150"/>
                  </a:cubicBezTo>
                  <a:close/>
                </a:path>
              </a:pathLst>
            </a:custGeom>
            <a:solidFill>
              <a:srgbClr val="404040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969DE889-6225-4C88-8E53-7ED95938B1FE}"/>
                </a:ext>
              </a:extLst>
            </p:cNvPr>
            <p:cNvSpPr/>
            <p:nvPr/>
          </p:nvSpPr>
          <p:spPr>
            <a:xfrm>
              <a:off x="8307761" y="979186"/>
              <a:ext cx="500105" cy="481904"/>
            </a:xfrm>
            <a:custGeom>
              <a:avLst/>
              <a:gdLst>
                <a:gd name="connsiteX0" fmla="*/ 6638 w 494463"/>
                <a:gd name="connsiteY0" fmla="*/ 0 h 476467"/>
                <a:gd name="connsiteX1" fmla="*/ 38714 w 494463"/>
                <a:gd name="connsiteY1" fmla="*/ 96230 h 476467"/>
                <a:gd name="connsiteX2" fmla="*/ 97222 w 494463"/>
                <a:gd name="connsiteY2" fmla="*/ 175460 h 476467"/>
                <a:gd name="connsiteX3" fmla="*/ 190758 w 494463"/>
                <a:gd name="connsiteY3" fmla="*/ 246991 h 476467"/>
                <a:gd name="connsiteX4" fmla="*/ 425175 w 494463"/>
                <a:gd name="connsiteY4" fmla="*/ 188739 h 476467"/>
                <a:gd name="connsiteX5" fmla="*/ 479769 w 494463"/>
                <a:gd name="connsiteY5" fmla="*/ 101042 h 476467"/>
                <a:gd name="connsiteX6" fmla="*/ 494204 w 494463"/>
                <a:gd name="connsiteY6" fmla="*/ 57738 h 476467"/>
                <a:gd name="connsiteX7" fmla="*/ 494204 w 494463"/>
                <a:gd name="connsiteY7" fmla="*/ 96230 h 476467"/>
                <a:gd name="connsiteX8" fmla="*/ 456160 w 494463"/>
                <a:gd name="connsiteY8" fmla="*/ 249621 h 476467"/>
                <a:gd name="connsiteX9" fmla="*/ 416257 w 494463"/>
                <a:gd name="connsiteY9" fmla="*/ 300174 h 476467"/>
                <a:gd name="connsiteX10" fmla="*/ 317910 w 494463"/>
                <a:gd name="connsiteY10" fmla="*/ 476467 h 476467"/>
                <a:gd name="connsiteX11" fmla="*/ 292955 w 494463"/>
                <a:gd name="connsiteY11" fmla="*/ 415457 h 476467"/>
                <a:gd name="connsiteX12" fmla="*/ 133020 w 494463"/>
                <a:gd name="connsiteY12" fmla="*/ 272267 h 476467"/>
                <a:gd name="connsiteX13" fmla="*/ 222 w 494463"/>
                <a:gd name="connsiteY13" fmla="*/ 38492 h 476467"/>
                <a:gd name="connsiteX14" fmla="*/ 6638 w 494463"/>
                <a:gd name="connsiteY14" fmla="*/ 0 h 47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4463" h="476467">
                  <a:moveTo>
                    <a:pt x="6638" y="0"/>
                  </a:moveTo>
                  <a:cubicBezTo>
                    <a:pt x="13887" y="28099"/>
                    <a:pt x="23830" y="69542"/>
                    <a:pt x="38714" y="96230"/>
                  </a:cubicBezTo>
                  <a:cubicBezTo>
                    <a:pt x="54496" y="124458"/>
                    <a:pt x="70791" y="153968"/>
                    <a:pt x="97222" y="175460"/>
                  </a:cubicBezTo>
                  <a:cubicBezTo>
                    <a:pt x="130133" y="196951"/>
                    <a:pt x="155602" y="228065"/>
                    <a:pt x="190758" y="246991"/>
                  </a:cubicBezTo>
                  <a:cubicBezTo>
                    <a:pt x="285512" y="298121"/>
                    <a:pt x="362497" y="279131"/>
                    <a:pt x="425175" y="188739"/>
                  </a:cubicBezTo>
                  <a:cubicBezTo>
                    <a:pt x="444805" y="160384"/>
                    <a:pt x="462961" y="131194"/>
                    <a:pt x="479769" y="101042"/>
                  </a:cubicBezTo>
                  <a:cubicBezTo>
                    <a:pt x="487660" y="86928"/>
                    <a:pt x="487403" y="71852"/>
                    <a:pt x="494204" y="57738"/>
                  </a:cubicBezTo>
                  <a:cubicBezTo>
                    <a:pt x="495102" y="69414"/>
                    <a:pt x="493306" y="84554"/>
                    <a:pt x="494204" y="96230"/>
                  </a:cubicBezTo>
                  <a:cubicBezTo>
                    <a:pt x="492215" y="150761"/>
                    <a:pt x="472456" y="198491"/>
                    <a:pt x="456160" y="249621"/>
                  </a:cubicBezTo>
                  <a:cubicBezTo>
                    <a:pt x="449552" y="270407"/>
                    <a:pt x="433001" y="285996"/>
                    <a:pt x="416257" y="300174"/>
                  </a:cubicBezTo>
                  <a:cubicBezTo>
                    <a:pt x="335616" y="368497"/>
                    <a:pt x="335552" y="368497"/>
                    <a:pt x="317910" y="476467"/>
                  </a:cubicBezTo>
                  <a:cubicBezTo>
                    <a:pt x="308736" y="453885"/>
                    <a:pt x="301487" y="434383"/>
                    <a:pt x="292955" y="415457"/>
                  </a:cubicBezTo>
                  <a:cubicBezTo>
                    <a:pt x="260814" y="344119"/>
                    <a:pt x="196339" y="309155"/>
                    <a:pt x="133020" y="272267"/>
                  </a:cubicBezTo>
                  <a:cubicBezTo>
                    <a:pt x="44167" y="220559"/>
                    <a:pt x="-3691" y="141779"/>
                    <a:pt x="222" y="38492"/>
                  </a:cubicBezTo>
                  <a:cubicBezTo>
                    <a:pt x="479" y="31179"/>
                    <a:pt x="1634" y="5261"/>
                    <a:pt x="6638" y="0"/>
                  </a:cubicBezTo>
                  <a:close/>
                </a:path>
              </a:pathLst>
            </a:custGeom>
            <a:solidFill>
              <a:srgbClr val="804F24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066134B6-24CD-4720-A46C-8EE6BBC64D63}"/>
                </a:ext>
              </a:extLst>
            </p:cNvPr>
            <p:cNvSpPr/>
            <p:nvPr/>
          </p:nvSpPr>
          <p:spPr>
            <a:xfrm>
              <a:off x="8324952" y="1212850"/>
              <a:ext cx="774635" cy="1804141"/>
            </a:xfrm>
            <a:custGeom>
              <a:avLst/>
              <a:gdLst>
                <a:gd name="connsiteX0" fmla="*/ 591333 w 774635"/>
                <a:gd name="connsiteY0" fmla="*/ 911888 h 1804141"/>
                <a:gd name="connsiteX1" fmla="*/ 591398 w 774635"/>
                <a:gd name="connsiteY1" fmla="*/ 912278 h 1804141"/>
                <a:gd name="connsiteX2" fmla="*/ 602947 w 774635"/>
                <a:gd name="connsiteY2" fmla="*/ 1000976 h 1804141"/>
                <a:gd name="connsiteX3" fmla="*/ 716951 w 774635"/>
                <a:gd name="connsiteY3" fmla="*/ 1557628 h 1804141"/>
                <a:gd name="connsiteX4" fmla="*/ 729474 w 774635"/>
                <a:gd name="connsiteY4" fmla="*/ 1603826 h 1804141"/>
                <a:gd name="connsiteX5" fmla="*/ 761658 w 774635"/>
                <a:gd name="connsiteY5" fmla="*/ 1716598 h 1804141"/>
                <a:gd name="connsiteX6" fmla="*/ 774635 w 774635"/>
                <a:gd name="connsiteY6" fmla="*/ 1790826 h 1804141"/>
                <a:gd name="connsiteX7" fmla="*/ 701898 w 774635"/>
                <a:gd name="connsiteY7" fmla="*/ 1782715 h 1804141"/>
                <a:gd name="connsiteX8" fmla="*/ 665497 w 774635"/>
                <a:gd name="connsiteY8" fmla="*/ 1718739 h 1804141"/>
                <a:gd name="connsiteX9" fmla="*/ 625593 w 774635"/>
                <a:gd name="connsiteY9" fmla="*/ 1514284 h 1804141"/>
                <a:gd name="connsiteX10" fmla="*/ 588543 w 774635"/>
                <a:gd name="connsiteY10" fmla="*/ 1315216 h 1804141"/>
                <a:gd name="connsiteX11" fmla="*/ 583288 w 774635"/>
                <a:gd name="connsiteY11" fmla="*/ 1187327 h 1804141"/>
                <a:gd name="connsiteX12" fmla="*/ 586532 w 774635"/>
                <a:gd name="connsiteY12" fmla="*/ 1005713 h 1804141"/>
                <a:gd name="connsiteX13" fmla="*/ 591333 w 774635"/>
                <a:gd name="connsiteY13" fmla="*/ 911888 h 1804141"/>
                <a:gd name="connsiteX14" fmla="*/ 298637 w 774635"/>
                <a:gd name="connsiteY14" fmla="*/ 832793 h 1804141"/>
                <a:gd name="connsiteX15" fmla="*/ 311353 w 774635"/>
                <a:gd name="connsiteY15" fmla="*/ 853427 h 1804141"/>
                <a:gd name="connsiteX16" fmla="*/ 311484 w 774635"/>
                <a:gd name="connsiteY16" fmla="*/ 958347 h 1804141"/>
                <a:gd name="connsiteX17" fmla="*/ 281506 w 774635"/>
                <a:gd name="connsiteY17" fmla="*/ 1537709 h 1804141"/>
                <a:gd name="connsiteX18" fmla="*/ 242575 w 774635"/>
                <a:gd name="connsiteY18" fmla="*/ 1609082 h 1804141"/>
                <a:gd name="connsiteX19" fmla="*/ 68941 w 774635"/>
                <a:gd name="connsiteY19" fmla="*/ 1730678 h 1804141"/>
                <a:gd name="connsiteX20" fmla="*/ 28063 w 774635"/>
                <a:gd name="connsiteY20" fmla="*/ 1730159 h 1804141"/>
                <a:gd name="connsiteX21" fmla="*/ 39289 w 774635"/>
                <a:gd name="connsiteY21" fmla="*/ 1693953 h 1804141"/>
                <a:gd name="connsiteX22" fmla="*/ 138758 w 774635"/>
                <a:gd name="connsiteY22" fmla="*/ 1628613 h 1804141"/>
                <a:gd name="connsiteX23" fmla="*/ 223110 w 774635"/>
                <a:gd name="connsiteY23" fmla="*/ 1511820 h 1804141"/>
                <a:gd name="connsiteX24" fmla="*/ 264507 w 774635"/>
                <a:gd name="connsiteY24" fmla="*/ 1126141 h 1804141"/>
                <a:gd name="connsiteX25" fmla="*/ 276185 w 774635"/>
                <a:gd name="connsiteY25" fmla="*/ 866015 h 1804141"/>
                <a:gd name="connsiteX26" fmla="*/ 279949 w 774635"/>
                <a:gd name="connsiteY26" fmla="*/ 848625 h 1804141"/>
                <a:gd name="connsiteX27" fmla="*/ 298637 w 774635"/>
                <a:gd name="connsiteY27" fmla="*/ 832793 h 1804141"/>
                <a:gd name="connsiteX28" fmla="*/ 42849 w 774635"/>
                <a:gd name="connsiteY28" fmla="*/ 22569 h 1804141"/>
                <a:gd name="connsiteX29" fmla="*/ 56873 w 774635"/>
                <a:gd name="connsiteY29" fmla="*/ 33210 h 1804141"/>
                <a:gd name="connsiteX30" fmla="*/ 151215 w 774635"/>
                <a:gd name="connsiteY30" fmla="*/ 86936 h 1804141"/>
                <a:gd name="connsiteX31" fmla="*/ 163478 w 774635"/>
                <a:gd name="connsiteY31" fmla="*/ 97122 h 1804141"/>
                <a:gd name="connsiteX32" fmla="*/ 148813 w 774635"/>
                <a:gd name="connsiteY32" fmla="*/ 104714 h 1804141"/>
                <a:gd name="connsiteX33" fmla="*/ 85876 w 774635"/>
                <a:gd name="connsiteY33" fmla="*/ 105233 h 1804141"/>
                <a:gd name="connsiteX34" fmla="*/ 30724 w 774635"/>
                <a:gd name="connsiteY34" fmla="*/ 150004 h 1804141"/>
                <a:gd name="connsiteX35" fmla="*/ 22353 w 774635"/>
                <a:gd name="connsiteY35" fmla="*/ 184848 h 1804141"/>
                <a:gd name="connsiteX36" fmla="*/ 8532 w 774635"/>
                <a:gd name="connsiteY36" fmla="*/ 202042 h 1804141"/>
                <a:gd name="connsiteX37" fmla="*/ 163 w 774635"/>
                <a:gd name="connsiteY37" fmla="*/ 182252 h 1804141"/>
                <a:gd name="connsiteX38" fmla="*/ 33 w 774635"/>
                <a:gd name="connsiteY38" fmla="*/ 131188 h 1804141"/>
                <a:gd name="connsiteX39" fmla="*/ 4900 w 774635"/>
                <a:gd name="connsiteY39" fmla="*/ 50664 h 1804141"/>
                <a:gd name="connsiteX40" fmla="*/ 25078 w 774635"/>
                <a:gd name="connsiteY40" fmla="*/ 23607 h 1804141"/>
                <a:gd name="connsiteX41" fmla="*/ 42849 w 774635"/>
                <a:gd name="connsiteY41" fmla="*/ 22569 h 1804141"/>
                <a:gd name="connsiteX42" fmla="*/ 505166 w 774635"/>
                <a:gd name="connsiteY42" fmla="*/ 118 h 1804141"/>
                <a:gd name="connsiteX43" fmla="*/ 515352 w 774635"/>
                <a:gd name="connsiteY43" fmla="*/ 13031 h 1804141"/>
                <a:gd name="connsiteX44" fmla="*/ 548250 w 774635"/>
                <a:gd name="connsiteY44" fmla="*/ 93489 h 1804141"/>
                <a:gd name="connsiteX45" fmla="*/ 529433 w 774635"/>
                <a:gd name="connsiteY45" fmla="*/ 137935 h 1804141"/>
                <a:gd name="connsiteX46" fmla="*/ 516196 w 774635"/>
                <a:gd name="connsiteY46" fmla="*/ 122752 h 1804141"/>
                <a:gd name="connsiteX47" fmla="*/ 510227 w 774635"/>
                <a:gd name="connsiteY47" fmla="*/ 75645 h 1804141"/>
                <a:gd name="connsiteX48" fmla="*/ 484208 w 774635"/>
                <a:gd name="connsiteY48" fmla="*/ 67340 h 1804141"/>
                <a:gd name="connsiteX49" fmla="*/ 424124 w 774635"/>
                <a:gd name="connsiteY49" fmla="*/ 114383 h 1804141"/>
                <a:gd name="connsiteX50" fmla="*/ 492449 w 774635"/>
                <a:gd name="connsiteY50" fmla="*/ 10371 h 1804141"/>
                <a:gd name="connsiteX51" fmla="*/ 505166 w 774635"/>
                <a:gd name="connsiteY51" fmla="*/ 118 h 180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74635" h="1804141">
                  <a:moveTo>
                    <a:pt x="591333" y="911888"/>
                  </a:moveTo>
                  <a:cubicBezTo>
                    <a:pt x="591398" y="912018"/>
                    <a:pt x="591398" y="912148"/>
                    <a:pt x="591398" y="912278"/>
                  </a:cubicBezTo>
                  <a:cubicBezTo>
                    <a:pt x="600482" y="941151"/>
                    <a:pt x="600029" y="971453"/>
                    <a:pt x="602947" y="1000976"/>
                  </a:cubicBezTo>
                  <a:cubicBezTo>
                    <a:pt x="621829" y="1190506"/>
                    <a:pt x="695020" y="1368811"/>
                    <a:pt x="716951" y="1557628"/>
                  </a:cubicBezTo>
                  <a:cubicBezTo>
                    <a:pt x="718769" y="1573395"/>
                    <a:pt x="724349" y="1588643"/>
                    <a:pt x="729474" y="1603826"/>
                  </a:cubicBezTo>
                  <a:cubicBezTo>
                    <a:pt x="741932" y="1641006"/>
                    <a:pt x="752768" y="1678510"/>
                    <a:pt x="761658" y="1716598"/>
                  </a:cubicBezTo>
                  <a:cubicBezTo>
                    <a:pt x="766783" y="1741578"/>
                    <a:pt x="771390" y="1766430"/>
                    <a:pt x="774635" y="1790826"/>
                  </a:cubicBezTo>
                  <a:cubicBezTo>
                    <a:pt x="758932" y="1813536"/>
                    <a:pt x="727074" y="1804776"/>
                    <a:pt x="701898" y="1782715"/>
                  </a:cubicBezTo>
                  <a:cubicBezTo>
                    <a:pt x="682562" y="1765716"/>
                    <a:pt x="672894" y="1742941"/>
                    <a:pt x="665497" y="1718739"/>
                  </a:cubicBezTo>
                  <a:cubicBezTo>
                    <a:pt x="644994" y="1651971"/>
                    <a:pt x="632989" y="1583323"/>
                    <a:pt x="625593" y="1514284"/>
                  </a:cubicBezTo>
                  <a:cubicBezTo>
                    <a:pt x="618391" y="1446739"/>
                    <a:pt x="604635" y="1380880"/>
                    <a:pt x="588543" y="1315216"/>
                  </a:cubicBezTo>
                  <a:cubicBezTo>
                    <a:pt x="578097" y="1272976"/>
                    <a:pt x="579070" y="1229632"/>
                    <a:pt x="583288" y="1187327"/>
                  </a:cubicBezTo>
                  <a:cubicBezTo>
                    <a:pt x="589517" y="1124453"/>
                    <a:pt x="585494" y="1068392"/>
                    <a:pt x="586532" y="1005713"/>
                  </a:cubicBezTo>
                  <a:cubicBezTo>
                    <a:pt x="586921" y="979369"/>
                    <a:pt x="586662" y="942644"/>
                    <a:pt x="591333" y="911888"/>
                  </a:cubicBezTo>
                  <a:close/>
                  <a:moveTo>
                    <a:pt x="298637" y="832793"/>
                  </a:moveTo>
                  <a:cubicBezTo>
                    <a:pt x="310380" y="834480"/>
                    <a:pt x="311288" y="844278"/>
                    <a:pt x="311353" y="853427"/>
                  </a:cubicBezTo>
                  <a:cubicBezTo>
                    <a:pt x="311613" y="888335"/>
                    <a:pt x="311484" y="923373"/>
                    <a:pt x="311484" y="958347"/>
                  </a:cubicBezTo>
                  <a:cubicBezTo>
                    <a:pt x="306423" y="1140999"/>
                    <a:pt x="300972" y="1356029"/>
                    <a:pt x="281506" y="1537709"/>
                  </a:cubicBezTo>
                  <a:cubicBezTo>
                    <a:pt x="275018" y="1570151"/>
                    <a:pt x="265544" y="1586373"/>
                    <a:pt x="242575" y="1609082"/>
                  </a:cubicBezTo>
                  <a:cubicBezTo>
                    <a:pt x="184762" y="1666181"/>
                    <a:pt x="144208" y="1697716"/>
                    <a:pt x="68941" y="1730678"/>
                  </a:cubicBezTo>
                  <a:cubicBezTo>
                    <a:pt x="55251" y="1736647"/>
                    <a:pt x="39809" y="1745472"/>
                    <a:pt x="28063" y="1730159"/>
                  </a:cubicBezTo>
                  <a:cubicBezTo>
                    <a:pt x="16579" y="1715170"/>
                    <a:pt x="28454" y="1699922"/>
                    <a:pt x="39289" y="1693953"/>
                  </a:cubicBezTo>
                  <a:cubicBezTo>
                    <a:pt x="80361" y="1661055"/>
                    <a:pt x="106056" y="1651712"/>
                    <a:pt x="138758" y="1628613"/>
                  </a:cubicBezTo>
                  <a:cubicBezTo>
                    <a:pt x="193327" y="1590072"/>
                    <a:pt x="204682" y="1570671"/>
                    <a:pt x="223110" y="1511820"/>
                  </a:cubicBezTo>
                  <a:cubicBezTo>
                    <a:pt x="257304" y="1402746"/>
                    <a:pt x="260549" y="1238782"/>
                    <a:pt x="264507" y="1126141"/>
                  </a:cubicBezTo>
                  <a:cubicBezTo>
                    <a:pt x="267556" y="1039388"/>
                    <a:pt x="272097" y="952701"/>
                    <a:pt x="276185" y="866015"/>
                  </a:cubicBezTo>
                  <a:cubicBezTo>
                    <a:pt x="276445" y="860175"/>
                    <a:pt x="277872" y="854140"/>
                    <a:pt x="279949" y="848625"/>
                  </a:cubicBezTo>
                  <a:cubicBezTo>
                    <a:pt x="283129" y="840125"/>
                    <a:pt x="287151" y="831106"/>
                    <a:pt x="298637" y="832793"/>
                  </a:cubicBezTo>
                  <a:close/>
                  <a:moveTo>
                    <a:pt x="42849" y="22569"/>
                  </a:moveTo>
                  <a:cubicBezTo>
                    <a:pt x="48097" y="24435"/>
                    <a:pt x="52720" y="28247"/>
                    <a:pt x="56873" y="33210"/>
                  </a:cubicBezTo>
                  <a:cubicBezTo>
                    <a:pt x="81723" y="62863"/>
                    <a:pt x="113841" y="79473"/>
                    <a:pt x="151215" y="86936"/>
                  </a:cubicBezTo>
                  <a:cubicBezTo>
                    <a:pt x="157250" y="88168"/>
                    <a:pt x="164517" y="89855"/>
                    <a:pt x="163478" y="97122"/>
                  </a:cubicBezTo>
                  <a:cubicBezTo>
                    <a:pt x="162505" y="103935"/>
                    <a:pt x="154913" y="104649"/>
                    <a:pt x="148813" y="104714"/>
                  </a:cubicBezTo>
                  <a:cubicBezTo>
                    <a:pt x="127856" y="105039"/>
                    <a:pt x="106833" y="104909"/>
                    <a:pt x="85876" y="105233"/>
                  </a:cubicBezTo>
                  <a:cubicBezTo>
                    <a:pt x="47983" y="105818"/>
                    <a:pt x="38834" y="113409"/>
                    <a:pt x="30724" y="150004"/>
                  </a:cubicBezTo>
                  <a:cubicBezTo>
                    <a:pt x="28127" y="161684"/>
                    <a:pt x="26117" y="173558"/>
                    <a:pt x="22353" y="184848"/>
                  </a:cubicBezTo>
                  <a:cubicBezTo>
                    <a:pt x="20017" y="191985"/>
                    <a:pt x="17942" y="203146"/>
                    <a:pt x="8532" y="202042"/>
                  </a:cubicBezTo>
                  <a:cubicBezTo>
                    <a:pt x="-1331" y="200874"/>
                    <a:pt x="292" y="189974"/>
                    <a:pt x="163" y="182252"/>
                  </a:cubicBezTo>
                  <a:cubicBezTo>
                    <a:pt x="-97" y="165187"/>
                    <a:pt x="33" y="148188"/>
                    <a:pt x="33" y="131188"/>
                  </a:cubicBezTo>
                  <a:cubicBezTo>
                    <a:pt x="487" y="104260"/>
                    <a:pt x="-1071" y="77463"/>
                    <a:pt x="4900" y="50664"/>
                  </a:cubicBezTo>
                  <a:cubicBezTo>
                    <a:pt x="7818" y="37428"/>
                    <a:pt x="13010" y="28733"/>
                    <a:pt x="25078" y="23607"/>
                  </a:cubicBezTo>
                  <a:cubicBezTo>
                    <a:pt x="31729" y="20785"/>
                    <a:pt x="37601" y="20704"/>
                    <a:pt x="42849" y="22569"/>
                  </a:cubicBezTo>
                  <a:close/>
                  <a:moveTo>
                    <a:pt x="505166" y="118"/>
                  </a:moveTo>
                  <a:cubicBezTo>
                    <a:pt x="512043" y="1092"/>
                    <a:pt x="514899" y="6866"/>
                    <a:pt x="515352" y="13031"/>
                  </a:cubicBezTo>
                  <a:cubicBezTo>
                    <a:pt x="517624" y="43462"/>
                    <a:pt x="526902" y="70584"/>
                    <a:pt x="548250" y="93489"/>
                  </a:cubicBezTo>
                  <a:cubicBezTo>
                    <a:pt x="554674" y="100366"/>
                    <a:pt x="538776" y="136379"/>
                    <a:pt x="529433" y="137935"/>
                  </a:cubicBezTo>
                  <a:cubicBezTo>
                    <a:pt x="518207" y="139817"/>
                    <a:pt x="516196" y="130733"/>
                    <a:pt x="516196" y="122752"/>
                  </a:cubicBezTo>
                  <a:cubicBezTo>
                    <a:pt x="516261" y="106725"/>
                    <a:pt x="513796" y="91218"/>
                    <a:pt x="510227" y="75645"/>
                  </a:cubicBezTo>
                  <a:cubicBezTo>
                    <a:pt x="505944" y="56894"/>
                    <a:pt x="498872" y="54882"/>
                    <a:pt x="484208" y="67340"/>
                  </a:cubicBezTo>
                  <a:cubicBezTo>
                    <a:pt x="465001" y="83691"/>
                    <a:pt x="452154" y="107958"/>
                    <a:pt x="424124" y="114383"/>
                  </a:cubicBezTo>
                  <a:cubicBezTo>
                    <a:pt x="452933" y="83496"/>
                    <a:pt x="472334" y="46641"/>
                    <a:pt x="492449" y="10371"/>
                  </a:cubicBezTo>
                  <a:cubicBezTo>
                    <a:pt x="495433" y="5050"/>
                    <a:pt x="497833" y="-919"/>
                    <a:pt x="505166" y="1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D7DA100-405E-4FFF-9734-BA73BE63C110}"/>
              </a:ext>
            </a:extLst>
          </p:cNvPr>
          <p:cNvGrpSpPr/>
          <p:nvPr/>
        </p:nvGrpSpPr>
        <p:grpSpPr>
          <a:xfrm>
            <a:off x="5500233" y="1964781"/>
            <a:ext cx="1424387" cy="4318970"/>
            <a:chOff x="9711589" y="442968"/>
            <a:chExt cx="2073039" cy="6285787"/>
          </a:xfrm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387DE198-3A6E-4A47-BC7C-1AF573D5DABC}"/>
                </a:ext>
              </a:extLst>
            </p:cNvPr>
            <p:cNvSpPr/>
            <p:nvPr/>
          </p:nvSpPr>
          <p:spPr>
            <a:xfrm>
              <a:off x="9711589" y="1282311"/>
              <a:ext cx="1591282" cy="1549401"/>
            </a:xfrm>
            <a:custGeom>
              <a:avLst/>
              <a:gdLst>
                <a:gd name="connsiteX0" fmla="*/ 1513954 w 1573330"/>
                <a:gd name="connsiteY0" fmla="*/ 257339 h 1531921"/>
                <a:gd name="connsiteX1" fmla="*/ 1507732 w 1573330"/>
                <a:gd name="connsiteY1" fmla="*/ 238606 h 1531921"/>
                <a:gd name="connsiteX2" fmla="*/ 1433507 w 1573330"/>
                <a:gd name="connsiteY2" fmla="*/ 166690 h 1531921"/>
                <a:gd name="connsiteX3" fmla="*/ 1415608 w 1573330"/>
                <a:gd name="connsiteY3" fmla="*/ 156490 h 1531921"/>
                <a:gd name="connsiteX4" fmla="*/ 1249963 w 1573330"/>
                <a:gd name="connsiteY4" fmla="*/ 212303 h 1531921"/>
                <a:gd name="connsiteX5" fmla="*/ 1212947 w 1573330"/>
                <a:gd name="connsiteY5" fmla="*/ 253874 h 1531921"/>
                <a:gd name="connsiteX6" fmla="*/ 1141287 w 1573330"/>
                <a:gd name="connsiteY6" fmla="*/ 326304 h 1531921"/>
                <a:gd name="connsiteX7" fmla="*/ 1092403 w 1573330"/>
                <a:gd name="connsiteY7" fmla="*/ 371019 h 1531921"/>
                <a:gd name="connsiteX8" fmla="*/ 956846 w 1573330"/>
                <a:gd name="connsiteY8" fmla="*/ 248357 h 1531921"/>
                <a:gd name="connsiteX9" fmla="*/ 953318 w 1573330"/>
                <a:gd name="connsiteY9" fmla="*/ 149112 h 1531921"/>
                <a:gd name="connsiteX10" fmla="*/ 946261 w 1573330"/>
                <a:gd name="connsiteY10" fmla="*/ 61735 h 1531921"/>
                <a:gd name="connsiteX11" fmla="*/ 943246 w 1573330"/>
                <a:gd name="connsiteY11" fmla="*/ 9514 h 1531921"/>
                <a:gd name="connsiteX12" fmla="*/ 901931 w 1573330"/>
                <a:gd name="connsiteY12" fmla="*/ 20420 h 1531921"/>
                <a:gd name="connsiteX13" fmla="*/ 794474 w 1573330"/>
                <a:gd name="connsiteY13" fmla="*/ 99457 h 1531921"/>
                <a:gd name="connsiteX14" fmla="*/ 732822 w 1573330"/>
                <a:gd name="connsiteY14" fmla="*/ 94966 h 1531921"/>
                <a:gd name="connsiteX15" fmla="*/ 656224 w 1573330"/>
                <a:gd name="connsiteY15" fmla="*/ 25039 h 1531921"/>
                <a:gd name="connsiteX16" fmla="*/ 602463 w 1573330"/>
                <a:gd name="connsiteY16" fmla="*/ 2136 h 1531921"/>
                <a:gd name="connsiteX17" fmla="*/ 574877 w 1573330"/>
                <a:gd name="connsiteY17" fmla="*/ 95800 h 1531921"/>
                <a:gd name="connsiteX18" fmla="*/ 520346 w 1573330"/>
                <a:gd name="connsiteY18" fmla="*/ 337723 h 1531921"/>
                <a:gd name="connsiteX19" fmla="*/ 459272 w 1573330"/>
                <a:gd name="connsiteY19" fmla="*/ 387570 h 1531921"/>
                <a:gd name="connsiteX20" fmla="*/ 312553 w 1573330"/>
                <a:gd name="connsiteY20" fmla="*/ 290121 h 1531921"/>
                <a:gd name="connsiteX21" fmla="*/ 307550 w 1573330"/>
                <a:gd name="connsiteY21" fmla="*/ 243161 h 1531921"/>
                <a:gd name="connsiteX22" fmla="*/ 262129 w 1573330"/>
                <a:gd name="connsiteY22" fmla="*/ 172849 h 1531921"/>
                <a:gd name="connsiteX23" fmla="*/ 102515 w 1573330"/>
                <a:gd name="connsiteY23" fmla="*/ 320658 h 1531921"/>
                <a:gd name="connsiteX24" fmla="*/ 27905 w 1573330"/>
                <a:gd name="connsiteY24" fmla="*/ 602163 h 1531921"/>
                <a:gd name="connsiteX25" fmla="*/ 1153 w 1573330"/>
                <a:gd name="connsiteY25" fmla="*/ 866155 h 1531921"/>
                <a:gd name="connsiteX26" fmla="*/ 72556 w 1573330"/>
                <a:gd name="connsiteY26" fmla="*/ 1246264 h 1531921"/>
                <a:gd name="connsiteX27" fmla="*/ 111882 w 1573330"/>
                <a:gd name="connsiteY27" fmla="*/ 1273593 h 1531921"/>
                <a:gd name="connsiteX28" fmla="*/ 306202 w 1573330"/>
                <a:gd name="connsiteY28" fmla="*/ 1285397 h 1531921"/>
                <a:gd name="connsiteX29" fmla="*/ 305818 w 1573330"/>
                <a:gd name="connsiteY29" fmla="*/ 1496398 h 1531921"/>
                <a:gd name="connsiteX30" fmla="*/ 1280950 w 1573330"/>
                <a:gd name="connsiteY30" fmla="*/ 1496398 h 1531921"/>
                <a:gd name="connsiteX31" fmla="*/ 1284221 w 1573330"/>
                <a:gd name="connsiteY31" fmla="*/ 1285012 h 1531921"/>
                <a:gd name="connsiteX32" fmla="*/ 1449929 w 1573330"/>
                <a:gd name="connsiteY32" fmla="*/ 1230354 h 1531921"/>
                <a:gd name="connsiteX33" fmla="*/ 1503369 w 1573330"/>
                <a:gd name="connsiteY33" fmla="*/ 1178710 h 1531921"/>
                <a:gd name="connsiteX34" fmla="*/ 1538782 w 1573330"/>
                <a:gd name="connsiteY34" fmla="*/ 1047581 h 1531921"/>
                <a:gd name="connsiteX35" fmla="*/ 1570410 w 1573330"/>
                <a:gd name="connsiteY35" fmla="*/ 559630 h 1531921"/>
                <a:gd name="connsiteX36" fmla="*/ 1513954 w 1573330"/>
                <a:gd name="connsiteY36" fmla="*/ 257339 h 153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3330" h="1531921">
                  <a:moveTo>
                    <a:pt x="1513954" y="257339"/>
                  </a:moveTo>
                  <a:cubicBezTo>
                    <a:pt x="1515623" y="249833"/>
                    <a:pt x="1513377" y="242648"/>
                    <a:pt x="1507732" y="238606"/>
                  </a:cubicBezTo>
                  <a:cubicBezTo>
                    <a:pt x="1479376" y="218269"/>
                    <a:pt x="1459424" y="189464"/>
                    <a:pt x="1433507" y="166690"/>
                  </a:cubicBezTo>
                  <a:cubicBezTo>
                    <a:pt x="1428246" y="162071"/>
                    <a:pt x="1422280" y="158735"/>
                    <a:pt x="1415608" y="156490"/>
                  </a:cubicBezTo>
                  <a:cubicBezTo>
                    <a:pt x="1363066" y="138783"/>
                    <a:pt x="1281398" y="166113"/>
                    <a:pt x="1249963" y="212303"/>
                  </a:cubicBezTo>
                  <a:cubicBezTo>
                    <a:pt x="1239378" y="227828"/>
                    <a:pt x="1230204" y="245150"/>
                    <a:pt x="1212947" y="253874"/>
                  </a:cubicBezTo>
                  <a:cubicBezTo>
                    <a:pt x="1180806" y="270234"/>
                    <a:pt x="1159378" y="295767"/>
                    <a:pt x="1141287" y="326304"/>
                  </a:cubicBezTo>
                  <a:cubicBezTo>
                    <a:pt x="1129996" y="345357"/>
                    <a:pt x="1116909" y="364411"/>
                    <a:pt x="1092403" y="371019"/>
                  </a:cubicBezTo>
                  <a:cubicBezTo>
                    <a:pt x="1036910" y="386030"/>
                    <a:pt x="936574" y="314307"/>
                    <a:pt x="956846" y="248357"/>
                  </a:cubicBezTo>
                  <a:cubicBezTo>
                    <a:pt x="966598" y="216665"/>
                    <a:pt x="965700" y="181381"/>
                    <a:pt x="953318" y="149112"/>
                  </a:cubicBezTo>
                  <a:cubicBezTo>
                    <a:pt x="942283" y="120307"/>
                    <a:pt x="941706" y="91502"/>
                    <a:pt x="946261" y="61735"/>
                  </a:cubicBezTo>
                  <a:cubicBezTo>
                    <a:pt x="948956" y="44221"/>
                    <a:pt x="952163" y="26451"/>
                    <a:pt x="943246" y="9514"/>
                  </a:cubicBezTo>
                  <a:cubicBezTo>
                    <a:pt x="925218" y="-3317"/>
                    <a:pt x="913414" y="11374"/>
                    <a:pt x="901931" y="20420"/>
                  </a:cubicBezTo>
                  <a:cubicBezTo>
                    <a:pt x="866903" y="47878"/>
                    <a:pt x="831426" y="74694"/>
                    <a:pt x="794474" y="99457"/>
                  </a:cubicBezTo>
                  <a:cubicBezTo>
                    <a:pt x="764707" y="119409"/>
                    <a:pt x="759446" y="117805"/>
                    <a:pt x="732822" y="94966"/>
                  </a:cubicBezTo>
                  <a:cubicBezTo>
                    <a:pt x="706520" y="72449"/>
                    <a:pt x="682013" y="48006"/>
                    <a:pt x="656224" y="25039"/>
                  </a:cubicBezTo>
                  <a:cubicBezTo>
                    <a:pt x="641532" y="11952"/>
                    <a:pt x="627098" y="-6268"/>
                    <a:pt x="602463" y="2136"/>
                  </a:cubicBezTo>
                  <a:cubicBezTo>
                    <a:pt x="578470" y="28953"/>
                    <a:pt x="570771" y="62312"/>
                    <a:pt x="574877" y="95800"/>
                  </a:cubicBezTo>
                  <a:cubicBezTo>
                    <a:pt x="585655" y="183562"/>
                    <a:pt x="545495" y="258814"/>
                    <a:pt x="520346" y="337723"/>
                  </a:cubicBezTo>
                  <a:cubicBezTo>
                    <a:pt x="511109" y="366720"/>
                    <a:pt x="488141" y="381476"/>
                    <a:pt x="459272" y="387570"/>
                  </a:cubicBezTo>
                  <a:cubicBezTo>
                    <a:pt x="402946" y="399503"/>
                    <a:pt x="322433" y="370377"/>
                    <a:pt x="312553" y="290121"/>
                  </a:cubicBezTo>
                  <a:cubicBezTo>
                    <a:pt x="310629" y="274468"/>
                    <a:pt x="310758" y="258429"/>
                    <a:pt x="307550" y="243161"/>
                  </a:cubicBezTo>
                  <a:cubicBezTo>
                    <a:pt x="301391" y="214292"/>
                    <a:pt x="294783" y="184909"/>
                    <a:pt x="262129" y="172849"/>
                  </a:cubicBezTo>
                  <a:cubicBezTo>
                    <a:pt x="178281" y="189015"/>
                    <a:pt x="126316" y="239697"/>
                    <a:pt x="102515" y="320658"/>
                  </a:cubicBezTo>
                  <a:cubicBezTo>
                    <a:pt x="90327" y="362165"/>
                    <a:pt x="45355" y="550712"/>
                    <a:pt x="27905" y="602163"/>
                  </a:cubicBezTo>
                  <a:cubicBezTo>
                    <a:pt x="-1221" y="688001"/>
                    <a:pt x="5900" y="777559"/>
                    <a:pt x="1153" y="866155"/>
                  </a:cubicBezTo>
                  <a:cubicBezTo>
                    <a:pt x="-5968" y="999337"/>
                    <a:pt x="20142" y="1124757"/>
                    <a:pt x="72556" y="1246264"/>
                  </a:cubicBezTo>
                  <a:cubicBezTo>
                    <a:pt x="81088" y="1266023"/>
                    <a:pt x="91545" y="1273272"/>
                    <a:pt x="111882" y="1273593"/>
                  </a:cubicBezTo>
                  <a:cubicBezTo>
                    <a:pt x="129652" y="1273850"/>
                    <a:pt x="258216" y="1292262"/>
                    <a:pt x="306202" y="1285397"/>
                  </a:cubicBezTo>
                  <a:cubicBezTo>
                    <a:pt x="344310" y="1291107"/>
                    <a:pt x="260525" y="1486390"/>
                    <a:pt x="305818" y="1496398"/>
                  </a:cubicBezTo>
                  <a:cubicBezTo>
                    <a:pt x="594508" y="1560551"/>
                    <a:pt x="1085346" y="1523471"/>
                    <a:pt x="1280950" y="1496398"/>
                  </a:cubicBezTo>
                  <a:cubicBezTo>
                    <a:pt x="1299682" y="1493832"/>
                    <a:pt x="1268055" y="1272695"/>
                    <a:pt x="1284221" y="1285012"/>
                  </a:cubicBezTo>
                  <a:cubicBezTo>
                    <a:pt x="1340933" y="1271219"/>
                    <a:pt x="1395206" y="1250113"/>
                    <a:pt x="1449929" y="1230354"/>
                  </a:cubicBezTo>
                  <a:cubicBezTo>
                    <a:pt x="1475719" y="1221051"/>
                    <a:pt x="1493683" y="1204307"/>
                    <a:pt x="1503369" y="1178710"/>
                  </a:cubicBezTo>
                  <a:cubicBezTo>
                    <a:pt x="1519472" y="1136176"/>
                    <a:pt x="1532302" y="1093001"/>
                    <a:pt x="1538782" y="1047581"/>
                  </a:cubicBezTo>
                  <a:cubicBezTo>
                    <a:pt x="1561941" y="885721"/>
                    <a:pt x="1559632" y="722258"/>
                    <a:pt x="1570410" y="559630"/>
                  </a:cubicBezTo>
                  <a:cubicBezTo>
                    <a:pt x="1577466" y="453969"/>
                    <a:pt x="1576248" y="350040"/>
                    <a:pt x="1513954" y="257339"/>
                  </a:cubicBezTo>
                  <a:close/>
                </a:path>
              </a:pathLst>
            </a:custGeom>
            <a:solidFill>
              <a:srgbClr val="CB3FF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3856DBE4-FCAF-4C79-B81A-3FDB6D0AADBC}"/>
                </a:ext>
              </a:extLst>
            </p:cNvPr>
            <p:cNvSpPr/>
            <p:nvPr/>
          </p:nvSpPr>
          <p:spPr>
            <a:xfrm>
              <a:off x="9876535" y="2774449"/>
              <a:ext cx="1725301" cy="3095523"/>
            </a:xfrm>
            <a:custGeom>
              <a:avLst/>
              <a:gdLst>
                <a:gd name="connsiteX0" fmla="*/ 413909 w 1705837"/>
                <a:gd name="connsiteY0" fmla="*/ 2985174 h 3060601"/>
                <a:gd name="connsiteX1" fmla="*/ 393765 w 1705837"/>
                <a:gd name="connsiteY1" fmla="*/ 2959385 h 3060601"/>
                <a:gd name="connsiteX2" fmla="*/ 336540 w 1705837"/>
                <a:gd name="connsiteY2" fmla="*/ 2714575 h 3060601"/>
                <a:gd name="connsiteX3" fmla="*/ 281881 w 1705837"/>
                <a:gd name="connsiteY3" fmla="*/ 2341074 h 3060601"/>
                <a:gd name="connsiteX4" fmla="*/ 272258 w 1705837"/>
                <a:gd name="connsiteY4" fmla="*/ 2000098 h 3060601"/>
                <a:gd name="connsiteX5" fmla="*/ 226773 w 1705837"/>
                <a:gd name="connsiteY5" fmla="*/ 1743934 h 3060601"/>
                <a:gd name="connsiteX6" fmla="*/ 174809 w 1705837"/>
                <a:gd name="connsiteY6" fmla="*/ 1425541 h 3060601"/>
                <a:gd name="connsiteX7" fmla="*/ 114953 w 1705837"/>
                <a:gd name="connsiteY7" fmla="*/ 1175920 h 3060601"/>
                <a:gd name="connsiteX8" fmla="*/ 67095 w 1705837"/>
                <a:gd name="connsiteY8" fmla="*/ 986667 h 3060601"/>
                <a:gd name="connsiteX9" fmla="*/ 8074 w 1705837"/>
                <a:gd name="connsiteY9" fmla="*/ 736276 h 3060601"/>
                <a:gd name="connsiteX10" fmla="*/ 33094 w 1705837"/>
                <a:gd name="connsiteY10" fmla="*/ 381572 h 3060601"/>
                <a:gd name="connsiteX11" fmla="*/ 143181 w 1705837"/>
                <a:gd name="connsiteY11" fmla="*/ 21928 h 3060601"/>
                <a:gd name="connsiteX12" fmla="*/ 189821 w 1705837"/>
                <a:gd name="connsiteY12" fmla="*/ 2490 h 3060601"/>
                <a:gd name="connsiteX13" fmla="*/ 349370 w 1705837"/>
                <a:gd name="connsiteY13" fmla="*/ 27253 h 3060601"/>
                <a:gd name="connsiteX14" fmla="*/ 564797 w 1705837"/>
                <a:gd name="connsiteY14" fmla="*/ 33219 h 3060601"/>
                <a:gd name="connsiteX15" fmla="*/ 1065322 w 1705837"/>
                <a:gd name="connsiteY15" fmla="*/ 2105 h 3060601"/>
                <a:gd name="connsiteX16" fmla="*/ 1121072 w 1705837"/>
                <a:gd name="connsiteY16" fmla="*/ 21543 h 3060601"/>
                <a:gd name="connsiteX17" fmla="*/ 1199980 w 1705837"/>
                <a:gd name="connsiteY17" fmla="*/ 506415 h 3060601"/>
                <a:gd name="connsiteX18" fmla="*/ 1244888 w 1705837"/>
                <a:gd name="connsiteY18" fmla="*/ 656277 h 3060601"/>
                <a:gd name="connsiteX19" fmla="*/ 1318472 w 1705837"/>
                <a:gd name="connsiteY19" fmla="*/ 935857 h 3060601"/>
                <a:gd name="connsiteX20" fmla="*/ 1375248 w 1705837"/>
                <a:gd name="connsiteY20" fmla="*/ 1459799 h 3060601"/>
                <a:gd name="connsiteX21" fmla="*/ 1388014 w 1705837"/>
                <a:gd name="connsiteY21" fmla="*/ 1699476 h 3060601"/>
                <a:gd name="connsiteX22" fmla="*/ 1446201 w 1705837"/>
                <a:gd name="connsiteY22" fmla="*/ 1976234 h 3060601"/>
                <a:gd name="connsiteX23" fmla="*/ 1523955 w 1705837"/>
                <a:gd name="connsiteY23" fmla="*/ 2168052 h 3060601"/>
                <a:gd name="connsiteX24" fmla="*/ 1620635 w 1705837"/>
                <a:gd name="connsiteY24" fmla="*/ 2558169 h 3060601"/>
                <a:gd name="connsiteX25" fmla="*/ 1702366 w 1705837"/>
                <a:gd name="connsiteY25" fmla="*/ 2957075 h 3060601"/>
                <a:gd name="connsiteX26" fmla="*/ 1686392 w 1705837"/>
                <a:gd name="connsiteY26" fmla="*/ 3004741 h 3060601"/>
                <a:gd name="connsiteX27" fmla="*/ 1687354 w 1705837"/>
                <a:gd name="connsiteY27" fmla="*/ 3036305 h 3060601"/>
                <a:gd name="connsiteX28" fmla="*/ 1503875 w 1705837"/>
                <a:gd name="connsiteY28" fmla="*/ 3057796 h 3060601"/>
                <a:gd name="connsiteX29" fmla="*/ 1469681 w 1705837"/>
                <a:gd name="connsiteY29" fmla="*/ 3042592 h 3060601"/>
                <a:gd name="connsiteX30" fmla="*/ 1395712 w 1705837"/>
                <a:gd name="connsiteY30" fmla="*/ 2940010 h 3060601"/>
                <a:gd name="connsiteX31" fmla="*/ 1340028 w 1705837"/>
                <a:gd name="connsiteY31" fmla="*/ 2774302 h 3060601"/>
                <a:gd name="connsiteX32" fmla="*/ 1268048 w 1705837"/>
                <a:gd name="connsiteY32" fmla="*/ 2625274 h 3060601"/>
                <a:gd name="connsiteX33" fmla="*/ 1138586 w 1705837"/>
                <a:gd name="connsiteY33" fmla="*/ 2275573 h 3060601"/>
                <a:gd name="connsiteX34" fmla="*/ 1068787 w 1705837"/>
                <a:gd name="connsiteY34" fmla="*/ 2078622 h 3060601"/>
                <a:gd name="connsiteX35" fmla="*/ 939325 w 1705837"/>
                <a:gd name="connsiteY35" fmla="*/ 1777871 h 3060601"/>
                <a:gd name="connsiteX36" fmla="*/ 851242 w 1705837"/>
                <a:gd name="connsiteY36" fmla="*/ 1488988 h 3060601"/>
                <a:gd name="connsiteX37" fmla="*/ 734740 w 1705837"/>
                <a:gd name="connsiteY37" fmla="*/ 1169825 h 3060601"/>
                <a:gd name="connsiteX38" fmla="*/ 668790 w 1705837"/>
                <a:gd name="connsiteY38" fmla="*/ 973708 h 3060601"/>
                <a:gd name="connsiteX39" fmla="*/ 651020 w 1705837"/>
                <a:gd name="connsiteY39" fmla="*/ 921551 h 3060601"/>
                <a:gd name="connsiteX40" fmla="*/ 641332 w 1705837"/>
                <a:gd name="connsiteY40" fmla="*/ 981727 h 3060601"/>
                <a:gd name="connsiteX41" fmla="*/ 631132 w 1705837"/>
                <a:gd name="connsiteY41" fmla="*/ 1159176 h 3060601"/>
                <a:gd name="connsiteX42" fmla="*/ 632287 w 1705837"/>
                <a:gd name="connsiteY42" fmla="*/ 1295373 h 3060601"/>
                <a:gd name="connsiteX43" fmla="*/ 640370 w 1705837"/>
                <a:gd name="connsiteY43" fmla="*/ 1841062 h 3060601"/>
                <a:gd name="connsiteX44" fmla="*/ 627604 w 1705837"/>
                <a:gd name="connsiteY44" fmla="*/ 2033202 h 3060601"/>
                <a:gd name="connsiteX45" fmla="*/ 654484 w 1705837"/>
                <a:gd name="connsiteY45" fmla="*/ 2246704 h 3060601"/>
                <a:gd name="connsiteX46" fmla="*/ 664235 w 1705837"/>
                <a:gd name="connsiteY46" fmla="*/ 2322726 h 3060601"/>
                <a:gd name="connsiteX47" fmla="*/ 664363 w 1705837"/>
                <a:gd name="connsiteY47" fmla="*/ 2916209 h 3060601"/>
                <a:gd name="connsiteX48" fmla="*/ 658782 w 1705837"/>
                <a:gd name="connsiteY48" fmla="*/ 2965800 h 3060601"/>
                <a:gd name="connsiteX49" fmla="*/ 627539 w 1705837"/>
                <a:gd name="connsiteY49" fmla="*/ 2983763 h 3060601"/>
                <a:gd name="connsiteX50" fmla="*/ 446627 w 1705837"/>
                <a:gd name="connsiteY50" fmla="*/ 2995503 h 3060601"/>
                <a:gd name="connsiteX51" fmla="*/ 413909 w 1705837"/>
                <a:gd name="connsiteY51" fmla="*/ 2985174 h 30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5837" h="3060601">
                  <a:moveTo>
                    <a:pt x="413909" y="2985174"/>
                  </a:moveTo>
                  <a:cubicBezTo>
                    <a:pt x="399218" y="2982800"/>
                    <a:pt x="397485" y="2971061"/>
                    <a:pt x="393765" y="2959385"/>
                  </a:cubicBezTo>
                  <a:cubicBezTo>
                    <a:pt x="367975" y="2879321"/>
                    <a:pt x="362008" y="2794510"/>
                    <a:pt x="336540" y="2714575"/>
                  </a:cubicBezTo>
                  <a:cubicBezTo>
                    <a:pt x="297855" y="2592940"/>
                    <a:pt x="282138" y="2468418"/>
                    <a:pt x="281881" y="2341074"/>
                  </a:cubicBezTo>
                  <a:cubicBezTo>
                    <a:pt x="281625" y="2227458"/>
                    <a:pt x="278032" y="2113779"/>
                    <a:pt x="272258" y="2000098"/>
                  </a:cubicBezTo>
                  <a:cubicBezTo>
                    <a:pt x="267767" y="1912401"/>
                    <a:pt x="244223" y="1828873"/>
                    <a:pt x="226773" y="1743934"/>
                  </a:cubicBezTo>
                  <a:cubicBezTo>
                    <a:pt x="205089" y="1638466"/>
                    <a:pt x="196749" y="1530816"/>
                    <a:pt x="174809" y="1425541"/>
                  </a:cubicBezTo>
                  <a:cubicBezTo>
                    <a:pt x="157359" y="1341885"/>
                    <a:pt x="148891" y="1256176"/>
                    <a:pt x="114953" y="1175920"/>
                  </a:cubicBezTo>
                  <a:cubicBezTo>
                    <a:pt x="89549" y="1115744"/>
                    <a:pt x="86341" y="1049024"/>
                    <a:pt x="67095" y="986667"/>
                  </a:cubicBezTo>
                  <a:cubicBezTo>
                    <a:pt x="41819" y="904615"/>
                    <a:pt x="19109" y="822113"/>
                    <a:pt x="8074" y="736276"/>
                  </a:cubicBezTo>
                  <a:cubicBezTo>
                    <a:pt x="-7387" y="615924"/>
                    <a:pt x="-1484" y="497497"/>
                    <a:pt x="33094" y="381572"/>
                  </a:cubicBezTo>
                  <a:cubicBezTo>
                    <a:pt x="57985" y="298044"/>
                    <a:pt x="100647" y="125151"/>
                    <a:pt x="143181" y="21928"/>
                  </a:cubicBezTo>
                  <a:cubicBezTo>
                    <a:pt x="150366" y="-4696"/>
                    <a:pt x="170510" y="-77"/>
                    <a:pt x="189821" y="2490"/>
                  </a:cubicBezTo>
                  <a:cubicBezTo>
                    <a:pt x="242490" y="13845"/>
                    <a:pt x="295802" y="21543"/>
                    <a:pt x="349370" y="27253"/>
                  </a:cubicBezTo>
                  <a:cubicBezTo>
                    <a:pt x="421030" y="35272"/>
                    <a:pt x="492946" y="33668"/>
                    <a:pt x="564797" y="33219"/>
                  </a:cubicBezTo>
                  <a:cubicBezTo>
                    <a:pt x="732238" y="32257"/>
                    <a:pt x="899229" y="24237"/>
                    <a:pt x="1065322" y="2105"/>
                  </a:cubicBezTo>
                  <a:cubicBezTo>
                    <a:pt x="1086750" y="-782"/>
                    <a:pt x="1109460" y="-4824"/>
                    <a:pt x="1121072" y="21543"/>
                  </a:cubicBezTo>
                  <a:cubicBezTo>
                    <a:pt x="1125948" y="24879"/>
                    <a:pt x="1164824" y="322230"/>
                    <a:pt x="1199980" y="506415"/>
                  </a:cubicBezTo>
                  <a:cubicBezTo>
                    <a:pt x="1209732" y="557481"/>
                    <a:pt x="1223461" y="609188"/>
                    <a:pt x="1244888" y="656277"/>
                  </a:cubicBezTo>
                  <a:cubicBezTo>
                    <a:pt x="1285626" y="745835"/>
                    <a:pt x="1304999" y="839691"/>
                    <a:pt x="1318472" y="935857"/>
                  </a:cubicBezTo>
                  <a:cubicBezTo>
                    <a:pt x="1342914" y="1109906"/>
                    <a:pt x="1361262" y="1284596"/>
                    <a:pt x="1375248" y="1459799"/>
                  </a:cubicBezTo>
                  <a:cubicBezTo>
                    <a:pt x="1381599" y="1539541"/>
                    <a:pt x="1387437" y="1619540"/>
                    <a:pt x="1388014" y="1699476"/>
                  </a:cubicBezTo>
                  <a:cubicBezTo>
                    <a:pt x="1388720" y="1796219"/>
                    <a:pt x="1414638" y="1886355"/>
                    <a:pt x="1446201" y="1976234"/>
                  </a:cubicBezTo>
                  <a:cubicBezTo>
                    <a:pt x="1469168" y="2041606"/>
                    <a:pt x="1502528" y="2103065"/>
                    <a:pt x="1523955" y="2168052"/>
                  </a:cubicBezTo>
                  <a:cubicBezTo>
                    <a:pt x="1565912" y="2295204"/>
                    <a:pt x="1604981" y="2423768"/>
                    <a:pt x="1620635" y="2558169"/>
                  </a:cubicBezTo>
                  <a:cubicBezTo>
                    <a:pt x="1636288" y="2692314"/>
                    <a:pt x="1659383" y="2827550"/>
                    <a:pt x="1702366" y="2957075"/>
                  </a:cubicBezTo>
                  <a:cubicBezTo>
                    <a:pt x="1708910" y="2976834"/>
                    <a:pt x="1707562" y="2994156"/>
                    <a:pt x="1686392" y="3004741"/>
                  </a:cubicBezTo>
                  <a:cubicBezTo>
                    <a:pt x="1678501" y="3020780"/>
                    <a:pt x="1703585" y="3030274"/>
                    <a:pt x="1687354" y="3036305"/>
                  </a:cubicBezTo>
                  <a:cubicBezTo>
                    <a:pt x="1627948" y="3058373"/>
                    <a:pt x="1566681" y="3065045"/>
                    <a:pt x="1503875" y="3057796"/>
                  </a:cubicBezTo>
                  <a:cubicBezTo>
                    <a:pt x="1491173" y="3056320"/>
                    <a:pt x="1478278" y="3053883"/>
                    <a:pt x="1469681" y="3042592"/>
                  </a:cubicBezTo>
                  <a:cubicBezTo>
                    <a:pt x="1425736" y="3022447"/>
                    <a:pt x="1411302" y="2979657"/>
                    <a:pt x="1395712" y="2940010"/>
                  </a:cubicBezTo>
                  <a:cubicBezTo>
                    <a:pt x="1374414" y="2885865"/>
                    <a:pt x="1357798" y="2829795"/>
                    <a:pt x="1340028" y="2774302"/>
                  </a:cubicBezTo>
                  <a:cubicBezTo>
                    <a:pt x="1323027" y="2721183"/>
                    <a:pt x="1298328" y="2671656"/>
                    <a:pt x="1268048" y="2625274"/>
                  </a:cubicBezTo>
                  <a:cubicBezTo>
                    <a:pt x="1198312" y="2518394"/>
                    <a:pt x="1154111" y="2402533"/>
                    <a:pt x="1138586" y="2275573"/>
                  </a:cubicBezTo>
                  <a:cubicBezTo>
                    <a:pt x="1129925" y="2205005"/>
                    <a:pt x="1101569" y="2141493"/>
                    <a:pt x="1068787" y="2078622"/>
                  </a:cubicBezTo>
                  <a:cubicBezTo>
                    <a:pt x="1018362" y="1981751"/>
                    <a:pt x="964794" y="1886611"/>
                    <a:pt x="939325" y="1777871"/>
                  </a:cubicBezTo>
                  <a:cubicBezTo>
                    <a:pt x="916358" y="1679973"/>
                    <a:pt x="888708" y="1582139"/>
                    <a:pt x="851242" y="1488988"/>
                  </a:cubicBezTo>
                  <a:cubicBezTo>
                    <a:pt x="808901" y="1383649"/>
                    <a:pt x="775670" y="1275358"/>
                    <a:pt x="734740" y="1169825"/>
                  </a:cubicBezTo>
                  <a:cubicBezTo>
                    <a:pt x="709656" y="1105158"/>
                    <a:pt x="688292" y="1039914"/>
                    <a:pt x="668790" y="973708"/>
                  </a:cubicBezTo>
                  <a:cubicBezTo>
                    <a:pt x="664363" y="958760"/>
                    <a:pt x="658782" y="944133"/>
                    <a:pt x="651020" y="921551"/>
                  </a:cubicBezTo>
                  <a:cubicBezTo>
                    <a:pt x="642679" y="946251"/>
                    <a:pt x="640627" y="963829"/>
                    <a:pt x="641332" y="981727"/>
                  </a:cubicBezTo>
                  <a:cubicBezTo>
                    <a:pt x="643642" y="1041198"/>
                    <a:pt x="636264" y="1100090"/>
                    <a:pt x="631132" y="1159176"/>
                  </a:cubicBezTo>
                  <a:cubicBezTo>
                    <a:pt x="627219" y="1204468"/>
                    <a:pt x="631453" y="1249953"/>
                    <a:pt x="632287" y="1295373"/>
                  </a:cubicBezTo>
                  <a:cubicBezTo>
                    <a:pt x="635687" y="1477248"/>
                    <a:pt x="643193" y="1659059"/>
                    <a:pt x="640370" y="1841062"/>
                  </a:cubicBezTo>
                  <a:cubicBezTo>
                    <a:pt x="639344" y="1905408"/>
                    <a:pt x="629977" y="1968984"/>
                    <a:pt x="627604" y="2033202"/>
                  </a:cubicBezTo>
                  <a:cubicBezTo>
                    <a:pt x="624973" y="2106080"/>
                    <a:pt x="632929" y="2177098"/>
                    <a:pt x="654484" y="2246704"/>
                  </a:cubicBezTo>
                  <a:cubicBezTo>
                    <a:pt x="662118" y="2271467"/>
                    <a:pt x="664235" y="2296808"/>
                    <a:pt x="664235" y="2322726"/>
                  </a:cubicBezTo>
                  <a:cubicBezTo>
                    <a:pt x="663979" y="2520575"/>
                    <a:pt x="664363" y="2718360"/>
                    <a:pt x="664363" y="2916209"/>
                  </a:cubicBezTo>
                  <a:cubicBezTo>
                    <a:pt x="664363" y="2932889"/>
                    <a:pt x="666673" y="2949954"/>
                    <a:pt x="658782" y="2965800"/>
                  </a:cubicBezTo>
                  <a:cubicBezTo>
                    <a:pt x="653522" y="2980684"/>
                    <a:pt x="640177" y="2982416"/>
                    <a:pt x="627539" y="2983763"/>
                  </a:cubicBezTo>
                  <a:cubicBezTo>
                    <a:pt x="548246" y="2992295"/>
                    <a:pt x="526242" y="2992488"/>
                    <a:pt x="446627" y="2995503"/>
                  </a:cubicBezTo>
                  <a:cubicBezTo>
                    <a:pt x="434951" y="2996016"/>
                    <a:pt x="423018" y="2994476"/>
                    <a:pt x="413909" y="2985174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051F05DF-C53E-4E45-B2F1-B5751CAA5E6D}"/>
                </a:ext>
              </a:extLst>
            </p:cNvPr>
            <p:cNvSpPr/>
            <p:nvPr/>
          </p:nvSpPr>
          <p:spPr>
            <a:xfrm>
              <a:off x="9945855" y="442968"/>
              <a:ext cx="1361489" cy="1244010"/>
            </a:xfrm>
            <a:custGeom>
              <a:avLst/>
              <a:gdLst>
                <a:gd name="connsiteX0" fmla="*/ 375523 w 1346129"/>
                <a:gd name="connsiteY0" fmla="*/ 833294 h 1229976"/>
                <a:gd name="connsiteX1" fmla="*/ 352363 w 1346129"/>
                <a:gd name="connsiteY1" fmla="*/ 971352 h 1229976"/>
                <a:gd name="connsiteX2" fmla="*/ 329589 w 1346129"/>
                <a:gd name="connsiteY2" fmla="*/ 1076500 h 1229976"/>
                <a:gd name="connsiteX3" fmla="*/ 303414 w 1346129"/>
                <a:gd name="connsiteY3" fmla="*/ 1157910 h 1229976"/>
                <a:gd name="connsiteX4" fmla="*/ 204746 w 1346129"/>
                <a:gd name="connsiteY4" fmla="*/ 1229955 h 1229976"/>
                <a:gd name="connsiteX5" fmla="*/ 68933 w 1346129"/>
                <a:gd name="connsiteY5" fmla="*/ 1098953 h 1229976"/>
                <a:gd name="connsiteX6" fmla="*/ 30570 w 1346129"/>
                <a:gd name="connsiteY6" fmla="*/ 1002851 h 1229976"/>
                <a:gd name="connsiteX7" fmla="*/ 8950 w 1346129"/>
                <a:gd name="connsiteY7" fmla="*/ 867167 h 1229976"/>
                <a:gd name="connsiteX8" fmla="*/ 64250 w 1346129"/>
                <a:gd name="connsiteY8" fmla="*/ 721282 h 1229976"/>
                <a:gd name="connsiteX9" fmla="*/ 136359 w 1346129"/>
                <a:gd name="connsiteY9" fmla="*/ 516504 h 1229976"/>
                <a:gd name="connsiteX10" fmla="*/ 188131 w 1346129"/>
                <a:gd name="connsiteY10" fmla="*/ 360804 h 1229976"/>
                <a:gd name="connsiteX11" fmla="*/ 254529 w 1346129"/>
                <a:gd name="connsiteY11" fmla="*/ 214342 h 1229976"/>
                <a:gd name="connsiteX12" fmla="*/ 324521 w 1346129"/>
                <a:gd name="connsiteY12" fmla="*/ 108232 h 1229976"/>
                <a:gd name="connsiteX13" fmla="*/ 407856 w 1346129"/>
                <a:gd name="connsiteY13" fmla="*/ 21304 h 1229976"/>
                <a:gd name="connsiteX14" fmla="*/ 474319 w 1346129"/>
                <a:gd name="connsiteY14" fmla="*/ 134 h 1229976"/>
                <a:gd name="connsiteX15" fmla="*/ 668640 w 1346129"/>
                <a:gd name="connsiteY15" fmla="*/ 12964 h 1229976"/>
                <a:gd name="connsiteX16" fmla="*/ 846088 w 1346129"/>
                <a:gd name="connsiteY16" fmla="*/ 111183 h 1229976"/>
                <a:gd name="connsiteX17" fmla="*/ 969199 w 1346129"/>
                <a:gd name="connsiteY17" fmla="*/ 246226 h 1229976"/>
                <a:gd name="connsiteX18" fmla="*/ 995886 w 1346129"/>
                <a:gd name="connsiteY18" fmla="*/ 301975 h 1229976"/>
                <a:gd name="connsiteX19" fmla="*/ 1068765 w 1346129"/>
                <a:gd name="connsiteY19" fmla="*/ 472174 h 1229976"/>
                <a:gd name="connsiteX20" fmla="*/ 1153960 w 1346129"/>
                <a:gd name="connsiteY20" fmla="*/ 595285 h 1229976"/>
                <a:gd name="connsiteX21" fmla="*/ 1223246 w 1346129"/>
                <a:gd name="connsiteY21" fmla="*/ 690168 h 1229976"/>
                <a:gd name="connsiteX22" fmla="*/ 1267576 w 1346129"/>
                <a:gd name="connsiteY22" fmla="*/ 766382 h 1229976"/>
                <a:gd name="connsiteX23" fmla="*/ 1328201 w 1346129"/>
                <a:gd name="connsiteY23" fmla="*/ 874480 h 1229976"/>
                <a:gd name="connsiteX24" fmla="*/ 1337247 w 1346129"/>
                <a:gd name="connsiteY24" fmla="*/ 957623 h 1229976"/>
                <a:gd name="connsiteX25" fmla="*/ 1317295 w 1346129"/>
                <a:gd name="connsiteY25" fmla="*/ 1048914 h 1229976"/>
                <a:gd name="connsiteX26" fmla="*/ 1282203 w 1346129"/>
                <a:gd name="connsiteY26" fmla="*/ 1087341 h 1229976"/>
                <a:gd name="connsiteX27" fmla="*/ 1196686 w 1346129"/>
                <a:gd name="connsiteY27" fmla="*/ 1002338 h 1229976"/>
                <a:gd name="connsiteX28" fmla="*/ 1186999 w 1346129"/>
                <a:gd name="connsiteY28" fmla="*/ 995666 h 1229976"/>
                <a:gd name="connsiteX29" fmla="*/ 1035340 w 1346129"/>
                <a:gd name="connsiteY29" fmla="*/ 1034607 h 1229976"/>
                <a:gd name="connsiteX30" fmla="*/ 956047 w 1346129"/>
                <a:gd name="connsiteY30" fmla="*/ 1110886 h 1229976"/>
                <a:gd name="connsiteX31" fmla="*/ 916785 w 1346129"/>
                <a:gd name="connsiteY31" fmla="*/ 1164775 h 1229976"/>
                <a:gd name="connsiteX32" fmla="*/ 763779 w 1346129"/>
                <a:gd name="connsiteY32" fmla="*/ 1184149 h 1229976"/>
                <a:gd name="connsiteX33" fmla="*/ 717909 w 1346129"/>
                <a:gd name="connsiteY33" fmla="*/ 1063156 h 1229976"/>
                <a:gd name="connsiteX34" fmla="*/ 713611 w 1346129"/>
                <a:gd name="connsiteY34" fmla="*/ 984439 h 1229976"/>
                <a:gd name="connsiteX35" fmla="*/ 705656 w 1346129"/>
                <a:gd name="connsiteY35" fmla="*/ 883077 h 1229976"/>
                <a:gd name="connsiteX36" fmla="*/ 707068 w 1346129"/>
                <a:gd name="connsiteY36" fmla="*/ 838747 h 1229976"/>
                <a:gd name="connsiteX37" fmla="*/ 718166 w 1346129"/>
                <a:gd name="connsiteY37" fmla="*/ 724361 h 1229976"/>
                <a:gd name="connsiteX38" fmla="*/ 772761 w 1346129"/>
                <a:gd name="connsiteY38" fmla="*/ 592847 h 1229976"/>
                <a:gd name="connsiteX39" fmla="*/ 768655 w 1346129"/>
                <a:gd name="connsiteY39" fmla="*/ 362087 h 1229976"/>
                <a:gd name="connsiteX40" fmla="*/ 672681 w 1346129"/>
                <a:gd name="connsiteY40" fmla="*/ 223837 h 1229976"/>
                <a:gd name="connsiteX41" fmla="*/ 449235 w 1346129"/>
                <a:gd name="connsiteY41" fmla="*/ 186628 h 1229976"/>
                <a:gd name="connsiteX42" fmla="*/ 370711 w 1346129"/>
                <a:gd name="connsiteY42" fmla="*/ 255143 h 1229976"/>
                <a:gd name="connsiteX43" fmla="*/ 310792 w 1346129"/>
                <a:gd name="connsiteY43" fmla="*/ 396987 h 1229976"/>
                <a:gd name="connsiteX44" fmla="*/ 279870 w 1346129"/>
                <a:gd name="connsiteY44" fmla="*/ 433939 h 1229976"/>
                <a:gd name="connsiteX45" fmla="*/ 267360 w 1346129"/>
                <a:gd name="connsiteY45" fmla="*/ 451709 h 1229976"/>
                <a:gd name="connsiteX46" fmla="*/ 267937 w 1346129"/>
                <a:gd name="connsiteY46" fmla="*/ 546592 h 1229976"/>
                <a:gd name="connsiteX47" fmla="*/ 292700 w 1346129"/>
                <a:gd name="connsiteY47" fmla="*/ 561797 h 1229976"/>
                <a:gd name="connsiteX48" fmla="*/ 332732 w 1346129"/>
                <a:gd name="connsiteY48" fmla="*/ 582582 h 1229976"/>
                <a:gd name="connsiteX49" fmla="*/ 386621 w 1346129"/>
                <a:gd name="connsiteY49" fmla="*/ 719229 h 1229976"/>
                <a:gd name="connsiteX50" fmla="*/ 375523 w 1346129"/>
                <a:gd name="connsiteY50" fmla="*/ 833294 h 122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46129" h="1229976">
                  <a:moveTo>
                    <a:pt x="375523" y="833294"/>
                  </a:moveTo>
                  <a:cubicBezTo>
                    <a:pt x="349861" y="876277"/>
                    <a:pt x="350567" y="923943"/>
                    <a:pt x="352363" y="971352"/>
                  </a:cubicBezTo>
                  <a:cubicBezTo>
                    <a:pt x="353775" y="1008625"/>
                    <a:pt x="347809" y="1042755"/>
                    <a:pt x="329589" y="1076500"/>
                  </a:cubicBezTo>
                  <a:cubicBezTo>
                    <a:pt x="316309" y="1101135"/>
                    <a:pt x="312845" y="1130966"/>
                    <a:pt x="303414" y="1157910"/>
                  </a:cubicBezTo>
                  <a:cubicBezTo>
                    <a:pt x="285259" y="1209939"/>
                    <a:pt x="258186" y="1229185"/>
                    <a:pt x="204746" y="1229955"/>
                  </a:cubicBezTo>
                  <a:cubicBezTo>
                    <a:pt x="124169" y="1231173"/>
                    <a:pt x="71756" y="1182545"/>
                    <a:pt x="68933" y="1098953"/>
                  </a:cubicBezTo>
                  <a:cubicBezTo>
                    <a:pt x="67650" y="1060974"/>
                    <a:pt x="55397" y="1030117"/>
                    <a:pt x="30570" y="1002851"/>
                  </a:cubicBezTo>
                  <a:cubicBezTo>
                    <a:pt x="-8949" y="962820"/>
                    <a:pt x="-2983" y="914448"/>
                    <a:pt x="8950" y="867167"/>
                  </a:cubicBezTo>
                  <a:cubicBezTo>
                    <a:pt x="21716" y="816678"/>
                    <a:pt x="58220" y="774786"/>
                    <a:pt x="64250" y="721282"/>
                  </a:cubicBezTo>
                  <a:cubicBezTo>
                    <a:pt x="72590" y="647506"/>
                    <a:pt x="97610" y="579696"/>
                    <a:pt x="136359" y="516504"/>
                  </a:cubicBezTo>
                  <a:cubicBezTo>
                    <a:pt x="165677" y="468774"/>
                    <a:pt x="181972" y="417002"/>
                    <a:pt x="188131" y="360804"/>
                  </a:cubicBezTo>
                  <a:cubicBezTo>
                    <a:pt x="194225" y="305696"/>
                    <a:pt x="223415" y="259249"/>
                    <a:pt x="254529" y="214342"/>
                  </a:cubicBezTo>
                  <a:cubicBezTo>
                    <a:pt x="278651" y="179507"/>
                    <a:pt x="302259" y="144286"/>
                    <a:pt x="324521" y="108232"/>
                  </a:cubicBezTo>
                  <a:cubicBezTo>
                    <a:pt x="346269" y="73076"/>
                    <a:pt x="374111" y="44335"/>
                    <a:pt x="407856" y="21304"/>
                  </a:cubicBezTo>
                  <a:cubicBezTo>
                    <a:pt x="427615" y="7832"/>
                    <a:pt x="449299" y="518"/>
                    <a:pt x="474319" y="134"/>
                  </a:cubicBezTo>
                  <a:cubicBezTo>
                    <a:pt x="539499" y="-829"/>
                    <a:pt x="604422" y="3405"/>
                    <a:pt x="668640" y="12964"/>
                  </a:cubicBezTo>
                  <a:cubicBezTo>
                    <a:pt x="739080" y="23421"/>
                    <a:pt x="797909" y="58706"/>
                    <a:pt x="846088" y="111183"/>
                  </a:cubicBezTo>
                  <a:cubicBezTo>
                    <a:pt x="887275" y="156026"/>
                    <a:pt x="938533" y="191311"/>
                    <a:pt x="969199" y="246226"/>
                  </a:cubicBezTo>
                  <a:cubicBezTo>
                    <a:pt x="979399" y="264446"/>
                    <a:pt x="987161" y="283307"/>
                    <a:pt x="995886" y="301975"/>
                  </a:cubicBezTo>
                  <a:cubicBezTo>
                    <a:pt x="1021933" y="357917"/>
                    <a:pt x="1054779" y="410266"/>
                    <a:pt x="1068765" y="472174"/>
                  </a:cubicBezTo>
                  <a:cubicBezTo>
                    <a:pt x="1080184" y="522791"/>
                    <a:pt x="1130159" y="550762"/>
                    <a:pt x="1153960" y="595285"/>
                  </a:cubicBezTo>
                  <a:cubicBezTo>
                    <a:pt x="1172565" y="629992"/>
                    <a:pt x="1192196" y="663736"/>
                    <a:pt x="1223246" y="690168"/>
                  </a:cubicBezTo>
                  <a:cubicBezTo>
                    <a:pt x="1246213" y="709734"/>
                    <a:pt x="1256670" y="739117"/>
                    <a:pt x="1267576" y="766382"/>
                  </a:cubicBezTo>
                  <a:cubicBezTo>
                    <a:pt x="1283165" y="805259"/>
                    <a:pt x="1304336" y="840607"/>
                    <a:pt x="1328201" y="874480"/>
                  </a:cubicBezTo>
                  <a:cubicBezTo>
                    <a:pt x="1346806" y="900976"/>
                    <a:pt x="1352771" y="927920"/>
                    <a:pt x="1337247" y="957623"/>
                  </a:cubicBezTo>
                  <a:cubicBezTo>
                    <a:pt x="1322234" y="986236"/>
                    <a:pt x="1317038" y="1016580"/>
                    <a:pt x="1317295" y="1048914"/>
                  </a:cubicBezTo>
                  <a:cubicBezTo>
                    <a:pt x="1317423" y="1069956"/>
                    <a:pt x="1313318" y="1092410"/>
                    <a:pt x="1282203" y="1087341"/>
                  </a:cubicBezTo>
                  <a:cubicBezTo>
                    <a:pt x="1251474" y="1061295"/>
                    <a:pt x="1222027" y="1033902"/>
                    <a:pt x="1196686" y="1002338"/>
                  </a:cubicBezTo>
                  <a:cubicBezTo>
                    <a:pt x="1194313" y="999387"/>
                    <a:pt x="1190528" y="997334"/>
                    <a:pt x="1186999" y="995666"/>
                  </a:cubicBezTo>
                  <a:cubicBezTo>
                    <a:pt x="1153511" y="979371"/>
                    <a:pt x="1055356" y="1002659"/>
                    <a:pt x="1035340" y="1034607"/>
                  </a:cubicBezTo>
                  <a:cubicBezTo>
                    <a:pt x="1014940" y="1067197"/>
                    <a:pt x="991844" y="1095104"/>
                    <a:pt x="956047" y="1110886"/>
                  </a:cubicBezTo>
                  <a:cubicBezTo>
                    <a:pt x="932759" y="1121150"/>
                    <a:pt x="929744" y="1146683"/>
                    <a:pt x="916785" y="1164775"/>
                  </a:cubicBezTo>
                  <a:cubicBezTo>
                    <a:pt x="876048" y="1221486"/>
                    <a:pt x="818951" y="1228030"/>
                    <a:pt x="763779" y="1184149"/>
                  </a:cubicBezTo>
                  <a:cubicBezTo>
                    <a:pt x="723812" y="1152393"/>
                    <a:pt x="703218" y="1115826"/>
                    <a:pt x="717909" y="1063156"/>
                  </a:cubicBezTo>
                  <a:cubicBezTo>
                    <a:pt x="725095" y="1037366"/>
                    <a:pt x="724646" y="1009652"/>
                    <a:pt x="713611" y="984439"/>
                  </a:cubicBezTo>
                  <a:cubicBezTo>
                    <a:pt x="698984" y="951208"/>
                    <a:pt x="697701" y="918041"/>
                    <a:pt x="705656" y="883077"/>
                  </a:cubicBezTo>
                  <a:cubicBezTo>
                    <a:pt x="708864" y="868963"/>
                    <a:pt x="706747" y="853566"/>
                    <a:pt x="707068" y="838747"/>
                  </a:cubicBezTo>
                  <a:cubicBezTo>
                    <a:pt x="692633" y="798779"/>
                    <a:pt x="689040" y="757978"/>
                    <a:pt x="718166" y="724361"/>
                  </a:cubicBezTo>
                  <a:cubicBezTo>
                    <a:pt x="751590" y="685805"/>
                    <a:pt x="770323" y="642309"/>
                    <a:pt x="772761" y="592847"/>
                  </a:cubicBezTo>
                  <a:cubicBezTo>
                    <a:pt x="776546" y="515927"/>
                    <a:pt x="778791" y="439071"/>
                    <a:pt x="768655" y="362087"/>
                  </a:cubicBezTo>
                  <a:cubicBezTo>
                    <a:pt x="760251" y="298254"/>
                    <a:pt x="724517" y="255849"/>
                    <a:pt x="672681" y="223837"/>
                  </a:cubicBezTo>
                  <a:cubicBezTo>
                    <a:pt x="603396" y="181110"/>
                    <a:pt x="527246" y="176940"/>
                    <a:pt x="449235" y="186628"/>
                  </a:cubicBezTo>
                  <a:cubicBezTo>
                    <a:pt x="408433" y="191696"/>
                    <a:pt x="385081" y="219153"/>
                    <a:pt x="370711" y="255143"/>
                  </a:cubicBezTo>
                  <a:cubicBezTo>
                    <a:pt x="351658" y="302809"/>
                    <a:pt x="326317" y="347781"/>
                    <a:pt x="310792" y="396987"/>
                  </a:cubicBezTo>
                  <a:cubicBezTo>
                    <a:pt x="305724" y="413025"/>
                    <a:pt x="298667" y="428807"/>
                    <a:pt x="279870" y="433939"/>
                  </a:cubicBezTo>
                  <a:cubicBezTo>
                    <a:pt x="270760" y="436441"/>
                    <a:pt x="267489" y="442985"/>
                    <a:pt x="267360" y="451709"/>
                  </a:cubicBezTo>
                  <a:cubicBezTo>
                    <a:pt x="266911" y="483337"/>
                    <a:pt x="266077" y="514965"/>
                    <a:pt x="267937" y="546592"/>
                  </a:cubicBezTo>
                  <a:cubicBezTo>
                    <a:pt x="268900" y="562887"/>
                    <a:pt x="274609" y="569559"/>
                    <a:pt x="292700" y="561797"/>
                  </a:cubicBezTo>
                  <a:cubicBezTo>
                    <a:pt x="316886" y="551404"/>
                    <a:pt x="328434" y="556408"/>
                    <a:pt x="332732" y="582582"/>
                  </a:cubicBezTo>
                  <a:cubicBezTo>
                    <a:pt x="340944" y="632430"/>
                    <a:pt x="362051" y="675669"/>
                    <a:pt x="386621" y="719229"/>
                  </a:cubicBezTo>
                  <a:cubicBezTo>
                    <a:pt x="407664" y="756438"/>
                    <a:pt x="401761" y="797368"/>
                    <a:pt x="375523" y="833294"/>
                  </a:cubicBezTo>
                  <a:close/>
                </a:path>
              </a:pathLst>
            </a:custGeom>
            <a:solidFill>
              <a:srgbClr val="3C3230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B85FC40A-C56D-4E7F-81AA-DC311846043E}"/>
                </a:ext>
              </a:extLst>
            </p:cNvPr>
            <p:cNvSpPr/>
            <p:nvPr/>
          </p:nvSpPr>
          <p:spPr>
            <a:xfrm>
              <a:off x="10238662" y="6133877"/>
              <a:ext cx="1545966" cy="594878"/>
            </a:xfrm>
            <a:custGeom>
              <a:avLst/>
              <a:gdLst>
                <a:gd name="connsiteX0" fmla="*/ 1204975 w 1545966"/>
                <a:gd name="connsiteY0" fmla="*/ 20310 h 594878"/>
                <a:gd name="connsiteX1" fmla="*/ 1251044 w 1545966"/>
                <a:gd name="connsiteY1" fmla="*/ 341169 h 594878"/>
                <a:gd name="connsiteX2" fmla="*/ 1347464 w 1545966"/>
                <a:gd name="connsiteY2" fmla="*/ 433176 h 594878"/>
                <a:gd name="connsiteX3" fmla="*/ 1445700 w 1545966"/>
                <a:gd name="connsiteY3" fmla="*/ 423378 h 594878"/>
                <a:gd name="connsiteX4" fmla="*/ 1518956 w 1545966"/>
                <a:gd name="connsiteY4" fmla="*/ 363684 h 594878"/>
                <a:gd name="connsiteX5" fmla="*/ 1540693 w 1545966"/>
                <a:gd name="connsiteY5" fmla="*/ 522783 h 594878"/>
                <a:gd name="connsiteX6" fmla="*/ 1404433 w 1545966"/>
                <a:gd name="connsiteY6" fmla="*/ 594157 h 594878"/>
                <a:gd name="connsiteX7" fmla="*/ 1300616 w 1545966"/>
                <a:gd name="connsiteY7" fmla="*/ 581180 h 594878"/>
                <a:gd name="connsiteX8" fmla="*/ 1245918 w 1545966"/>
                <a:gd name="connsiteY8" fmla="*/ 502538 h 594878"/>
                <a:gd name="connsiteX9" fmla="*/ 1191479 w 1545966"/>
                <a:gd name="connsiteY9" fmla="*/ 160917 h 594878"/>
                <a:gd name="connsiteX10" fmla="*/ 1204975 w 1545966"/>
                <a:gd name="connsiteY10" fmla="*/ 20310 h 594878"/>
                <a:gd name="connsiteX11" fmla="*/ 338625 w 1545966"/>
                <a:gd name="connsiteY11" fmla="*/ 715 h 594878"/>
                <a:gd name="connsiteX12" fmla="*/ 394752 w 1545966"/>
                <a:gd name="connsiteY12" fmla="*/ 66704 h 594878"/>
                <a:gd name="connsiteX13" fmla="*/ 411946 w 1545966"/>
                <a:gd name="connsiteY13" fmla="*/ 200757 h 594878"/>
                <a:gd name="connsiteX14" fmla="*/ 385473 w 1545966"/>
                <a:gd name="connsiteY14" fmla="*/ 476455 h 594878"/>
                <a:gd name="connsiteX15" fmla="*/ 349202 w 1545966"/>
                <a:gd name="connsiteY15" fmla="*/ 546401 h 594878"/>
                <a:gd name="connsiteX16" fmla="*/ 57996 w 1545966"/>
                <a:gd name="connsiteY16" fmla="*/ 572096 h 594878"/>
                <a:gd name="connsiteX17" fmla="*/ 117 w 1545966"/>
                <a:gd name="connsiteY17" fmla="*/ 516101 h 594878"/>
                <a:gd name="connsiteX18" fmla="*/ 124114 w 1545966"/>
                <a:gd name="connsiteY18" fmla="*/ 397749 h 594878"/>
                <a:gd name="connsiteX19" fmla="*/ 149289 w 1545966"/>
                <a:gd name="connsiteY19" fmla="*/ 398204 h 594878"/>
                <a:gd name="connsiteX20" fmla="*/ 294373 w 1545966"/>
                <a:gd name="connsiteY20" fmla="*/ 399112 h 594878"/>
                <a:gd name="connsiteX21" fmla="*/ 335965 w 1545966"/>
                <a:gd name="connsiteY21" fmla="*/ 348111 h 594878"/>
                <a:gd name="connsiteX22" fmla="*/ 323377 w 1545966"/>
                <a:gd name="connsiteY22" fmla="*/ 38024 h 594878"/>
                <a:gd name="connsiteX23" fmla="*/ 338625 w 1545966"/>
                <a:gd name="connsiteY23" fmla="*/ 715 h 59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5966" h="594878">
                  <a:moveTo>
                    <a:pt x="1204975" y="20310"/>
                  </a:moveTo>
                  <a:cubicBezTo>
                    <a:pt x="1219898" y="15574"/>
                    <a:pt x="1232097" y="240207"/>
                    <a:pt x="1251044" y="341169"/>
                  </a:cubicBezTo>
                  <a:cubicBezTo>
                    <a:pt x="1261685" y="397879"/>
                    <a:pt x="1290494" y="428440"/>
                    <a:pt x="1347464" y="433176"/>
                  </a:cubicBezTo>
                  <a:cubicBezTo>
                    <a:pt x="1391262" y="436810"/>
                    <a:pt x="1402616" y="433111"/>
                    <a:pt x="1445700" y="423378"/>
                  </a:cubicBezTo>
                  <a:cubicBezTo>
                    <a:pt x="1475158" y="416761"/>
                    <a:pt x="1512338" y="361608"/>
                    <a:pt x="1518956" y="363684"/>
                  </a:cubicBezTo>
                  <a:cubicBezTo>
                    <a:pt x="1524471" y="375364"/>
                    <a:pt x="1558925" y="469512"/>
                    <a:pt x="1540693" y="522783"/>
                  </a:cubicBezTo>
                  <a:cubicBezTo>
                    <a:pt x="1507017" y="592794"/>
                    <a:pt x="1514739" y="594157"/>
                    <a:pt x="1404433" y="594157"/>
                  </a:cubicBezTo>
                  <a:cubicBezTo>
                    <a:pt x="1356807" y="593509"/>
                    <a:pt x="1345712" y="600516"/>
                    <a:pt x="1300616" y="581180"/>
                  </a:cubicBezTo>
                  <a:cubicBezTo>
                    <a:pt x="1269989" y="568073"/>
                    <a:pt x="1245787" y="536863"/>
                    <a:pt x="1245918" y="502538"/>
                  </a:cubicBezTo>
                  <a:cubicBezTo>
                    <a:pt x="1246372" y="385745"/>
                    <a:pt x="1225025" y="272325"/>
                    <a:pt x="1191479" y="160917"/>
                  </a:cubicBezTo>
                  <a:cubicBezTo>
                    <a:pt x="1176750" y="112123"/>
                    <a:pt x="1192193" y="66444"/>
                    <a:pt x="1204975" y="20310"/>
                  </a:cubicBezTo>
                  <a:close/>
                  <a:moveTo>
                    <a:pt x="338625" y="715"/>
                  </a:moveTo>
                  <a:cubicBezTo>
                    <a:pt x="357312" y="22776"/>
                    <a:pt x="375351" y="45357"/>
                    <a:pt x="394752" y="66704"/>
                  </a:cubicBezTo>
                  <a:cubicBezTo>
                    <a:pt x="431996" y="107581"/>
                    <a:pt x="432710" y="155467"/>
                    <a:pt x="411946" y="200757"/>
                  </a:cubicBezTo>
                  <a:cubicBezTo>
                    <a:pt x="370873" y="290429"/>
                    <a:pt x="373274" y="382760"/>
                    <a:pt x="385473" y="476455"/>
                  </a:cubicBezTo>
                  <a:cubicBezTo>
                    <a:pt x="391118" y="519669"/>
                    <a:pt x="388198" y="529531"/>
                    <a:pt x="349202" y="546401"/>
                  </a:cubicBezTo>
                  <a:cubicBezTo>
                    <a:pt x="296320" y="569241"/>
                    <a:pt x="88882" y="573200"/>
                    <a:pt x="57996" y="572096"/>
                  </a:cubicBezTo>
                  <a:cubicBezTo>
                    <a:pt x="15690" y="570605"/>
                    <a:pt x="3946" y="558211"/>
                    <a:pt x="117" y="516101"/>
                  </a:cubicBezTo>
                  <a:cubicBezTo>
                    <a:pt x="-3970" y="472107"/>
                    <a:pt x="99523" y="433371"/>
                    <a:pt x="124114" y="397749"/>
                  </a:cubicBezTo>
                  <a:cubicBezTo>
                    <a:pt x="132614" y="390741"/>
                    <a:pt x="140725" y="395673"/>
                    <a:pt x="149289" y="398204"/>
                  </a:cubicBezTo>
                  <a:cubicBezTo>
                    <a:pt x="216965" y="418123"/>
                    <a:pt x="226308" y="417085"/>
                    <a:pt x="294373" y="399112"/>
                  </a:cubicBezTo>
                  <a:cubicBezTo>
                    <a:pt x="321301" y="391974"/>
                    <a:pt x="335965" y="375558"/>
                    <a:pt x="335965" y="348111"/>
                  </a:cubicBezTo>
                  <a:cubicBezTo>
                    <a:pt x="336030" y="244619"/>
                    <a:pt x="350499" y="140478"/>
                    <a:pt x="323377" y="38024"/>
                  </a:cubicBezTo>
                  <a:cubicBezTo>
                    <a:pt x="320847" y="28551"/>
                    <a:pt x="328957" y="-5319"/>
                    <a:pt x="338625" y="715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D5167D3F-0084-48D1-94ED-4002942D2F6F}"/>
                </a:ext>
              </a:extLst>
            </p:cNvPr>
            <p:cNvSpPr/>
            <p:nvPr/>
          </p:nvSpPr>
          <p:spPr>
            <a:xfrm>
              <a:off x="9915998" y="617046"/>
              <a:ext cx="1841490" cy="5961186"/>
            </a:xfrm>
            <a:custGeom>
              <a:avLst/>
              <a:gdLst>
                <a:gd name="connsiteX0" fmla="*/ 1666170 w 1841490"/>
                <a:gd name="connsiteY0" fmla="*/ 5196429 h 5961186"/>
                <a:gd name="connsiteX1" fmla="*/ 1679017 w 1841490"/>
                <a:gd name="connsiteY1" fmla="*/ 5312379 h 5961186"/>
                <a:gd name="connsiteX2" fmla="*/ 1689074 w 1841490"/>
                <a:gd name="connsiteY2" fmla="*/ 5444227 h 5961186"/>
                <a:gd name="connsiteX3" fmla="*/ 1706074 w 1841490"/>
                <a:gd name="connsiteY3" fmla="*/ 5497563 h 5961186"/>
                <a:gd name="connsiteX4" fmla="*/ 1793799 w 1841490"/>
                <a:gd name="connsiteY4" fmla="*/ 5732902 h 5961186"/>
                <a:gd name="connsiteX5" fmla="*/ 1841490 w 1841490"/>
                <a:gd name="connsiteY5" fmla="*/ 5880582 h 5961186"/>
                <a:gd name="connsiteX6" fmla="*/ 1749288 w 1841490"/>
                <a:gd name="connsiteY6" fmla="*/ 5954421 h 5961186"/>
                <a:gd name="connsiteX7" fmla="*/ 1677265 w 1841490"/>
                <a:gd name="connsiteY7" fmla="*/ 5960326 h 5961186"/>
                <a:gd name="connsiteX8" fmla="*/ 1564365 w 1841490"/>
                <a:gd name="connsiteY8" fmla="*/ 5852291 h 5961186"/>
                <a:gd name="connsiteX9" fmla="*/ 1539773 w 1841490"/>
                <a:gd name="connsiteY9" fmla="*/ 5726673 h 5961186"/>
                <a:gd name="connsiteX10" fmla="*/ 1533738 w 1841490"/>
                <a:gd name="connsiteY10" fmla="*/ 5565173 h 5961186"/>
                <a:gd name="connsiteX11" fmla="*/ 1527510 w 1841490"/>
                <a:gd name="connsiteY11" fmla="*/ 5537142 h 5961186"/>
                <a:gd name="connsiteX12" fmla="*/ 1457627 w 1841490"/>
                <a:gd name="connsiteY12" fmla="*/ 5271502 h 5961186"/>
                <a:gd name="connsiteX13" fmla="*/ 1447051 w 1841490"/>
                <a:gd name="connsiteY13" fmla="*/ 5234711 h 5961186"/>
                <a:gd name="connsiteX14" fmla="*/ 1632624 w 1841490"/>
                <a:gd name="connsiteY14" fmla="*/ 5229521 h 5961186"/>
                <a:gd name="connsiteX15" fmla="*/ 1666170 w 1841490"/>
                <a:gd name="connsiteY15" fmla="*/ 5196429 h 5961186"/>
                <a:gd name="connsiteX16" fmla="*/ 626964 w 1841490"/>
                <a:gd name="connsiteY16" fmla="*/ 5157108 h 5961186"/>
                <a:gd name="connsiteX17" fmla="*/ 631117 w 1841490"/>
                <a:gd name="connsiteY17" fmla="*/ 5185917 h 5961186"/>
                <a:gd name="connsiteX18" fmla="*/ 630338 w 1841490"/>
                <a:gd name="connsiteY18" fmla="*/ 5368245 h 5961186"/>
                <a:gd name="connsiteX19" fmla="*/ 661159 w 1841490"/>
                <a:gd name="connsiteY19" fmla="*/ 5517482 h 5961186"/>
                <a:gd name="connsiteX20" fmla="*/ 659797 w 1841490"/>
                <a:gd name="connsiteY20" fmla="*/ 5566405 h 5961186"/>
                <a:gd name="connsiteX21" fmla="*/ 670502 w 1841490"/>
                <a:gd name="connsiteY21" fmla="*/ 5855989 h 5961186"/>
                <a:gd name="connsiteX22" fmla="*/ 608147 w 1841490"/>
                <a:gd name="connsiteY22" fmla="*/ 5929245 h 5961186"/>
                <a:gd name="connsiteX23" fmla="*/ 446777 w 1841490"/>
                <a:gd name="connsiteY23" fmla="*/ 5914581 h 5961186"/>
                <a:gd name="connsiteX24" fmla="*/ 464166 w 1841490"/>
                <a:gd name="connsiteY24" fmla="*/ 5660685 h 5961186"/>
                <a:gd name="connsiteX25" fmla="*/ 451513 w 1841490"/>
                <a:gd name="connsiteY25" fmla="*/ 5512227 h 5961186"/>
                <a:gd name="connsiteX26" fmla="*/ 397788 w 1841490"/>
                <a:gd name="connsiteY26" fmla="*/ 5254696 h 5961186"/>
                <a:gd name="connsiteX27" fmla="*/ 379166 w 1841490"/>
                <a:gd name="connsiteY27" fmla="*/ 5176639 h 5961186"/>
                <a:gd name="connsiteX28" fmla="*/ 605033 w 1841490"/>
                <a:gd name="connsiteY28" fmla="*/ 5164829 h 5961186"/>
                <a:gd name="connsiteX29" fmla="*/ 626964 w 1841490"/>
                <a:gd name="connsiteY29" fmla="*/ 5157108 h 5961186"/>
                <a:gd name="connsiteX30" fmla="*/ 838239 w 1841490"/>
                <a:gd name="connsiteY30" fmla="*/ 1505803 h 5961186"/>
                <a:gd name="connsiteX31" fmla="*/ 909086 w 1841490"/>
                <a:gd name="connsiteY31" fmla="*/ 1524044 h 5961186"/>
                <a:gd name="connsiteX32" fmla="*/ 955804 w 1841490"/>
                <a:gd name="connsiteY32" fmla="*/ 1550258 h 5961186"/>
                <a:gd name="connsiteX33" fmla="*/ 946266 w 1841490"/>
                <a:gd name="connsiteY33" fmla="*/ 1570177 h 5961186"/>
                <a:gd name="connsiteX34" fmla="*/ 920441 w 1841490"/>
                <a:gd name="connsiteY34" fmla="*/ 1593146 h 5961186"/>
                <a:gd name="connsiteX35" fmla="*/ 854907 w 1841490"/>
                <a:gd name="connsiteY35" fmla="*/ 1635257 h 5961186"/>
                <a:gd name="connsiteX36" fmla="*/ 789177 w 1841490"/>
                <a:gd name="connsiteY36" fmla="*/ 1672566 h 5961186"/>
                <a:gd name="connsiteX37" fmla="*/ 769323 w 1841490"/>
                <a:gd name="connsiteY37" fmla="*/ 1669127 h 5961186"/>
                <a:gd name="connsiteX38" fmla="*/ 755308 w 1841490"/>
                <a:gd name="connsiteY38" fmla="*/ 1560574 h 5961186"/>
                <a:gd name="connsiteX39" fmla="*/ 768803 w 1841490"/>
                <a:gd name="connsiteY39" fmla="*/ 1529170 h 5961186"/>
                <a:gd name="connsiteX40" fmla="*/ 838239 w 1841490"/>
                <a:gd name="connsiteY40" fmla="*/ 1505803 h 5961186"/>
                <a:gd name="connsiteX41" fmla="*/ 21429 w 1841490"/>
                <a:gd name="connsiteY41" fmla="*/ 1392951 h 5961186"/>
                <a:gd name="connsiteX42" fmla="*/ 35144 w 1841490"/>
                <a:gd name="connsiteY42" fmla="*/ 1399853 h 5961186"/>
                <a:gd name="connsiteX43" fmla="*/ 69404 w 1841490"/>
                <a:gd name="connsiteY43" fmla="*/ 1423406 h 5961186"/>
                <a:gd name="connsiteX44" fmla="*/ 150315 w 1841490"/>
                <a:gd name="connsiteY44" fmla="*/ 1504123 h 5961186"/>
                <a:gd name="connsiteX45" fmla="*/ 138247 w 1841490"/>
                <a:gd name="connsiteY45" fmla="*/ 1526704 h 5961186"/>
                <a:gd name="connsiteX46" fmla="*/ 54545 w 1841490"/>
                <a:gd name="connsiteY46" fmla="*/ 1521318 h 5961186"/>
                <a:gd name="connsiteX47" fmla="*/ 3870 w 1841490"/>
                <a:gd name="connsiteY47" fmla="*/ 1424639 h 5961186"/>
                <a:gd name="connsiteX48" fmla="*/ 7373 w 1841490"/>
                <a:gd name="connsiteY48" fmla="*/ 1394663 h 5961186"/>
                <a:gd name="connsiteX49" fmla="*/ 21429 w 1841490"/>
                <a:gd name="connsiteY49" fmla="*/ 1392951 h 5961186"/>
                <a:gd name="connsiteX50" fmla="*/ 507187 w 1841490"/>
                <a:gd name="connsiteY50" fmla="*/ 599 h 5961186"/>
                <a:gd name="connsiteX51" fmla="*/ 643901 w 1841490"/>
                <a:gd name="connsiteY51" fmla="*/ 11954 h 5961186"/>
                <a:gd name="connsiteX52" fmla="*/ 822465 w 1841490"/>
                <a:gd name="connsiteY52" fmla="*/ 227632 h 5961186"/>
                <a:gd name="connsiteX53" fmla="*/ 817598 w 1841490"/>
                <a:gd name="connsiteY53" fmla="*/ 455056 h 5961186"/>
                <a:gd name="connsiteX54" fmla="*/ 762641 w 1841490"/>
                <a:gd name="connsiteY54" fmla="*/ 565686 h 5961186"/>
                <a:gd name="connsiteX55" fmla="*/ 744408 w 1841490"/>
                <a:gd name="connsiteY55" fmla="*/ 611170 h 5961186"/>
                <a:gd name="connsiteX56" fmla="*/ 745057 w 1841490"/>
                <a:gd name="connsiteY56" fmla="*/ 674109 h 5961186"/>
                <a:gd name="connsiteX57" fmla="*/ 618854 w 1841490"/>
                <a:gd name="connsiteY57" fmla="*/ 763198 h 5961186"/>
                <a:gd name="connsiteX58" fmla="*/ 596793 w 1841490"/>
                <a:gd name="connsiteY58" fmla="*/ 778510 h 5961186"/>
                <a:gd name="connsiteX59" fmla="*/ 532233 w 1841490"/>
                <a:gd name="connsiteY59" fmla="*/ 771892 h 5961186"/>
                <a:gd name="connsiteX60" fmla="*/ 409664 w 1841490"/>
                <a:gd name="connsiteY60" fmla="*/ 668724 h 5961186"/>
                <a:gd name="connsiteX61" fmla="*/ 415373 w 1841490"/>
                <a:gd name="connsiteY61" fmla="*/ 642576 h 5961186"/>
                <a:gd name="connsiteX62" fmla="*/ 395000 w 1841490"/>
                <a:gd name="connsiteY62" fmla="*/ 527534 h 5961186"/>
                <a:gd name="connsiteX63" fmla="*/ 358209 w 1841490"/>
                <a:gd name="connsiteY63" fmla="*/ 417942 h 5961186"/>
                <a:gd name="connsiteX64" fmla="*/ 327065 w 1841490"/>
                <a:gd name="connsiteY64" fmla="*/ 404445 h 5961186"/>
                <a:gd name="connsiteX65" fmla="*/ 291832 w 1841490"/>
                <a:gd name="connsiteY65" fmla="*/ 389457 h 5961186"/>
                <a:gd name="connsiteX66" fmla="*/ 291183 w 1841490"/>
                <a:gd name="connsiteY66" fmla="*/ 249174 h 5961186"/>
                <a:gd name="connsiteX67" fmla="*/ 333098 w 1841490"/>
                <a:gd name="connsiteY67" fmla="*/ 229190 h 5961186"/>
                <a:gd name="connsiteX68" fmla="*/ 397790 w 1841490"/>
                <a:gd name="connsiteY68" fmla="*/ 74633 h 5961186"/>
                <a:gd name="connsiteX69" fmla="*/ 507187 w 1841490"/>
                <a:gd name="connsiteY69" fmla="*/ 599 h 596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41490" h="5961186">
                  <a:moveTo>
                    <a:pt x="1666170" y="5196429"/>
                  </a:moveTo>
                  <a:cubicBezTo>
                    <a:pt x="1670516" y="5235101"/>
                    <a:pt x="1675643" y="5273642"/>
                    <a:pt x="1679017" y="5312379"/>
                  </a:cubicBezTo>
                  <a:cubicBezTo>
                    <a:pt x="1683105" y="5359746"/>
                    <a:pt x="1659747" y="5404971"/>
                    <a:pt x="1689074" y="5444227"/>
                  </a:cubicBezTo>
                  <a:cubicBezTo>
                    <a:pt x="1700559" y="5459604"/>
                    <a:pt x="1708345" y="5478032"/>
                    <a:pt x="1706074" y="5497563"/>
                  </a:cubicBezTo>
                  <a:cubicBezTo>
                    <a:pt x="1696536" y="5581524"/>
                    <a:pt x="1768948" y="5656272"/>
                    <a:pt x="1793799" y="5732902"/>
                  </a:cubicBezTo>
                  <a:cubicBezTo>
                    <a:pt x="1809761" y="5782085"/>
                    <a:pt x="1825593" y="5831333"/>
                    <a:pt x="1841490" y="5880582"/>
                  </a:cubicBezTo>
                  <a:cubicBezTo>
                    <a:pt x="1831823" y="5931581"/>
                    <a:pt x="1794838" y="5947802"/>
                    <a:pt x="1749288" y="5954421"/>
                  </a:cubicBezTo>
                  <a:cubicBezTo>
                    <a:pt x="1714574" y="5959482"/>
                    <a:pt x="1712304" y="5962856"/>
                    <a:pt x="1677265" y="5960326"/>
                  </a:cubicBezTo>
                  <a:cubicBezTo>
                    <a:pt x="1609136" y="5955460"/>
                    <a:pt x="1573188" y="5920032"/>
                    <a:pt x="1564365" y="5852291"/>
                  </a:cubicBezTo>
                  <a:cubicBezTo>
                    <a:pt x="1558849" y="5809986"/>
                    <a:pt x="1546911" y="5768784"/>
                    <a:pt x="1539773" y="5726673"/>
                  </a:cubicBezTo>
                  <a:cubicBezTo>
                    <a:pt x="1530689" y="5673013"/>
                    <a:pt x="1533350" y="5619093"/>
                    <a:pt x="1533738" y="5565173"/>
                  </a:cubicBezTo>
                  <a:cubicBezTo>
                    <a:pt x="1533804" y="5554985"/>
                    <a:pt x="1535296" y="5545189"/>
                    <a:pt x="1527510" y="5537142"/>
                  </a:cubicBezTo>
                  <a:cubicBezTo>
                    <a:pt x="1525239" y="5443059"/>
                    <a:pt x="1491368" y="5357280"/>
                    <a:pt x="1457627" y="5271502"/>
                  </a:cubicBezTo>
                  <a:cubicBezTo>
                    <a:pt x="1453021" y="5259563"/>
                    <a:pt x="1446857" y="5248078"/>
                    <a:pt x="1447051" y="5234711"/>
                  </a:cubicBezTo>
                  <a:cubicBezTo>
                    <a:pt x="1509211" y="5244639"/>
                    <a:pt x="1571113" y="5244769"/>
                    <a:pt x="1632624" y="5229521"/>
                  </a:cubicBezTo>
                  <a:cubicBezTo>
                    <a:pt x="1658968" y="5222968"/>
                    <a:pt x="1643525" y="5210769"/>
                    <a:pt x="1666170" y="5196429"/>
                  </a:cubicBezTo>
                  <a:close/>
                  <a:moveTo>
                    <a:pt x="626964" y="5157108"/>
                  </a:moveTo>
                  <a:cubicBezTo>
                    <a:pt x="634036" y="5165868"/>
                    <a:pt x="631117" y="5176249"/>
                    <a:pt x="631117" y="5185917"/>
                  </a:cubicBezTo>
                  <a:cubicBezTo>
                    <a:pt x="631117" y="5246715"/>
                    <a:pt x="631765" y="5307513"/>
                    <a:pt x="630338" y="5368245"/>
                  </a:cubicBezTo>
                  <a:cubicBezTo>
                    <a:pt x="629170" y="5420608"/>
                    <a:pt x="634102" y="5471219"/>
                    <a:pt x="661159" y="5517482"/>
                  </a:cubicBezTo>
                  <a:cubicBezTo>
                    <a:pt x="650452" y="5533444"/>
                    <a:pt x="656098" y="5550314"/>
                    <a:pt x="659797" y="5566405"/>
                  </a:cubicBezTo>
                  <a:cubicBezTo>
                    <a:pt x="681598" y="5662306"/>
                    <a:pt x="671865" y="5759310"/>
                    <a:pt x="670502" y="5855989"/>
                  </a:cubicBezTo>
                  <a:cubicBezTo>
                    <a:pt x="669918" y="5895440"/>
                    <a:pt x="647857" y="5923146"/>
                    <a:pt x="608147" y="5929245"/>
                  </a:cubicBezTo>
                  <a:cubicBezTo>
                    <a:pt x="534113" y="5940664"/>
                    <a:pt x="518021" y="5949684"/>
                    <a:pt x="446777" y="5914581"/>
                  </a:cubicBezTo>
                  <a:cubicBezTo>
                    <a:pt x="473510" y="5831397"/>
                    <a:pt x="475067" y="5746333"/>
                    <a:pt x="464166" y="5660685"/>
                  </a:cubicBezTo>
                  <a:cubicBezTo>
                    <a:pt x="457873" y="5611306"/>
                    <a:pt x="445284" y="5561799"/>
                    <a:pt x="451513" y="5512227"/>
                  </a:cubicBezTo>
                  <a:cubicBezTo>
                    <a:pt x="463063" y="5419505"/>
                    <a:pt x="421731" y="5339241"/>
                    <a:pt x="397788" y="5254696"/>
                  </a:cubicBezTo>
                  <a:cubicBezTo>
                    <a:pt x="390457" y="5229066"/>
                    <a:pt x="378647" y="5204279"/>
                    <a:pt x="379166" y="5176639"/>
                  </a:cubicBezTo>
                  <a:cubicBezTo>
                    <a:pt x="473964" y="5173394"/>
                    <a:pt x="510495" y="5173265"/>
                    <a:pt x="605033" y="5164829"/>
                  </a:cubicBezTo>
                  <a:cubicBezTo>
                    <a:pt x="613208" y="5164115"/>
                    <a:pt x="620865" y="5163207"/>
                    <a:pt x="626964" y="5157108"/>
                  </a:cubicBezTo>
                  <a:close/>
                  <a:moveTo>
                    <a:pt x="838239" y="1505803"/>
                  </a:moveTo>
                  <a:cubicBezTo>
                    <a:pt x="861574" y="1504529"/>
                    <a:pt x="885144" y="1510191"/>
                    <a:pt x="909086" y="1524044"/>
                  </a:cubicBezTo>
                  <a:cubicBezTo>
                    <a:pt x="924594" y="1532998"/>
                    <a:pt x="940296" y="1541498"/>
                    <a:pt x="955804" y="1550258"/>
                  </a:cubicBezTo>
                  <a:cubicBezTo>
                    <a:pt x="962682" y="1561742"/>
                    <a:pt x="954311" y="1565764"/>
                    <a:pt x="946266" y="1570177"/>
                  </a:cubicBezTo>
                  <a:cubicBezTo>
                    <a:pt x="936014" y="1575887"/>
                    <a:pt x="925372" y="1581337"/>
                    <a:pt x="920441" y="1593146"/>
                  </a:cubicBezTo>
                  <a:cubicBezTo>
                    <a:pt x="898056" y="1606318"/>
                    <a:pt x="880731" y="1627470"/>
                    <a:pt x="854907" y="1635257"/>
                  </a:cubicBezTo>
                  <a:cubicBezTo>
                    <a:pt x="829212" y="1641031"/>
                    <a:pt x="811044" y="1660108"/>
                    <a:pt x="789177" y="1672566"/>
                  </a:cubicBezTo>
                  <a:cubicBezTo>
                    <a:pt x="781262" y="1677108"/>
                    <a:pt x="773216" y="1686321"/>
                    <a:pt x="769323" y="1669127"/>
                  </a:cubicBezTo>
                  <a:cubicBezTo>
                    <a:pt x="774514" y="1631688"/>
                    <a:pt x="762640" y="1596261"/>
                    <a:pt x="755308" y="1560574"/>
                  </a:cubicBezTo>
                  <a:cubicBezTo>
                    <a:pt x="752128" y="1544872"/>
                    <a:pt x="755956" y="1536955"/>
                    <a:pt x="768803" y="1529170"/>
                  </a:cubicBezTo>
                  <a:cubicBezTo>
                    <a:pt x="791805" y="1515284"/>
                    <a:pt x="814905" y="1507076"/>
                    <a:pt x="838239" y="1505803"/>
                  </a:cubicBezTo>
                  <a:close/>
                  <a:moveTo>
                    <a:pt x="21429" y="1392951"/>
                  </a:moveTo>
                  <a:cubicBezTo>
                    <a:pt x="26190" y="1394257"/>
                    <a:pt x="30894" y="1396998"/>
                    <a:pt x="35144" y="1399853"/>
                  </a:cubicBezTo>
                  <a:cubicBezTo>
                    <a:pt x="46694" y="1407574"/>
                    <a:pt x="58049" y="1415555"/>
                    <a:pt x="69404" y="1423406"/>
                  </a:cubicBezTo>
                  <a:cubicBezTo>
                    <a:pt x="103274" y="1443975"/>
                    <a:pt x="111384" y="1478170"/>
                    <a:pt x="150315" y="1504123"/>
                  </a:cubicBezTo>
                  <a:cubicBezTo>
                    <a:pt x="163293" y="1517101"/>
                    <a:pt x="176270" y="1523589"/>
                    <a:pt x="138247" y="1526704"/>
                  </a:cubicBezTo>
                  <a:cubicBezTo>
                    <a:pt x="137273" y="1526769"/>
                    <a:pt x="71414" y="1538772"/>
                    <a:pt x="54545" y="1521318"/>
                  </a:cubicBezTo>
                  <a:cubicBezTo>
                    <a:pt x="30277" y="1496142"/>
                    <a:pt x="18793" y="1458121"/>
                    <a:pt x="3870" y="1424639"/>
                  </a:cubicBezTo>
                  <a:cubicBezTo>
                    <a:pt x="41" y="1416074"/>
                    <a:pt x="-3787" y="1401864"/>
                    <a:pt x="7373" y="1394663"/>
                  </a:cubicBezTo>
                  <a:cubicBezTo>
                    <a:pt x="11850" y="1391775"/>
                    <a:pt x="16668" y="1391645"/>
                    <a:pt x="21429" y="1392951"/>
                  </a:cubicBezTo>
                  <a:close/>
                  <a:moveTo>
                    <a:pt x="507187" y="599"/>
                  </a:moveTo>
                  <a:cubicBezTo>
                    <a:pt x="553190" y="-440"/>
                    <a:pt x="599194" y="-1737"/>
                    <a:pt x="643901" y="11954"/>
                  </a:cubicBezTo>
                  <a:cubicBezTo>
                    <a:pt x="750572" y="44721"/>
                    <a:pt x="819221" y="109476"/>
                    <a:pt x="822465" y="227632"/>
                  </a:cubicBezTo>
                  <a:cubicBezTo>
                    <a:pt x="824542" y="303484"/>
                    <a:pt x="830446" y="379464"/>
                    <a:pt x="817598" y="455056"/>
                  </a:cubicBezTo>
                  <a:cubicBezTo>
                    <a:pt x="810396" y="497557"/>
                    <a:pt x="795083" y="535968"/>
                    <a:pt x="762641" y="565686"/>
                  </a:cubicBezTo>
                  <a:cubicBezTo>
                    <a:pt x="749016" y="578144"/>
                    <a:pt x="743695" y="592938"/>
                    <a:pt x="744408" y="611170"/>
                  </a:cubicBezTo>
                  <a:cubicBezTo>
                    <a:pt x="745251" y="632129"/>
                    <a:pt x="744927" y="653152"/>
                    <a:pt x="745057" y="674109"/>
                  </a:cubicBezTo>
                  <a:cubicBezTo>
                    <a:pt x="698339" y="697274"/>
                    <a:pt x="663431" y="737049"/>
                    <a:pt x="618854" y="763198"/>
                  </a:cubicBezTo>
                  <a:cubicBezTo>
                    <a:pt x="611134" y="767739"/>
                    <a:pt x="603995" y="773190"/>
                    <a:pt x="596793" y="778510"/>
                  </a:cubicBezTo>
                  <a:cubicBezTo>
                    <a:pt x="573046" y="796159"/>
                    <a:pt x="555721" y="792331"/>
                    <a:pt x="532233" y="771892"/>
                  </a:cubicBezTo>
                  <a:cubicBezTo>
                    <a:pt x="492068" y="736919"/>
                    <a:pt x="459886" y="691759"/>
                    <a:pt x="409664" y="668724"/>
                  </a:cubicBezTo>
                  <a:cubicBezTo>
                    <a:pt x="411546" y="659965"/>
                    <a:pt x="412713" y="651076"/>
                    <a:pt x="415373" y="642576"/>
                  </a:cubicBezTo>
                  <a:cubicBezTo>
                    <a:pt x="428546" y="600594"/>
                    <a:pt x="424328" y="562767"/>
                    <a:pt x="395000" y="527534"/>
                  </a:cubicBezTo>
                  <a:cubicBezTo>
                    <a:pt x="369110" y="496388"/>
                    <a:pt x="364309" y="456419"/>
                    <a:pt x="358209" y="417942"/>
                  </a:cubicBezTo>
                  <a:cubicBezTo>
                    <a:pt x="354446" y="394453"/>
                    <a:pt x="348606" y="386862"/>
                    <a:pt x="327065" y="404445"/>
                  </a:cubicBezTo>
                  <a:cubicBezTo>
                    <a:pt x="302473" y="424495"/>
                    <a:pt x="293519" y="421316"/>
                    <a:pt x="291832" y="389457"/>
                  </a:cubicBezTo>
                  <a:cubicBezTo>
                    <a:pt x="289366" y="342869"/>
                    <a:pt x="291183" y="296087"/>
                    <a:pt x="291183" y="249174"/>
                  </a:cubicBezTo>
                  <a:cubicBezTo>
                    <a:pt x="321809" y="261502"/>
                    <a:pt x="323365" y="261958"/>
                    <a:pt x="333098" y="229190"/>
                  </a:cubicBezTo>
                  <a:cubicBezTo>
                    <a:pt x="349126" y="175271"/>
                    <a:pt x="377481" y="126736"/>
                    <a:pt x="397790" y="74633"/>
                  </a:cubicBezTo>
                  <a:cubicBezTo>
                    <a:pt x="416736" y="26034"/>
                    <a:pt x="454630" y="1766"/>
                    <a:pt x="507187" y="599"/>
                  </a:cubicBezTo>
                  <a:close/>
                </a:path>
              </a:pathLst>
            </a:custGeom>
            <a:solidFill>
              <a:srgbClr val="D5A467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9A35425-8B80-4CD8-8236-564FA6B9528E}"/>
                </a:ext>
              </a:extLst>
            </p:cNvPr>
            <p:cNvSpPr/>
            <p:nvPr/>
          </p:nvSpPr>
          <p:spPr>
            <a:xfrm>
              <a:off x="9887493" y="1423066"/>
              <a:ext cx="1343922" cy="1268604"/>
            </a:xfrm>
            <a:custGeom>
              <a:avLst/>
              <a:gdLst>
                <a:gd name="connsiteX0" fmla="*/ 966546 w 1343922"/>
                <a:gd name="connsiteY0" fmla="*/ 1191102 h 1268604"/>
                <a:gd name="connsiteX1" fmla="*/ 1035244 w 1343922"/>
                <a:gd name="connsiteY1" fmla="*/ 1202911 h 1268604"/>
                <a:gd name="connsiteX2" fmla="*/ 1044718 w 1343922"/>
                <a:gd name="connsiteY2" fmla="*/ 1215694 h 1268604"/>
                <a:gd name="connsiteX3" fmla="*/ 1023305 w 1343922"/>
                <a:gd name="connsiteY3" fmla="*/ 1229968 h 1268604"/>
                <a:gd name="connsiteX4" fmla="*/ 916958 w 1343922"/>
                <a:gd name="connsiteY4" fmla="*/ 1243270 h 1268604"/>
                <a:gd name="connsiteX5" fmla="*/ 715424 w 1343922"/>
                <a:gd name="connsiteY5" fmla="*/ 1264748 h 1268604"/>
                <a:gd name="connsiteX6" fmla="*/ 543672 w 1343922"/>
                <a:gd name="connsiteY6" fmla="*/ 1247488 h 1268604"/>
                <a:gd name="connsiteX7" fmla="*/ 643661 w 1343922"/>
                <a:gd name="connsiteY7" fmla="*/ 1255793 h 1268604"/>
                <a:gd name="connsiteX8" fmla="*/ 898336 w 1343922"/>
                <a:gd name="connsiteY8" fmla="*/ 1204404 h 1268604"/>
                <a:gd name="connsiteX9" fmla="*/ 966546 w 1343922"/>
                <a:gd name="connsiteY9" fmla="*/ 1191102 h 1268604"/>
                <a:gd name="connsiteX10" fmla="*/ 865620 w 1343922"/>
                <a:gd name="connsiteY10" fmla="*/ 829240 h 1268604"/>
                <a:gd name="connsiteX11" fmla="*/ 883479 w 1343922"/>
                <a:gd name="connsiteY11" fmla="*/ 829302 h 1268604"/>
                <a:gd name="connsiteX12" fmla="*/ 677014 w 1343922"/>
                <a:gd name="connsiteY12" fmla="*/ 945318 h 1268604"/>
                <a:gd name="connsiteX13" fmla="*/ 180510 w 1343922"/>
                <a:gd name="connsiteY13" fmla="*/ 1145619 h 1268604"/>
                <a:gd name="connsiteX14" fmla="*/ 377503 w 1343922"/>
                <a:gd name="connsiteY14" fmla="*/ 1038623 h 1268604"/>
                <a:gd name="connsiteX15" fmla="*/ 672407 w 1343922"/>
                <a:gd name="connsiteY15" fmla="*/ 917093 h 1268604"/>
                <a:gd name="connsiteX16" fmla="*/ 797895 w 1343922"/>
                <a:gd name="connsiteY16" fmla="*/ 863173 h 1268604"/>
                <a:gd name="connsiteX17" fmla="*/ 823785 w 1343922"/>
                <a:gd name="connsiteY17" fmla="*/ 855647 h 1268604"/>
                <a:gd name="connsiteX18" fmla="*/ 865620 w 1343922"/>
                <a:gd name="connsiteY18" fmla="*/ 829240 h 1268604"/>
                <a:gd name="connsiteX19" fmla="*/ 400210 w 1343922"/>
                <a:gd name="connsiteY19" fmla="*/ 554705 h 1268604"/>
                <a:gd name="connsiteX20" fmla="*/ 425256 w 1343922"/>
                <a:gd name="connsiteY20" fmla="*/ 565801 h 1268604"/>
                <a:gd name="connsiteX21" fmla="*/ 476646 w 1343922"/>
                <a:gd name="connsiteY21" fmla="*/ 652488 h 1268604"/>
                <a:gd name="connsiteX22" fmla="*/ 493061 w 1343922"/>
                <a:gd name="connsiteY22" fmla="*/ 682141 h 1268604"/>
                <a:gd name="connsiteX23" fmla="*/ 509477 w 1343922"/>
                <a:gd name="connsiteY23" fmla="*/ 648075 h 1268604"/>
                <a:gd name="connsiteX24" fmla="*/ 521676 w 1343922"/>
                <a:gd name="connsiteY24" fmla="*/ 633346 h 1268604"/>
                <a:gd name="connsiteX25" fmla="*/ 528359 w 1343922"/>
                <a:gd name="connsiteY25" fmla="*/ 650671 h 1268604"/>
                <a:gd name="connsiteX26" fmla="*/ 527061 w 1343922"/>
                <a:gd name="connsiteY26" fmla="*/ 701541 h 1268604"/>
                <a:gd name="connsiteX27" fmla="*/ 528294 w 1343922"/>
                <a:gd name="connsiteY27" fmla="*/ 721461 h 1268604"/>
                <a:gd name="connsiteX28" fmla="*/ 507790 w 1343922"/>
                <a:gd name="connsiteY28" fmla="*/ 761041 h 1268604"/>
                <a:gd name="connsiteX29" fmla="*/ 434080 w 1343922"/>
                <a:gd name="connsiteY29" fmla="*/ 752736 h 1268604"/>
                <a:gd name="connsiteX30" fmla="*/ 378019 w 1343922"/>
                <a:gd name="connsiteY30" fmla="*/ 732751 h 1268604"/>
                <a:gd name="connsiteX31" fmla="*/ 318390 w 1343922"/>
                <a:gd name="connsiteY31" fmla="*/ 627182 h 1268604"/>
                <a:gd name="connsiteX32" fmla="*/ 342527 w 1343922"/>
                <a:gd name="connsiteY32" fmla="*/ 620759 h 1268604"/>
                <a:gd name="connsiteX33" fmla="*/ 390996 w 1343922"/>
                <a:gd name="connsiteY33" fmla="*/ 669682 h 1268604"/>
                <a:gd name="connsiteX34" fmla="*/ 423699 w 1343922"/>
                <a:gd name="connsiteY34" fmla="*/ 695118 h 1268604"/>
                <a:gd name="connsiteX35" fmla="*/ 403584 w 1343922"/>
                <a:gd name="connsiteY35" fmla="*/ 621148 h 1268604"/>
                <a:gd name="connsiteX36" fmla="*/ 392748 w 1343922"/>
                <a:gd name="connsiteY36" fmla="*/ 583969 h 1268604"/>
                <a:gd name="connsiteX37" fmla="*/ 400210 w 1343922"/>
                <a:gd name="connsiteY37" fmla="*/ 554705 h 1268604"/>
                <a:gd name="connsiteX38" fmla="*/ 1232365 w 1343922"/>
                <a:gd name="connsiteY38" fmla="*/ 124386 h 1268604"/>
                <a:gd name="connsiteX39" fmla="*/ 1242423 w 1343922"/>
                <a:gd name="connsiteY39" fmla="*/ 143722 h 1268604"/>
                <a:gd name="connsiteX40" fmla="*/ 1174943 w 1343922"/>
                <a:gd name="connsiteY40" fmla="*/ 328256 h 1268604"/>
                <a:gd name="connsiteX41" fmla="*/ 1096885 w 1343922"/>
                <a:gd name="connsiteY41" fmla="*/ 458741 h 1268604"/>
                <a:gd name="connsiteX42" fmla="*/ 1082545 w 1343922"/>
                <a:gd name="connsiteY42" fmla="*/ 541016 h 1268604"/>
                <a:gd name="connsiteX43" fmla="*/ 1152038 w 1343922"/>
                <a:gd name="connsiteY43" fmla="*/ 442844 h 1268604"/>
                <a:gd name="connsiteX44" fmla="*/ 1249106 w 1343922"/>
                <a:gd name="connsiteY44" fmla="*/ 281084 h 1268604"/>
                <a:gd name="connsiteX45" fmla="*/ 1275385 w 1343922"/>
                <a:gd name="connsiteY45" fmla="*/ 261683 h 1268604"/>
                <a:gd name="connsiteX46" fmla="*/ 1278305 w 1343922"/>
                <a:gd name="connsiteY46" fmla="*/ 296203 h 1268604"/>
                <a:gd name="connsiteX47" fmla="*/ 1204206 w 1343922"/>
                <a:gd name="connsiteY47" fmla="*/ 456989 h 1268604"/>
                <a:gd name="connsiteX48" fmla="*/ 1261953 w 1343922"/>
                <a:gd name="connsiteY48" fmla="*/ 397424 h 1268604"/>
                <a:gd name="connsiteX49" fmla="*/ 1313408 w 1343922"/>
                <a:gd name="connsiteY49" fmla="*/ 347137 h 1268604"/>
                <a:gd name="connsiteX50" fmla="*/ 1339297 w 1343922"/>
                <a:gd name="connsiteY50" fmla="*/ 341233 h 1268604"/>
                <a:gd name="connsiteX51" fmla="*/ 1336247 w 1343922"/>
                <a:gd name="connsiteY51" fmla="*/ 368355 h 1268604"/>
                <a:gd name="connsiteX52" fmla="*/ 1314641 w 1343922"/>
                <a:gd name="connsiteY52" fmla="*/ 393141 h 1268604"/>
                <a:gd name="connsiteX53" fmla="*/ 1149054 w 1343922"/>
                <a:gd name="connsiteY53" fmla="*/ 558405 h 1268604"/>
                <a:gd name="connsiteX54" fmla="*/ 1031351 w 1343922"/>
                <a:gd name="connsiteY54" fmla="*/ 738073 h 1268604"/>
                <a:gd name="connsiteX55" fmla="*/ 948946 w 1343922"/>
                <a:gd name="connsiteY55" fmla="*/ 787191 h 1268604"/>
                <a:gd name="connsiteX56" fmla="*/ 1005785 w 1343922"/>
                <a:gd name="connsiteY56" fmla="*/ 722500 h 1268604"/>
                <a:gd name="connsiteX57" fmla="*/ 1035179 w 1343922"/>
                <a:gd name="connsiteY57" fmla="*/ 601748 h 1268604"/>
                <a:gd name="connsiteX58" fmla="*/ 1064961 w 1343922"/>
                <a:gd name="connsiteY58" fmla="*/ 519668 h 1268604"/>
                <a:gd name="connsiteX59" fmla="*/ 1109992 w 1343922"/>
                <a:gd name="connsiteY59" fmla="*/ 393531 h 1268604"/>
                <a:gd name="connsiteX60" fmla="*/ 1201026 w 1343922"/>
                <a:gd name="connsiteY60" fmla="*/ 159619 h 1268604"/>
                <a:gd name="connsiteX61" fmla="*/ 1213549 w 1343922"/>
                <a:gd name="connsiteY61" fmla="*/ 135741 h 1268604"/>
                <a:gd name="connsiteX62" fmla="*/ 1232365 w 1343922"/>
                <a:gd name="connsiteY62" fmla="*/ 124386 h 1268604"/>
                <a:gd name="connsiteX63" fmla="*/ 45612 w 1343922"/>
                <a:gd name="connsiteY63" fmla="*/ 93241 h 1268604"/>
                <a:gd name="connsiteX64" fmla="*/ 78249 w 1343922"/>
                <a:gd name="connsiteY64" fmla="*/ 149951 h 1268604"/>
                <a:gd name="connsiteX65" fmla="*/ 79028 w 1343922"/>
                <a:gd name="connsiteY65" fmla="*/ 354016 h 1268604"/>
                <a:gd name="connsiteX66" fmla="*/ 125809 w 1343922"/>
                <a:gd name="connsiteY66" fmla="*/ 602202 h 1268604"/>
                <a:gd name="connsiteX67" fmla="*/ 203218 w 1343922"/>
                <a:gd name="connsiteY67" fmla="*/ 686683 h 1268604"/>
                <a:gd name="connsiteX68" fmla="*/ 217818 w 1343922"/>
                <a:gd name="connsiteY68" fmla="*/ 711145 h 1268604"/>
                <a:gd name="connsiteX69" fmla="*/ 192707 w 1343922"/>
                <a:gd name="connsiteY69" fmla="*/ 707381 h 1268604"/>
                <a:gd name="connsiteX70" fmla="*/ 107512 w 1343922"/>
                <a:gd name="connsiteY70" fmla="*/ 620240 h 1268604"/>
                <a:gd name="connsiteX71" fmla="*/ 67673 w 1343922"/>
                <a:gd name="connsiteY71" fmla="*/ 495790 h 1268604"/>
                <a:gd name="connsiteX72" fmla="*/ 55344 w 1343922"/>
                <a:gd name="connsiteY72" fmla="*/ 311061 h 1268604"/>
                <a:gd name="connsiteX73" fmla="*/ 10767 w 1343922"/>
                <a:gd name="connsiteY73" fmla="*/ 173115 h 1268604"/>
                <a:gd name="connsiteX74" fmla="*/ 5188 w 1343922"/>
                <a:gd name="connsiteY74" fmla="*/ 141191 h 1268604"/>
                <a:gd name="connsiteX75" fmla="*/ 35100 w 1343922"/>
                <a:gd name="connsiteY75" fmla="*/ 146512 h 1268604"/>
                <a:gd name="connsiteX76" fmla="*/ 57161 w 1343922"/>
                <a:gd name="connsiteY76" fmla="*/ 159165 h 1268604"/>
                <a:gd name="connsiteX77" fmla="*/ 45612 w 1343922"/>
                <a:gd name="connsiteY77" fmla="*/ 93241 h 1268604"/>
                <a:gd name="connsiteX78" fmla="*/ 616473 w 1343922"/>
                <a:gd name="connsiteY78" fmla="*/ 14340 h 1268604"/>
                <a:gd name="connsiteX79" fmla="*/ 749423 w 1343922"/>
                <a:gd name="connsiteY79" fmla="*/ 88569 h 1268604"/>
                <a:gd name="connsiteX80" fmla="*/ 747995 w 1343922"/>
                <a:gd name="connsiteY80" fmla="*/ 152741 h 1268604"/>
                <a:gd name="connsiteX81" fmla="*/ 721392 w 1343922"/>
                <a:gd name="connsiteY81" fmla="*/ 160592 h 1268604"/>
                <a:gd name="connsiteX82" fmla="*/ 673247 w 1343922"/>
                <a:gd name="connsiteY82" fmla="*/ 97264 h 1268604"/>
                <a:gd name="connsiteX83" fmla="*/ 622313 w 1343922"/>
                <a:gd name="connsiteY83" fmla="*/ 24852 h 1268604"/>
                <a:gd name="connsiteX84" fmla="*/ 616473 w 1343922"/>
                <a:gd name="connsiteY84" fmla="*/ 14340 h 1268604"/>
                <a:gd name="connsiteX85" fmla="*/ 570858 w 1343922"/>
                <a:gd name="connsiteY85" fmla="*/ 0 h 1268604"/>
                <a:gd name="connsiteX86" fmla="*/ 575724 w 1343922"/>
                <a:gd name="connsiteY86" fmla="*/ 8695 h 1268604"/>
                <a:gd name="connsiteX87" fmla="*/ 547825 w 1343922"/>
                <a:gd name="connsiteY87" fmla="*/ 175386 h 1268604"/>
                <a:gd name="connsiteX88" fmla="*/ 522519 w 1343922"/>
                <a:gd name="connsiteY88" fmla="*/ 577545 h 1268604"/>
                <a:gd name="connsiteX89" fmla="*/ 517717 w 1343922"/>
                <a:gd name="connsiteY89" fmla="*/ 587408 h 1268604"/>
                <a:gd name="connsiteX90" fmla="*/ 498835 w 1343922"/>
                <a:gd name="connsiteY90" fmla="*/ 535045 h 1268604"/>
                <a:gd name="connsiteX91" fmla="*/ 514538 w 1343922"/>
                <a:gd name="connsiteY91" fmla="*/ 330007 h 1268604"/>
                <a:gd name="connsiteX92" fmla="*/ 513889 w 1343922"/>
                <a:gd name="connsiteY92" fmla="*/ 291465 h 1268604"/>
                <a:gd name="connsiteX93" fmla="*/ 517783 w 1343922"/>
                <a:gd name="connsiteY93" fmla="*/ 226970 h 1268604"/>
                <a:gd name="connsiteX94" fmla="*/ 502729 w 1343922"/>
                <a:gd name="connsiteY94" fmla="*/ 162602 h 1268604"/>
                <a:gd name="connsiteX95" fmla="*/ 490660 w 1343922"/>
                <a:gd name="connsiteY95" fmla="*/ 149366 h 1268604"/>
                <a:gd name="connsiteX96" fmla="*/ 441217 w 1343922"/>
                <a:gd name="connsiteY96" fmla="*/ 155725 h 1268604"/>
                <a:gd name="connsiteX97" fmla="*/ 432458 w 1343922"/>
                <a:gd name="connsiteY97" fmla="*/ 170389 h 1268604"/>
                <a:gd name="connsiteX98" fmla="*/ 423374 w 1343922"/>
                <a:gd name="connsiteY98" fmla="*/ 164160 h 1268604"/>
                <a:gd name="connsiteX99" fmla="*/ 570858 w 1343922"/>
                <a:gd name="connsiteY99" fmla="*/ 0 h 1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343922" h="1268604">
                  <a:moveTo>
                    <a:pt x="966546" y="1191102"/>
                  </a:moveTo>
                  <a:cubicBezTo>
                    <a:pt x="989434" y="1192951"/>
                    <a:pt x="1012404" y="1198985"/>
                    <a:pt x="1035244" y="1202911"/>
                  </a:cubicBezTo>
                  <a:cubicBezTo>
                    <a:pt x="1041473" y="1204014"/>
                    <a:pt x="1046859" y="1208751"/>
                    <a:pt x="1044718" y="1215694"/>
                  </a:cubicBezTo>
                  <a:cubicBezTo>
                    <a:pt x="1041667" y="1225492"/>
                    <a:pt x="1031740" y="1228736"/>
                    <a:pt x="1023305" y="1229968"/>
                  </a:cubicBezTo>
                  <a:cubicBezTo>
                    <a:pt x="987942" y="1235160"/>
                    <a:pt x="952515" y="1240610"/>
                    <a:pt x="916958" y="1243270"/>
                  </a:cubicBezTo>
                  <a:cubicBezTo>
                    <a:pt x="849542" y="1248267"/>
                    <a:pt x="782580" y="1257156"/>
                    <a:pt x="715424" y="1264748"/>
                  </a:cubicBezTo>
                  <a:cubicBezTo>
                    <a:pt x="657351" y="1271301"/>
                    <a:pt x="599149" y="1271819"/>
                    <a:pt x="543672" y="1247488"/>
                  </a:cubicBezTo>
                  <a:cubicBezTo>
                    <a:pt x="577867" y="1241454"/>
                    <a:pt x="609531" y="1257999"/>
                    <a:pt x="643661" y="1255793"/>
                  </a:cubicBezTo>
                  <a:cubicBezTo>
                    <a:pt x="730996" y="1250148"/>
                    <a:pt x="818916" y="1249564"/>
                    <a:pt x="898336" y="1204404"/>
                  </a:cubicBezTo>
                  <a:cubicBezTo>
                    <a:pt x="920851" y="1191588"/>
                    <a:pt x="943658" y="1189252"/>
                    <a:pt x="966546" y="1191102"/>
                  </a:cubicBezTo>
                  <a:close/>
                  <a:moveTo>
                    <a:pt x="865620" y="829240"/>
                  </a:moveTo>
                  <a:cubicBezTo>
                    <a:pt x="871029" y="828045"/>
                    <a:pt x="876909" y="827907"/>
                    <a:pt x="883479" y="829302"/>
                  </a:cubicBezTo>
                  <a:cubicBezTo>
                    <a:pt x="817361" y="872646"/>
                    <a:pt x="769345" y="905802"/>
                    <a:pt x="677014" y="945318"/>
                  </a:cubicBezTo>
                  <a:cubicBezTo>
                    <a:pt x="574689" y="990089"/>
                    <a:pt x="192903" y="1146852"/>
                    <a:pt x="180510" y="1145619"/>
                  </a:cubicBezTo>
                  <a:cubicBezTo>
                    <a:pt x="181743" y="1136081"/>
                    <a:pt x="314562" y="1063864"/>
                    <a:pt x="377503" y="1038623"/>
                  </a:cubicBezTo>
                  <a:cubicBezTo>
                    <a:pt x="476128" y="998978"/>
                    <a:pt x="574754" y="959138"/>
                    <a:pt x="672407" y="917093"/>
                  </a:cubicBezTo>
                  <a:cubicBezTo>
                    <a:pt x="714128" y="899054"/>
                    <a:pt x="752864" y="873815"/>
                    <a:pt x="797895" y="863173"/>
                  </a:cubicBezTo>
                  <a:cubicBezTo>
                    <a:pt x="811197" y="877058"/>
                    <a:pt x="816388" y="860902"/>
                    <a:pt x="823785" y="855647"/>
                  </a:cubicBezTo>
                  <a:cubicBezTo>
                    <a:pt x="837411" y="845914"/>
                    <a:pt x="849393" y="832823"/>
                    <a:pt x="865620" y="829240"/>
                  </a:cubicBezTo>
                  <a:close/>
                  <a:moveTo>
                    <a:pt x="400210" y="554705"/>
                  </a:moveTo>
                  <a:cubicBezTo>
                    <a:pt x="411825" y="548671"/>
                    <a:pt x="418637" y="558858"/>
                    <a:pt x="425256" y="565801"/>
                  </a:cubicBezTo>
                  <a:cubicBezTo>
                    <a:pt x="449005" y="590717"/>
                    <a:pt x="465095" y="620174"/>
                    <a:pt x="476646" y="652488"/>
                  </a:cubicBezTo>
                  <a:cubicBezTo>
                    <a:pt x="479955" y="661442"/>
                    <a:pt x="480668" y="672148"/>
                    <a:pt x="493061" y="682141"/>
                  </a:cubicBezTo>
                  <a:cubicBezTo>
                    <a:pt x="499290" y="669293"/>
                    <a:pt x="504741" y="658847"/>
                    <a:pt x="509477" y="648075"/>
                  </a:cubicBezTo>
                  <a:cubicBezTo>
                    <a:pt x="512267" y="641716"/>
                    <a:pt x="513370" y="632373"/>
                    <a:pt x="521676" y="633346"/>
                  </a:cubicBezTo>
                  <a:cubicBezTo>
                    <a:pt x="531084" y="634449"/>
                    <a:pt x="528359" y="644182"/>
                    <a:pt x="528359" y="650671"/>
                  </a:cubicBezTo>
                  <a:cubicBezTo>
                    <a:pt x="528359" y="667606"/>
                    <a:pt x="527970" y="684606"/>
                    <a:pt x="527061" y="701541"/>
                  </a:cubicBezTo>
                  <a:cubicBezTo>
                    <a:pt x="526672" y="708290"/>
                    <a:pt x="523882" y="714259"/>
                    <a:pt x="528294" y="721461"/>
                  </a:cubicBezTo>
                  <a:cubicBezTo>
                    <a:pt x="541725" y="743393"/>
                    <a:pt x="534653" y="757083"/>
                    <a:pt x="507790" y="761041"/>
                  </a:cubicBezTo>
                  <a:cubicBezTo>
                    <a:pt x="482680" y="764740"/>
                    <a:pt x="458153" y="758056"/>
                    <a:pt x="434080" y="752736"/>
                  </a:cubicBezTo>
                  <a:cubicBezTo>
                    <a:pt x="414875" y="748454"/>
                    <a:pt x="396576" y="739823"/>
                    <a:pt x="378019" y="732751"/>
                  </a:cubicBezTo>
                  <a:cubicBezTo>
                    <a:pt x="337142" y="717113"/>
                    <a:pt x="310993" y="670136"/>
                    <a:pt x="318390" y="627182"/>
                  </a:cubicBezTo>
                  <a:cubicBezTo>
                    <a:pt x="321958" y="606419"/>
                    <a:pt x="332081" y="610766"/>
                    <a:pt x="342527" y="620759"/>
                  </a:cubicBezTo>
                  <a:cubicBezTo>
                    <a:pt x="359137" y="636591"/>
                    <a:pt x="374516" y="653721"/>
                    <a:pt x="390996" y="669682"/>
                  </a:cubicBezTo>
                  <a:cubicBezTo>
                    <a:pt x="400081" y="678442"/>
                    <a:pt x="407283" y="689862"/>
                    <a:pt x="423699" y="695118"/>
                  </a:cubicBezTo>
                  <a:cubicBezTo>
                    <a:pt x="421817" y="667801"/>
                    <a:pt x="409035" y="645350"/>
                    <a:pt x="403584" y="621148"/>
                  </a:cubicBezTo>
                  <a:cubicBezTo>
                    <a:pt x="400729" y="608560"/>
                    <a:pt x="395733" y="596491"/>
                    <a:pt x="392748" y="583969"/>
                  </a:cubicBezTo>
                  <a:cubicBezTo>
                    <a:pt x="390153" y="573197"/>
                    <a:pt x="387947" y="561064"/>
                    <a:pt x="400210" y="554705"/>
                  </a:cubicBezTo>
                  <a:close/>
                  <a:moveTo>
                    <a:pt x="1232365" y="124386"/>
                  </a:moveTo>
                  <a:cubicBezTo>
                    <a:pt x="1242358" y="127176"/>
                    <a:pt x="1242164" y="135546"/>
                    <a:pt x="1242423" y="143722"/>
                  </a:cubicBezTo>
                  <a:cubicBezTo>
                    <a:pt x="1244695" y="214317"/>
                    <a:pt x="1214262" y="272714"/>
                    <a:pt x="1174943" y="328256"/>
                  </a:cubicBezTo>
                  <a:cubicBezTo>
                    <a:pt x="1145614" y="369652"/>
                    <a:pt x="1114988" y="410336"/>
                    <a:pt x="1096885" y="458741"/>
                  </a:cubicBezTo>
                  <a:cubicBezTo>
                    <a:pt x="1086957" y="485279"/>
                    <a:pt x="1084817" y="512530"/>
                    <a:pt x="1082545" y="541016"/>
                  </a:cubicBezTo>
                  <a:cubicBezTo>
                    <a:pt x="1112262" y="512466"/>
                    <a:pt x="1133156" y="478012"/>
                    <a:pt x="1152038" y="442844"/>
                  </a:cubicBezTo>
                  <a:cubicBezTo>
                    <a:pt x="1181820" y="387302"/>
                    <a:pt x="1213224" y="332862"/>
                    <a:pt x="1249106" y="281084"/>
                  </a:cubicBezTo>
                  <a:cubicBezTo>
                    <a:pt x="1255530" y="271741"/>
                    <a:pt x="1262148" y="255844"/>
                    <a:pt x="1275385" y="261683"/>
                  </a:cubicBezTo>
                  <a:cubicBezTo>
                    <a:pt x="1291347" y="268756"/>
                    <a:pt x="1282003" y="284394"/>
                    <a:pt x="1278305" y="296203"/>
                  </a:cubicBezTo>
                  <a:cubicBezTo>
                    <a:pt x="1260786" y="352848"/>
                    <a:pt x="1226008" y="401187"/>
                    <a:pt x="1204206" y="456989"/>
                  </a:cubicBezTo>
                  <a:cubicBezTo>
                    <a:pt x="1222568" y="436161"/>
                    <a:pt x="1242423" y="416954"/>
                    <a:pt x="1261953" y="397424"/>
                  </a:cubicBezTo>
                  <a:cubicBezTo>
                    <a:pt x="1278953" y="380489"/>
                    <a:pt x="1295629" y="363164"/>
                    <a:pt x="1313408" y="347137"/>
                  </a:cubicBezTo>
                  <a:cubicBezTo>
                    <a:pt x="1320156" y="341103"/>
                    <a:pt x="1329045" y="331371"/>
                    <a:pt x="1339297" y="341233"/>
                  </a:cubicBezTo>
                  <a:cubicBezTo>
                    <a:pt x="1348900" y="350447"/>
                    <a:pt x="1341373" y="360440"/>
                    <a:pt x="1336247" y="368355"/>
                  </a:cubicBezTo>
                  <a:cubicBezTo>
                    <a:pt x="1330343" y="377439"/>
                    <a:pt x="1322426" y="385355"/>
                    <a:pt x="1314641" y="393141"/>
                  </a:cubicBezTo>
                  <a:cubicBezTo>
                    <a:pt x="1259487" y="448294"/>
                    <a:pt x="1203621" y="502733"/>
                    <a:pt x="1149054" y="558405"/>
                  </a:cubicBezTo>
                  <a:cubicBezTo>
                    <a:pt x="1098118" y="610312"/>
                    <a:pt x="1049324" y="662286"/>
                    <a:pt x="1031351" y="738073"/>
                  </a:cubicBezTo>
                  <a:cubicBezTo>
                    <a:pt x="1023371" y="771812"/>
                    <a:pt x="982427" y="780248"/>
                    <a:pt x="948946" y="787191"/>
                  </a:cubicBezTo>
                  <a:cubicBezTo>
                    <a:pt x="983465" y="750011"/>
                    <a:pt x="1010523" y="739629"/>
                    <a:pt x="1005785" y="722500"/>
                  </a:cubicBezTo>
                  <a:cubicBezTo>
                    <a:pt x="993069" y="676496"/>
                    <a:pt x="1009809" y="637500"/>
                    <a:pt x="1035179" y="601748"/>
                  </a:cubicBezTo>
                  <a:cubicBezTo>
                    <a:pt x="1053022" y="576638"/>
                    <a:pt x="1063988" y="551332"/>
                    <a:pt x="1064961" y="519668"/>
                  </a:cubicBezTo>
                  <a:cubicBezTo>
                    <a:pt x="1066454" y="473534"/>
                    <a:pt x="1097793" y="436615"/>
                    <a:pt x="1109992" y="393531"/>
                  </a:cubicBezTo>
                  <a:cubicBezTo>
                    <a:pt x="1132961" y="312684"/>
                    <a:pt x="1166053" y="235794"/>
                    <a:pt x="1201026" y="159619"/>
                  </a:cubicBezTo>
                  <a:cubicBezTo>
                    <a:pt x="1204789" y="151443"/>
                    <a:pt x="1208813" y="143332"/>
                    <a:pt x="1213549" y="135741"/>
                  </a:cubicBezTo>
                  <a:cubicBezTo>
                    <a:pt x="1217702" y="129058"/>
                    <a:pt x="1222374" y="121661"/>
                    <a:pt x="1232365" y="124386"/>
                  </a:cubicBezTo>
                  <a:close/>
                  <a:moveTo>
                    <a:pt x="45612" y="93241"/>
                  </a:moveTo>
                  <a:cubicBezTo>
                    <a:pt x="75329" y="101870"/>
                    <a:pt x="77989" y="126073"/>
                    <a:pt x="78249" y="149951"/>
                  </a:cubicBezTo>
                  <a:cubicBezTo>
                    <a:pt x="79028" y="217951"/>
                    <a:pt x="77275" y="286016"/>
                    <a:pt x="79028" y="354016"/>
                  </a:cubicBezTo>
                  <a:cubicBezTo>
                    <a:pt x="81234" y="439081"/>
                    <a:pt x="92135" y="522588"/>
                    <a:pt x="125809" y="602202"/>
                  </a:cubicBezTo>
                  <a:cubicBezTo>
                    <a:pt x="141966" y="640420"/>
                    <a:pt x="171878" y="663584"/>
                    <a:pt x="203218" y="686683"/>
                  </a:cubicBezTo>
                  <a:cubicBezTo>
                    <a:pt x="209512" y="691290"/>
                    <a:pt x="230795" y="698167"/>
                    <a:pt x="217818" y="711145"/>
                  </a:cubicBezTo>
                  <a:cubicBezTo>
                    <a:pt x="209252" y="719709"/>
                    <a:pt x="201401" y="711405"/>
                    <a:pt x="192707" y="707381"/>
                  </a:cubicBezTo>
                  <a:cubicBezTo>
                    <a:pt x="172398" y="698103"/>
                    <a:pt x="126978" y="659171"/>
                    <a:pt x="107512" y="620240"/>
                  </a:cubicBezTo>
                  <a:cubicBezTo>
                    <a:pt x="88046" y="587797"/>
                    <a:pt x="76497" y="536603"/>
                    <a:pt x="67673" y="495790"/>
                  </a:cubicBezTo>
                  <a:cubicBezTo>
                    <a:pt x="54501" y="434928"/>
                    <a:pt x="53982" y="372962"/>
                    <a:pt x="55344" y="311061"/>
                  </a:cubicBezTo>
                  <a:cubicBezTo>
                    <a:pt x="56513" y="259672"/>
                    <a:pt x="50413" y="211463"/>
                    <a:pt x="10767" y="173115"/>
                  </a:cubicBezTo>
                  <a:cubicBezTo>
                    <a:pt x="2722" y="165328"/>
                    <a:pt x="-5713" y="151962"/>
                    <a:pt x="5188" y="141191"/>
                  </a:cubicBezTo>
                  <a:cubicBezTo>
                    <a:pt x="14791" y="131783"/>
                    <a:pt x="25627" y="141711"/>
                    <a:pt x="35100" y="146512"/>
                  </a:cubicBezTo>
                  <a:cubicBezTo>
                    <a:pt x="42042" y="150015"/>
                    <a:pt x="45936" y="158515"/>
                    <a:pt x="57161" y="159165"/>
                  </a:cubicBezTo>
                  <a:cubicBezTo>
                    <a:pt x="58134" y="136519"/>
                    <a:pt x="35684" y="118092"/>
                    <a:pt x="45612" y="93241"/>
                  </a:cubicBezTo>
                  <a:close/>
                  <a:moveTo>
                    <a:pt x="616473" y="14340"/>
                  </a:moveTo>
                  <a:cubicBezTo>
                    <a:pt x="673507" y="16222"/>
                    <a:pt x="712957" y="52038"/>
                    <a:pt x="749423" y="88569"/>
                  </a:cubicBezTo>
                  <a:cubicBezTo>
                    <a:pt x="765449" y="104595"/>
                    <a:pt x="760583" y="131653"/>
                    <a:pt x="747995" y="152741"/>
                  </a:cubicBezTo>
                  <a:cubicBezTo>
                    <a:pt x="741960" y="162863"/>
                    <a:pt x="731385" y="163252"/>
                    <a:pt x="721392" y="160592"/>
                  </a:cubicBezTo>
                  <a:cubicBezTo>
                    <a:pt x="703679" y="155920"/>
                    <a:pt x="670717" y="116146"/>
                    <a:pt x="673247" y="97264"/>
                  </a:cubicBezTo>
                  <a:cubicBezTo>
                    <a:pt x="678827" y="55866"/>
                    <a:pt x="666110" y="30302"/>
                    <a:pt x="622313" y="24852"/>
                  </a:cubicBezTo>
                  <a:cubicBezTo>
                    <a:pt x="618485" y="24333"/>
                    <a:pt x="615499" y="20959"/>
                    <a:pt x="616473" y="14340"/>
                  </a:cubicBezTo>
                  <a:close/>
                  <a:moveTo>
                    <a:pt x="570858" y="0"/>
                  </a:moveTo>
                  <a:cubicBezTo>
                    <a:pt x="574038" y="5515"/>
                    <a:pt x="576179" y="8110"/>
                    <a:pt x="575724" y="8695"/>
                  </a:cubicBezTo>
                  <a:cubicBezTo>
                    <a:pt x="535301" y="58851"/>
                    <a:pt x="554508" y="119778"/>
                    <a:pt x="547825" y="175386"/>
                  </a:cubicBezTo>
                  <a:cubicBezTo>
                    <a:pt x="531733" y="308790"/>
                    <a:pt x="517912" y="442714"/>
                    <a:pt x="522519" y="577545"/>
                  </a:cubicBezTo>
                  <a:cubicBezTo>
                    <a:pt x="522584" y="579881"/>
                    <a:pt x="520248" y="582347"/>
                    <a:pt x="517717" y="587408"/>
                  </a:cubicBezTo>
                  <a:cubicBezTo>
                    <a:pt x="502080" y="571641"/>
                    <a:pt x="499226" y="553603"/>
                    <a:pt x="498835" y="535045"/>
                  </a:cubicBezTo>
                  <a:cubicBezTo>
                    <a:pt x="497343" y="466202"/>
                    <a:pt x="500069" y="397682"/>
                    <a:pt x="514538" y="330007"/>
                  </a:cubicBezTo>
                  <a:cubicBezTo>
                    <a:pt x="517198" y="317679"/>
                    <a:pt x="516809" y="303729"/>
                    <a:pt x="513889" y="291465"/>
                  </a:cubicBezTo>
                  <a:cubicBezTo>
                    <a:pt x="508634" y="269144"/>
                    <a:pt x="509347" y="247862"/>
                    <a:pt x="517783" y="226970"/>
                  </a:cubicBezTo>
                  <a:cubicBezTo>
                    <a:pt x="527904" y="201794"/>
                    <a:pt x="524271" y="180316"/>
                    <a:pt x="502729" y="162602"/>
                  </a:cubicBezTo>
                  <a:cubicBezTo>
                    <a:pt x="498187" y="158840"/>
                    <a:pt x="494164" y="154167"/>
                    <a:pt x="490660" y="149366"/>
                  </a:cubicBezTo>
                  <a:cubicBezTo>
                    <a:pt x="463733" y="112836"/>
                    <a:pt x="463797" y="112836"/>
                    <a:pt x="441217" y="155725"/>
                  </a:cubicBezTo>
                  <a:cubicBezTo>
                    <a:pt x="438557" y="160786"/>
                    <a:pt x="435377" y="165522"/>
                    <a:pt x="432458" y="170389"/>
                  </a:cubicBezTo>
                  <a:cubicBezTo>
                    <a:pt x="429409" y="168313"/>
                    <a:pt x="426424" y="166236"/>
                    <a:pt x="423374" y="164160"/>
                  </a:cubicBezTo>
                  <a:cubicBezTo>
                    <a:pt x="457829" y="97199"/>
                    <a:pt x="511034" y="46717"/>
                    <a:pt x="570858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9" name="Freeform 23">
            <a:extLst>
              <a:ext uri="{FF2B5EF4-FFF2-40B4-BE49-F238E27FC236}">
                <a16:creationId xmlns:a16="http://schemas.microsoft.com/office/drawing/2014/main" id="{84A23C04-8CE7-4B4F-8895-30A2A7828C12}"/>
              </a:ext>
            </a:extLst>
          </p:cNvPr>
          <p:cNvSpPr>
            <a:spLocks noChangeAspect="1"/>
          </p:cNvSpPr>
          <p:nvPr/>
        </p:nvSpPr>
        <p:spPr>
          <a:xfrm flipH="1">
            <a:off x="9392909" y="4346426"/>
            <a:ext cx="446014" cy="283786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자유형: 도형 39">
            <a:extLst>
              <a:ext uri="{FF2B5EF4-FFF2-40B4-BE49-F238E27FC236}">
                <a16:creationId xmlns:a16="http://schemas.microsoft.com/office/drawing/2014/main" id="{0DB972B4-C959-40BA-A946-59D5B50937C5}"/>
              </a:ext>
            </a:extLst>
          </p:cNvPr>
          <p:cNvSpPr/>
          <p:nvPr/>
        </p:nvSpPr>
        <p:spPr>
          <a:xfrm>
            <a:off x="7241293" y="4342063"/>
            <a:ext cx="359708" cy="304997"/>
          </a:xfrm>
          <a:custGeom>
            <a:avLst/>
            <a:gdLst>
              <a:gd name="connsiteX0" fmla="*/ 1272826 w 1628870"/>
              <a:gd name="connsiteY0" fmla="*/ 1019079 h 1381124"/>
              <a:gd name="connsiteX1" fmla="*/ 1508570 w 1628870"/>
              <a:gd name="connsiteY1" fmla="*/ 1019079 h 1381124"/>
              <a:gd name="connsiteX2" fmla="*/ 1628870 w 1628870"/>
              <a:gd name="connsiteY2" fmla="*/ 1139380 h 1381124"/>
              <a:gd name="connsiteX3" fmla="*/ 1628870 w 1628870"/>
              <a:gd name="connsiteY3" fmla="*/ 1260823 h 1381124"/>
              <a:gd name="connsiteX4" fmla="*/ 1508570 w 1628870"/>
              <a:gd name="connsiteY4" fmla="*/ 1381124 h 1381124"/>
              <a:gd name="connsiteX5" fmla="*/ 1272826 w 1628870"/>
              <a:gd name="connsiteY5" fmla="*/ 1381124 h 1381124"/>
              <a:gd name="connsiteX6" fmla="*/ 1152525 w 1628870"/>
              <a:gd name="connsiteY6" fmla="*/ 1260823 h 1381124"/>
              <a:gd name="connsiteX7" fmla="*/ 1152525 w 1628870"/>
              <a:gd name="connsiteY7" fmla="*/ 1139380 h 1381124"/>
              <a:gd name="connsiteX8" fmla="*/ 1272826 w 1628870"/>
              <a:gd name="connsiteY8" fmla="*/ 1019079 h 1381124"/>
              <a:gd name="connsiteX9" fmla="*/ 696564 w 1628870"/>
              <a:gd name="connsiteY9" fmla="*/ 1019079 h 1381124"/>
              <a:gd name="connsiteX10" fmla="*/ 932307 w 1628870"/>
              <a:gd name="connsiteY10" fmla="*/ 1019079 h 1381124"/>
              <a:gd name="connsiteX11" fmla="*/ 1052608 w 1628870"/>
              <a:gd name="connsiteY11" fmla="*/ 1139380 h 1381124"/>
              <a:gd name="connsiteX12" fmla="*/ 1052608 w 1628870"/>
              <a:gd name="connsiteY12" fmla="*/ 1260823 h 1381124"/>
              <a:gd name="connsiteX13" fmla="*/ 932307 w 1628870"/>
              <a:gd name="connsiteY13" fmla="*/ 1381124 h 1381124"/>
              <a:gd name="connsiteX14" fmla="*/ 696564 w 1628870"/>
              <a:gd name="connsiteY14" fmla="*/ 1381124 h 1381124"/>
              <a:gd name="connsiteX15" fmla="*/ 576263 w 1628870"/>
              <a:gd name="connsiteY15" fmla="*/ 1260823 h 1381124"/>
              <a:gd name="connsiteX16" fmla="*/ 576263 w 1628870"/>
              <a:gd name="connsiteY16" fmla="*/ 1139380 h 1381124"/>
              <a:gd name="connsiteX17" fmla="*/ 696564 w 1628870"/>
              <a:gd name="connsiteY17" fmla="*/ 1019079 h 1381124"/>
              <a:gd name="connsiteX18" fmla="*/ 120301 w 1628870"/>
              <a:gd name="connsiteY18" fmla="*/ 1019079 h 1381124"/>
              <a:gd name="connsiteX19" fmla="*/ 356045 w 1628870"/>
              <a:gd name="connsiteY19" fmla="*/ 1019079 h 1381124"/>
              <a:gd name="connsiteX20" fmla="*/ 476345 w 1628870"/>
              <a:gd name="connsiteY20" fmla="*/ 1139380 h 1381124"/>
              <a:gd name="connsiteX21" fmla="*/ 476345 w 1628870"/>
              <a:gd name="connsiteY21" fmla="*/ 1260824 h 1381124"/>
              <a:gd name="connsiteX22" fmla="*/ 356045 w 1628870"/>
              <a:gd name="connsiteY22" fmla="*/ 1381029 h 1381124"/>
              <a:gd name="connsiteX23" fmla="*/ 120301 w 1628870"/>
              <a:gd name="connsiteY23" fmla="*/ 1381029 h 1381124"/>
              <a:gd name="connsiteX24" fmla="*/ 0 w 1628870"/>
              <a:gd name="connsiteY24" fmla="*/ 1260824 h 1381124"/>
              <a:gd name="connsiteX25" fmla="*/ 0 w 1628870"/>
              <a:gd name="connsiteY25" fmla="*/ 1139380 h 1381124"/>
              <a:gd name="connsiteX26" fmla="*/ 120301 w 1628870"/>
              <a:gd name="connsiteY26" fmla="*/ 1019079 h 1381124"/>
              <a:gd name="connsiteX27" fmla="*/ 771808 w 1628870"/>
              <a:gd name="connsiteY27" fmla="*/ 619125 h 1381124"/>
              <a:gd name="connsiteX28" fmla="*/ 857533 w 1628870"/>
              <a:gd name="connsiteY28" fmla="*/ 619125 h 1381124"/>
              <a:gd name="connsiteX29" fmla="*/ 857533 w 1628870"/>
              <a:gd name="connsiteY29" fmla="*/ 733425 h 1381124"/>
              <a:gd name="connsiteX30" fmla="*/ 1471896 w 1628870"/>
              <a:gd name="connsiteY30" fmla="*/ 733425 h 1381124"/>
              <a:gd name="connsiteX31" fmla="*/ 1471896 w 1628870"/>
              <a:gd name="connsiteY31" fmla="*/ 971550 h 1381124"/>
              <a:gd name="connsiteX32" fmla="*/ 1386171 w 1628870"/>
              <a:gd name="connsiteY32" fmla="*/ 971550 h 1381124"/>
              <a:gd name="connsiteX33" fmla="*/ 1386171 w 1628870"/>
              <a:gd name="connsiteY33" fmla="*/ 828675 h 1381124"/>
              <a:gd name="connsiteX34" fmla="*/ 857533 w 1628870"/>
              <a:gd name="connsiteY34" fmla="*/ 828675 h 1381124"/>
              <a:gd name="connsiteX35" fmla="*/ 857533 w 1628870"/>
              <a:gd name="connsiteY35" fmla="*/ 971550 h 1381124"/>
              <a:gd name="connsiteX36" fmla="*/ 771808 w 1628870"/>
              <a:gd name="connsiteY36" fmla="*/ 971550 h 1381124"/>
              <a:gd name="connsiteX37" fmla="*/ 771808 w 1628870"/>
              <a:gd name="connsiteY37" fmla="*/ 828675 h 1381124"/>
              <a:gd name="connsiteX38" fmla="*/ 243171 w 1628870"/>
              <a:gd name="connsiteY38" fmla="*/ 828675 h 1381124"/>
              <a:gd name="connsiteX39" fmla="*/ 243171 w 1628870"/>
              <a:gd name="connsiteY39" fmla="*/ 971550 h 1381124"/>
              <a:gd name="connsiteX40" fmla="*/ 157446 w 1628870"/>
              <a:gd name="connsiteY40" fmla="*/ 971550 h 1381124"/>
              <a:gd name="connsiteX41" fmla="*/ 157446 w 1628870"/>
              <a:gd name="connsiteY41" fmla="*/ 733425 h 1381124"/>
              <a:gd name="connsiteX42" fmla="*/ 771808 w 1628870"/>
              <a:gd name="connsiteY42" fmla="*/ 733425 h 1381124"/>
              <a:gd name="connsiteX43" fmla="*/ 576545 w 1628870"/>
              <a:gd name="connsiteY43" fmla="*/ 342900 h 1381124"/>
              <a:gd name="connsiteX44" fmla="*/ 1052795 w 1628870"/>
              <a:gd name="connsiteY44" fmla="*/ 342900 h 1381124"/>
              <a:gd name="connsiteX45" fmla="*/ 1052795 w 1628870"/>
              <a:gd name="connsiteY45" fmla="*/ 400050 h 1381124"/>
              <a:gd name="connsiteX46" fmla="*/ 576545 w 1628870"/>
              <a:gd name="connsiteY46" fmla="*/ 400050 h 1381124"/>
              <a:gd name="connsiteX47" fmla="*/ 576545 w 1628870"/>
              <a:gd name="connsiteY47" fmla="*/ 247650 h 1381124"/>
              <a:gd name="connsiteX48" fmla="*/ 1052795 w 1628870"/>
              <a:gd name="connsiteY48" fmla="*/ 247650 h 1381124"/>
              <a:gd name="connsiteX49" fmla="*/ 1052795 w 1628870"/>
              <a:gd name="connsiteY49" fmla="*/ 304800 h 1381124"/>
              <a:gd name="connsiteX50" fmla="*/ 576545 w 1628870"/>
              <a:gd name="connsiteY50" fmla="*/ 304800 h 1381124"/>
              <a:gd name="connsiteX51" fmla="*/ 576545 w 1628870"/>
              <a:gd name="connsiteY51" fmla="*/ 152400 h 1381124"/>
              <a:gd name="connsiteX52" fmla="*/ 1052795 w 1628870"/>
              <a:gd name="connsiteY52" fmla="*/ 152400 h 1381124"/>
              <a:gd name="connsiteX53" fmla="*/ 1052795 w 1628870"/>
              <a:gd name="connsiteY53" fmla="*/ 209550 h 1381124"/>
              <a:gd name="connsiteX54" fmla="*/ 576545 w 1628870"/>
              <a:gd name="connsiteY54" fmla="*/ 209550 h 1381124"/>
              <a:gd name="connsiteX55" fmla="*/ 594262 w 1628870"/>
              <a:gd name="connsiteY55" fmla="*/ 95250 h 1381124"/>
              <a:gd name="connsiteX56" fmla="*/ 514537 w 1628870"/>
              <a:gd name="connsiteY56" fmla="*/ 174974 h 1381124"/>
              <a:gd name="connsiteX57" fmla="*/ 514537 w 1628870"/>
              <a:gd name="connsiteY57" fmla="*/ 377476 h 1381124"/>
              <a:gd name="connsiteX58" fmla="*/ 594262 w 1628870"/>
              <a:gd name="connsiteY58" fmla="*/ 457200 h 1381124"/>
              <a:gd name="connsiteX59" fmla="*/ 1041937 w 1628870"/>
              <a:gd name="connsiteY59" fmla="*/ 457200 h 1381124"/>
              <a:gd name="connsiteX60" fmla="*/ 1121661 w 1628870"/>
              <a:gd name="connsiteY60" fmla="*/ 377476 h 1381124"/>
              <a:gd name="connsiteX61" fmla="*/ 1121661 w 1628870"/>
              <a:gd name="connsiteY61" fmla="*/ 174974 h 1381124"/>
              <a:gd name="connsiteX62" fmla="*/ 1041937 w 1628870"/>
              <a:gd name="connsiteY62" fmla="*/ 95250 h 1381124"/>
              <a:gd name="connsiteX63" fmla="*/ 524158 w 1628870"/>
              <a:gd name="connsiteY63" fmla="*/ 0 h 1381124"/>
              <a:gd name="connsiteX64" fmla="*/ 1105183 w 1628870"/>
              <a:gd name="connsiteY64" fmla="*/ 0 h 1381124"/>
              <a:gd name="connsiteX65" fmla="*/ 1214720 w 1628870"/>
              <a:gd name="connsiteY65" fmla="*/ 109538 h 1381124"/>
              <a:gd name="connsiteX66" fmla="*/ 1214720 w 1628870"/>
              <a:gd name="connsiteY66" fmla="*/ 433388 h 1381124"/>
              <a:gd name="connsiteX67" fmla="*/ 1105183 w 1628870"/>
              <a:gd name="connsiteY67" fmla="*/ 542925 h 1381124"/>
              <a:gd name="connsiteX68" fmla="*/ 524158 w 1628870"/>
              <a:gd name="connsiteY68" fmla="*/ 542925 h 1381124"/>
              <a:gd name="connsiteX69" fmla="*/ 414620 w 1628870"/>
              <a:gd name="connsiteY69" fmla="*/ 433388 h 1381124"/>
              <a:gd name="connsiteX70" fmla="*/ 414620 w 1628870"/>
              <a:gd name="connsiteY70" fmla="*/ 109538 h 1381124"/>
              <a:gd name="connsiteX71" fmla="*/ 524158 w 1628870"/>
              <a:gd name="connsiteY71" fmla="*/ 0 h 13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628870" h="1381124">
                <a:moveTo>
                  <a:pt x="1272826" y="1019079"/>
                </a:moveTo>
                <a:lnTo>
                  <a:pt x="1508570" y="1019079"/>
                </a:lnTo>
                <a:cubicBezTo>
                  <a:pt x="1574959" y="1019079"/>
                  <a:pt x="1628870" y="1072895"/>
                  <a:pt x="1628870" y="1139380"/>
                </a:cubicBezTo>
                <a:lnTo>
                  <a:pt x="1628870" y="1260823"/>
                </a:lnTo>
                <a:cubicBezTo>
                  <a:pt x="1628775" y="1327308"/>
                  <a:pt x="1574959" y="1381124"/>
                  <a:pt x="1508570" y="1381124"/>
                </a:cubicBezTo>
                <a:lnTo>
                  <a:pt x="1272826" y="1381124"/>
                </a:lnTo>
                <a:cubicBezTo>
                  <a:pt x="1206437" y="1381124"/>
                  <a:pt x="1152525" y="1327308"/>
                  <a:pt x="1152525" y="1260823"/>
                </a:cubicBezTo>
                <a:lnTo>
                  <a:pt x="1152525" y="1139380"/>
                </a:lnTo>
                <a:cubicBezTo>
                  <a:pt x="1152525" y="1072991"/>
                  <a:pt x="1206341" y="1019079"/>
                  <a:pt x="1272826" y="1019079"/>
                </a:cubicBezTo>
                <a:close/>
                <a:moveTo>
                  <a:pt x="696564" y="1019079"/>
                </a:moveTo>
                <a:lnTo>
                  <a:pt x="932307" y="1019079"/>
                </a:lnTo>
                <a:cubicBezTo>
                  <a:pt x="998697" y="1019079"/>
                  <a:pt x="1052608" y="1072895"/>
                  <a:pt x="1052608" y="1139380"/>
                </a:cubicBezTo>
                <a:lnTo>
                  <a:pt x="1052608" y="1260823"/>
                </a:lnTo>
                <a:cubicBezTo>
                  <a:pt x="1052513" y="1327308"/>
                  <a:pt x="998697" y="1381124"/>
                  <a:pt x="932307" y="1381124"/>
                </a:cubicBezTo>
                <a:lnTo>
                  <a:pt x="696564" y="1381124"/>
                </a:lnTo>
                <a:cubicBezTo>
                  <a:pt x="630175" y="1381124"/>
                  <a:pt x="576263" y="1327308"/>
                  <a:pt x="576263" y="1260823"/>
                </a:cubicBezTo>
                <a:lnTo>
                  <a:pt x="576263" y="1139380"/>
                </a:lnTo>
                <a:cubicBezTo>
                  <a:pt x="576263" y="1072991"/>
                  <a:pt x="630079" y="1019079"/>
                  <a:pt x="696564" y="1019079"/>
                </a:cubicBezTo>
                <a:close/>
                <a:moveTo>
                  <a:pt x="120301" y="1019079"/>
                </a:moveTo>
                <a:lnTo>
                  <a:pt x="356045" y="1019079"/>
                </a:lnTo>
                <a:cubicBezTo>
                  <a:pt x="422434" y="1019079"/>
                  <a:pt x="476345" y="1072895"/>
                  <a:pt x="476345" y="1139380"/>
                </a:cubicBezTo>
                <a:lnTo>
                  <a:pt x="476345" y="1260824"/>
                </a:lnTo>
                <a:cubicBezTo>
                  <a:pt x="476250" y="1327213"/>
                  <a:pt x="422434" y="1381029"/>
                  <a:pt x="356045" y="1381029"/>
                </a:cubicBezTo>
                <a:lnTo>
                  <a:pt x="120301" y="1381029"/>
                </a:lnTo>
                <a:cubicBezTo>
                  <a:pt x="53816" y="1381029"/>
                  <a:pt x="0" y="1327213"/>
                  <a:pt x="0" y="1260824"/>
                </a:cubicBezTo>
                <a:lnTo>
                  <a:pt x="0" y="1139380"/>
                </a:lnTo>
                <a:cubicBezTo>
                  <a:pt x="0" y="1072895"/>
                  <a:pt x="53816" y="1019079"/>
                  <a:pt x="120301" y="1019079"/>
                </a:cubicBezTo>
                <a:close/>
                <a:moveTo>
                  <a:pt x="771808" y="619125"/>
                </a:moveTo>
                <a:lnTo>
                  <a:pt x="857533" y="619125"/>
                </a:lnTo>
                <a:lnTo>
                  <a:pt x="857533" y="733425"/>
                </a:lnTo>
                <a:lnTo>
                  <a:pt x="1471896" y="733425"/>
                </a:lnTo>
                <a:lnTo>
                  <a:pt x="1471896" y="971550"/>
                </a:lnTo>
                <a:lnTo>
                  <a:pt x="1386171" y="971550"/>
                </a:lnTo>
                <a:lnTo>
                  <a:pt x="1386171" y="828675"/>
                </a:lnTo>
                <a:lnTo>
                  <a:pt x="857533" y="828675"/>
                </a:lnTo>
                <a:lnTo>
                  <a:pt x="857533" y="971550"/>
                </a:lnTo>
                <a:lnTo>
                  <a:pt x="771808" y="971550"/>
                </a:lnTo>
                <a:lnTo>
                  <a:pt x="771808" y="828675"/>
                </a:lnTo>
                <a:lnTo>
                  <a:pt x="243171" y="828675"/>
                </a:lnTo>
                <a:lnTo>
                  <a:pt x="243171" y="971550"/>
                </a:lnTo>
                <a:lnTo>
                  <a:pt x="157446" y="971550"/>
                </a:lnTo>
                <a:lnTo>
                  <a:pt x="157446" y="733425"/>
                </a:lnTo>
                <a:lnTo>
                  <a:pt x="771808" y="733425"/>
                </a:lnTo>
                <a:close/>
                <a:moveTo>
                  <a:pt x="576545" y="342900"/>
                </a:moveTo>
                <a:lnTo>
                  <a:pt x="1052795" y="342900"/>
                </a:lnTo>
                <a:lnTo>
                  <a:pt x="1052795" y="400050"/>
                </a:lnTo>
                <a:lnTo>
                  <a:pt x="576545" y="400050"/>
                </a:lnTo>
                <a:close/>
                <a:moveTo>
                  <a:pt x="576545" y="247650"/>
                </a:moveTo>
                <a:lnTo>
                  <a:pt x="1052795" y="247650"/>
                </a:lnTo>
                <a:lnTo>
                  <a:pt x="1052795" y="304800"/>
                </a:lnTo>
                <a:lnTo>
                  <a:pt x="576545" y="304800"/>
                </a:lnTo>
                <a:close/>
                <a:moveTo>
                  <a:pt x="576545" y="152400"/>
                </a:moveTo>
                <a:lnTo>
                  <a:pt x="1052795" y="152400"/>
                </a:lnTo>
                <a:lnTo>
                  <a:pt x="1052795" y="209550"/>
                </a:lnTo>
                <a:lnTo>
                  <a:pt x="576545" y="209550"/>
                </a:lnTo>
                <a:close/>
                <a:moveTo>
                  <a:pt x="594262" y="95250"/>
                </a:moveTo>
                <a:cubicBezTo>
                  <a:pt x="550256" y="95250"/>
                  <a:pt x="514537" y="130969"/>
                  <a:pt x="514537" y="174974"/>
                </a:cubicBezTo>
                <a:lnTo>
                  <a:pt x="514537" y="377476"/>
                </a:lnTo>
                <a:cubicBezTo>
                  <a:pt x="514537" y="421481"/>
                  <a:pt x="550256" y="457200"/>
                  <a:pt x="594262" y="457200"/>
                </a:cubicBezTo>
                <a:lnTo>
                  <a:pt x="1041937" y="457200"/>
                </a:lnTo>
                <a:cubicBezTo>
                  <a:pt x="1085942" y="457200"/>
                  <a:pt x="1121661" y="421481"/>
                  <a:pt x="1121661" y="377476"/>
                </a:cubicBezTo>
                <a:lnTo>
                  <a:pt x="1121661" y="174974"/>
                </a:lnTo>
                <a:cubicBezTo>
                  <a:pt x="1121661" y="130969"/>
                  <a:pt x="1085942" y="95250"/>
                  <a:pt x="1041937" y="95250"/>
                </a:cubicBezTo>
                <a:close/>
                <a:moveTo>
                  <a:pt x="524158" y="0"/>
                </a:moveTo>
                <a:lnTo>
                  <a:pt x="1105183" y="0"/>
                </a:lnTo>
                <a:cubicBezTo>
                  <a:pt x="1165666" y="0"/>
                  <a:pt x="1214720" y="49054"/>
                  <a:pt x="1214720" y="109538"/>
                </a:cubicBezTo>
                <a:lnTo>
                  <a:pt x="1214720" y="433388"/>
                </a:lnTo>
                <a:cubicBezTo>
                  <a:pt x="1214720" y="493871"/>
                  <a:pt x="1165666" y="542925"/>
                  <a:pt x="1105183" y="542925"/>
                </a:cubicBezTo>
                <a:lnTo>
                  <a:pt x="524158" y="542925"/>
                </a:lnTo>
                <a:cubicBezTo>
                  <a:pt x="463674" y="542925"/>
                  <a:pt x="414620" y="493871"/>
                  <a:pt x="414620" y="433388"/>
                </a:cubicBezTo>
                <a:lnTo>
                  <a:pt x="414620" y="109538"/>
                </a:lnTo>
                <a:cubicBezTo>
                  <a:pt x="414620" y="49054"/>
                  <a:pt x="463674" y="0"/>
                  <a:pt x="52415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A9AC95E-84AB-469B-9915-ECD8A1C1CA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FBE306-5214-4C9D-806C-B11204F09C72}"/>
              </a:ext>
            </a:extLst>
          </p:cNvPr>
          <p:cNvSpPr txBox="1"/>
          <p:nvPr/>
        </p:nvSpPr>
        <p:spPr>
          <a:xfrm>
            <a:off x="7013750" y="3100243"/>
            <a:ext cx="4546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cxnSp>
        <p:nvCxnSpPr>
          <p:cNvPr id="31" name="Straight Connector 6">
            <a:extLst>
              <a:ext uri="{FF2B5EF4-FFF2-40B4-BE49-F238E27FC236}">
                <a16:creationId xmlns:a16="http://schemas.microsoft.com/office/drawing/2014/main" id="{C90938D8-9F7E-4DFB-8805-E915F1761A4A}"/>
              </a:ext>
            </a:extLst>
          </p:cNvPr>
          <p:cNvCxnSpPr>
            <a:cxnSpLocks/>
          </p:cNvCxnSpPr>
          <p:nvPr/>
        </p:nvCxnSpPr>
        <p:spPr>
          <a:xfrm flipV="1">
            <a:off x="7134330" y="2394417"/>
            <a:ext cx="4390376" cy="19911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C5A0F54-313F-4B4A-B996-136B0C1B8207}"/>
              </a:ext>
            </a:extLst>
          </p:cNvPr>
          <p:cNvSpPr txBox="1"/>
          <p:nvPr/>
        </p:nvSpPr>
        <p:spPr>
          <a:xfrm>
            <a:off x="7013750" y="2651791"/>
            <a:ext cx="454619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5CBA42-9F1F-412A-8E6E-A80213342F28}"/>
              </a:ext>
            </a:extLst>
          </p:cNvPr>
          <p:cNvSpPr txBox="1"/>
          <p:nvPr/>
        </p:nvSpPr>
        <p:spPr>
          <a:xfrm>
            <a:off x="7013749" y="1895901"/>
            <a:ext cx="45461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73C04E88-111A-47A6-8175-A9E4B81FA45A}"/>
              </a:ext>
            </a:extLst>
          </p:cNvPr>
          <p:cNvGrpSpPr/>
          <p:nvPr/>
        </p:nvGrpSpPr>
        <p:grpSpPr>
          <a:xfrm>
            <a:off x="7013749" y="586013"/>
            <a:ext cx="4546192" cy="1344519"/>
            <a:chOff x="3862980" y="5031564"/>
            <a:chExt cx="3433328" cy="134451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B9C79DD-1F65-4BF7-9123-D687C30E0A54}"/>
                </a:ext>
              </a:extLst>
            </p:cNvPr>
            <p:cNvSpPr txBox="1"/>
            <p:nvPr/>
          </p:nvSpPr>
          <p:spPr>
            <a:xfrm>
              <a:off x="3862980" y="5031564"/>
              <a:ext cx="3433328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accent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72E11F-E3D8-4A0E-9592-CF80D61A1D4F}"/>
                </a:ext>
              </a:extLst>
            </p:cNvPr>
            <p:cNvSpPr txBox="1"/>
            <p:nvPr/>
          </p:nvSpPr>
          <p:spPr>
            <a:xfrm>
              <a:off x="3862980" y="5729752"/>
              <a:ext cx="34333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7" name="Freeform: Shape 13">
            <a:extLst>
              <a:ext uri="{FF2B5EF4-FFF2-40B4-BE49-F238E27FC236}">
                <a16:creationId xmlns:a16="http://schemas.microsoft.com/office/drawing/2014/main" id="{7F4FDBA4-1FDE-4C2C-B591-79D1CF82EAD5}"/>
              </a:ext>
            </a:extLst>
          </p:cNvPr>
          <p:cNvSpPr/>
          <p:nvPr/>
        </p:nvSpPr>
        <p:spPr>
          <a:xfrm rot="19700944">
            <a:off x="2433347" y="1978635"/>
            <a:ext cx="3870946" cy="1138495"/>
          </a:xfrm>
          <a:custGeom>
            <a:avLst/>
            <a:gdLst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2039744 w 3947485"/>
              <a:gd name="connsiteY3" fmla="*/ 819482 h 1218113"/>
              <a:gd name="connsiteX4" fmla="*/ 2025393 w 3947485"/>
              <a:gd name="connsiteY4" fmla="*/ 957653 h 1218113"/>
              <a:gd name="connsiteX5" fmla="*/ 1995843 w 3947485"/>
              <a:gd name="connsiteY5" fmla="*/ 1102276 h 1218113"/>
              <a:gd name="connsiteX6" fmla="*/ 1959917 w 3947485"/>
              <a:gd name="connsiteY6" fmla="*/ 1218113 h 1218113"/>
              <a:gd name="connsiteX7" fmla="*/ 1010500 w 3947485"/>
              <a:gd name="connsiteY7" fmla="*/ 1218113 h 1218113"/>
              <a:gd name="connsiteX8" fmla="*/ 1033213 w 3947485"/>
              <a:gd name="connsiteY8" fmla="*/ 1198297 h 1218113"/>
              <a:gd name="connsiteX9" fmla="*/ 1117600 w 3947485"/>
              <a:gd name="connsiteY9" fmla="*/ 1087953 h 1218113"/>
              <a:gd name="connsiteX10" fmla="*/ 1178265 w 3947485"/>
              <a:gd name="connsiteY10" fmla="*/ 962986 h 1218113"/>
              <a:gd name="connsiteX11" fmla="*/ 1207599 w 3947485"/>
              <a:gd name="connsiteY11" fmla="*/ 848786 h 1218113"/>
              <a:gd name="connsiteX12" fmla="*/ 2379027 w 3947485"/>
              <a:gd name="connsiteY12" fmla="*/ 807535 h 1218113"/>
              <a:gd name="connsiteX13" fmla="*/ 2649752 w 3947485"/>
              <a:gd name="connsiteY13" fmla="*/ 1218113 h 1218113"/>
              <a:gd name="connsiteX14" fmla="*/ 2199708 w 3947485"/>
              <a:gd name="connsiteY14" fmla="*/ 1218113 h 1218113"/>
              <a:gd name="connsiteX15" fmla="*/ 2244454 w 3947485"/>
              <a:gd name="connsiteY15" fmla="*/ 1034224 h 1218113"/>
              <a:gd name="connsiteX16" fmla="*/ 2268807 w 3947485"/>
              <a:gd name="connsiteY16" fmla="*/ 824766 h 1218113"/>
              <a:gd name="connsiteX17" fmla="*/ 2268893 w 3947485"/>
              <a:gd name="connsiteY17" fmla="*/ 811414 h 1218113"/>
              <a:gd name="connsiteX18" fmla="*/ 1854358 w 3947485"/>
              <a:gd name="connsiteY18" fmla="*/ 0 h 1218113"/>
              <a:gd name="connsiteX19" fmla="*/ 1908395 w 3947485"/>
              <a:gd name="connsiteY19" fmla="*/ 105736 h 1218113"/>
              <a:gd name="connsiteX20" fmla="*/ 2001801 w 3947485"/>
              <a:gd name="connsiteY20" fmla="*/ 379738 h 1218113"/>
              <a:gd name="connsiteX21" fmla="*/ 2023582 w 3947485"/>
              <a:gd name="connsiteY21" fmla="*/ 495951 h 1218113"/>
              <a:gd name="connsiteX22" fmla="*/ 1185974 w 3947485"/>
              <a:gd name="connsiteY22" fmla="*/ 525446 h 1218113"/>
              <a:gd name="connsiteX23" fmla="*/ 1158618 w 3947485"/>
              <a:gd name="connsiteY23" fmla="*/ 445199 h 1218113"/>
              <a:gd name="connsiteX24" fmla="*/ 893673 w 3947485"/>
              <a:gd name="connsiteY24" fmla="*/ 144289 h 1218113"/>
              <a:gd name="connsiteX25" fmla="*/ 34395 w 3947485"/>
              <a:gd name="connsiteY25" fmla="*/ 257871 h 1218113"/>
              <a:gd name="connsiteX26" fmla="*/ 0 w 3947485"/>
              <a:gd name="connsiteY26" fmla="*/ 302846 h 1218113"/>
              <a:gd name="connsiteX27" fmla="*/ 0 w 3947485"/>
              <a:gd name="connsiteY27" fmla="*/ 0 h 1218113"/>
              <a:gd name="connsiteX28" fmla="*/ 2762149 w 3947485"/>
              <a:gd name="connsiteY28" fmla="*/ 0 h 1218113"/>
              <a:gd name="connsiteX29" fmla="*/ 2671836 w 3947485"/>
              <a:gd name="connsiteY29" fmla="*/ 3180 h 1218113"/>
              <a:gd name="connsiteX30" fmla="*/ 2402053 w 3947485"/>
              <a:gd name="connsiteY30" fmla="*/ 482624 h 1218113"/>
              <a:gd name="connsiteX31" fmla="*/ 2254375 w 3947485"/>
              <a:gd name="connsiteY31" fmla="*/ 487824 h 1218113"/>
              <a:gd name="connsiteX32" fmla="*/ 2224225 w 3947485"/>
              <a:gd name="connsiteY32" fmla="*/ 326958 h 1218113"/>
              <a:gd name="connsiteX33" fmla="*/ 2116667 w 3947485"/>
              <a:gd name="connsiteY33" fmla="*/ 11441 h 1218113"/>
              <a:gd name="connsiteX34" fmla="*/ 2110820 w 3947485"/>
              <a:gd name="connsiteY34" fmla="*/ 0 h 1218113"/>
              <a:gd name="connsiteX35" fmla="*/ 3938856 w 3947485"/>
              <a:gd name="connsiteY35" fmla="*/ 46852 h 1218113"/>
              <a:gd name="connsiteX36" fmla="*/ 3685733 w 3947485"/>
              <a:gd name="connsiteY36" fmla="*/ 496689 h 1218113"/>
              <a:gd name="connsiteX37" fmla="*/ 3686630 w 3947485"/>
              <a:gd name="connsiteY37" fmla="*/ 496656 h 1218113"/>
              <a:gd name="connsiteX38" fmla="*/ 3792899 w 3947485"/>
              <a:gd name="connsiteY38" fmla="*/ 595696 h 1218113"/>
              <a:gd name="connsiteX39" fmla="*/ 3693860 w 3947485"/>
              <a:gd name="connsiteY39" fmla="*/ 701966 h 1218113"/>
              <a:gd name="connsiteX40" fmla="*/ 3663345 w 3947485"/>
              <a:gd name="connsiteY40" fmla="*/ 703040 h 1218113"/>
              <a:gd name="connsiteX41" fmla="*/ 3947485 w 3947485"/>
              <a:gd name="connsiteY41" fmla="*/ 1133960 h 1218113"/>
              <a:gd name="connsiteX42" fmla="*/ 2759915 w 3947485"/>
              <a:gd name="connsiteY42" fmla="*/ 1175779 h 1218113"/>
              <a:gd name="connsiteX43" fmla="*/ 2475777 w 3947485"/>
              <a:gd name="connsiteY43" fmla="*/ 744859 h 1218113"/>
              <a:gd name="connsiteX44" fmla="*/ 985818 w 3947485"/>
              <a:gd name="connsiteY44" fmla="*/ 797326 h 1218113"/>
              <a:gd name="connsiteX45" fmla="*/ 985800 w 3947485"/>
              <a:gd name="connsiteY45" fmla="*/ 797650 h 1218113"/>
              <a:gd name="connsiteX46" fmla="*/ 923001 w 3947485"/>
              <a:gd name="connsiteY46" fmla="*/ 967996 h 1218113"/>
              <a:gd name="connsiteX47" fmla="*/ 293892 w 3947485"/>
              <a:gd name="connsiteY47" fmla="*/ 1117280 h 1218113"/>
              <a:gd name="connsiteX48" fmla="*/ 144608 w 3947485"/>
              <a:gd name="connsiteY48" fmla="*/ 488171 h 1218113"/>
              <a:gd name="connsiteX49" fmla="*/ 773717 w 3947485"/>
              <a:gd name="connsiteY49" fmla="*/ 338887 h 1218113"/>
              <a:gd name="connsiteX50" fmla="*/ 950347 w 3947485"/>
              <a:gd name="connsiteY50" fmla="*/ 539494 h 1218113"/>
              <a:gd name="connsiteX51" fmla="*/ 968375 w 3947485"/>
              <a:gd name="connsiteY51" fmla="*/ 592378 h 1218113"/>
              <a:gd name="connsiteX52" fmla="*/ 2498164 w 3947485"/>
              <a:gd name="connsiteY52" fmla="*/ 538507 h 1218113"/>
              <a:gd name="connsiteX53" fmla="*/ 2751287 w 3947485"/>
              <a:gd name="connsiteY53" fmla="*/ 88671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117600 w 3947485"/>
              <a:gd name="connsiteY9" fmla="*/ 1087953 h 1218113"/>
              <a:gd name="connsiteX10" fmla="*/ 1178265 w 3947485"/>
              <a:gd name="connsiteY10" fmla="*/ 962986 h 1218113"/>
              <a:gd name="connsiteX11" fmla="*/ 1207599 w 3947485"/>
              <a:gd name="connsiteY11" fmla="*/ 848786 h 1218113"/>
              <a:gd name="connsiteX12" fmla="*/ 2039744 w 3947485"/>
              <a:gd name="connsiteY12" fmla="*/ 819482 h 1218113"/>
              <a:gd name="connsiteX13" fmla="*/ 2379027 w 3947485"/>
              <a:gd name="connsiteY13" fmla="*/ 807535 h 1218113"/>
              <a:gd name="connsiteX14" fmla="*/ 2649752 w 3947485"/>
              <a:gd name="connsiteY14" fmla="*/ 1218113 h 1218113"/>
              <a:gd name="connsiteX15" fmla="*/ 2199708 w 3947485"/>
              <a:gd name="connsiteY15" fmla="*/ 1218113 h 1218113"/>
              <a:gd name="connsiteX16" fmla="*/ 2244454 w 3947485"/>
              <a:gd name="connsiteY16" fmla="*/ 1034224 h 1218113"/>
              <a:gd name="connsiteX17" fmla="*/ 2268807 w 3947485"/>
              <a:gd name="connsiteY17" fmla="*/ 824766 h 1218113"/>
              <a:gd name="connsiteX18" fmla="*/ 2268893 w 3947485"/>
              <a:gd name="connsiteY18" fmla="*/ 811414 h 1218113"/>
              <a:gd name="connsiteX19" fmla="*/ 2379027 w 3947485"/>
              <a:gd name="connsiteY19" fmla="*/ 807535 h 1218113"/>
              <a:gd name="connsiteX20" fmla="*/ 1854358 w 3947485"/>
              <a:gd name="connsiteY20" fmla="*/ 0 h 1218113"/>
              <a:gd name="connsiteX21" fmla="*/ 1908395 w 3947485"/>
              <a:gd name="connsiteY21" fmla="*/ 105736 h 1218113"/>
              <a:gd name="connsiteX22" fmla="*/ 2001801 w 3947485"/>
              <a:gd name="connsiteY22" fmla="*/ 379738 h 1218113"/>
              <a:gd name="connsiteX23" fmla="*/ 2023582 w 3947485"/>
              <a:gd name="connsiteY23" fmla="*/ 495951 h 1218113"/>
              <a:gd name="connsiteX24" fmla="*/ 1185974 w 3947485"/>
              <a:gd name="connsiteY24" fmla="*/ 525446 h 1218113"/>
              <a:gd name="connsiteX25" fmla="*/ 1158618 w 3947485"/>
              <a:gd name="connsiteY25" fmla="*/ 445199 h 1218113"/>
              <a:gd name="connsiteX26" fmla="*/ 893673 w 3947485"/>
              <a:gd name="connsiteY26" fmla="*/ 144289 h 1218113"/>
              <a:gd name="connsiteX27" fmla="*/ 34395 w 3947485"/>
              <a:gd name="connsiteY27" fmla="*/ 257871 h 1218113"/>
              <a:gd name="connsiteX28" fmla="*/ 0 w 3947485"/>
              <a:gd name="connsiteY28" fmla="*/ 302846 h 1218113"/>
              <a:gd name="connsiteX29" fmla="*/ 0 w 3947485"/>
              <a:gd name="connsiteY29" fmla="*/ 0 h 1218113"/>
              <a:gd name="connsiteX30" fmla="*/ 1854358 w 3947485"/>
              <a:gd name="connsiteY30" fmla="*/ 0 h 1218113"/>
              <a:gd name="connsiteX31" fmla="*/ 2762149 w 3947485"/>
              <a:gd name="connsiteY31" fmla="*/ 0 h 1218113"/>
              <a:gd name="connsiteX32" fmla="*/ 2671836 w 3947485"/>
              <a:gd name="connsiteY32" fmla="*/ 3180 h 1218113"/>
              <a:gd name="connsiteX33" fmla="*/ 2402053 w 3947485"/>
              <a:gd name="connsiteY33" fmla="*/ 482624 h 1218113"/>
              <a:gd name="connsiteX34" fmla="*/ 2254375 w 3947485"/>
              <a:gd name="connsiteY34" fmla="*/ 487824 h 1218113"/>
              <a:gd name="connsiteX35" fmla="*/ 2224225 w 3947485"/>
              <a:gd name="connsiteY35" fmla="*/ 326958 h 1218113"/>
              <a:gd name="connsiteX36" fmla="*/ 2116667 w 3947485"/>
              <a:gd name="connsiteY36" fmla="*/ 11441 h 1218113"/>
              <a:gd name="connsiteX37" fmla="*/ 2110820 w 3947485"/>
              <a:gd name="connsiteY37" fmla="*/ 0 h 1218113"/>
              <a:gd name="connsiteX38" fmla="*/ 2762149 w 3947485"/>
              <a:gd name="connsiteY38" fmla="*/ 0 h 1218113"/>
              <a:gd name="connsiteX39" fmla="*/ 3938856 w 3947485"/>
              <a:gd name="connsiteY39" fmla="*/ 46852 h 1218113"/>
              <a:gd name="connsiteX40" fmla="*/ 3685733 w 3947485"/>
              <a:gd name="connsiteY40" fmla="*/ 496689 h 1218113"/>
              <a:gd name="connsiteX41" fmla="*/ 3686630 w 3947485"/>
              <a:gd name="connsiteY41" fmla="*/ 496656 h 1218113"/>
              <a:gd name="connsiteX42" fmla="*/ 3792899 w 3947485"/>
              <a:gd name="connsiteY42" fmla="*/ 595696 h 1218113"/>
              <a:gd name="connsiteX43" fmla="*/ 3693860 w 3947485"/>
              <a:gd name="connsiteY43" fmla="*/ 701966 h 1218113"/>
              <a:gd name="connsiteX44" fmla="*/ 3663345 w 3947485"/>
              <a:gd name="connsiteY44" fmla="*/ 703040 h 1218113"/>
              <a:gd name="connsiteX45" fmla="*/ 3947485 w 3947485"/>
              <a:gd name="connsiteY45" fmla="*/ 1133960 h 1218113"/>
              <a:gd name="connsiteX46" fmla="*/ 2759915 w 3947485"/>
              <a:gd name="connsiteY46" fmla="*/ 1175779 h 1218113"/>
              <a:gd name="connsiteX47" fmla="*/ 2475777 w 3947485"/>
              <a:gd name="connsiteY47" fmla="*/ 744859 h 1218113"/>
              <a:gd name="connsiteX48" fmla="*/ 985818 w 3947485"/>
              <a:gd name="connsiteY48" fmla="*/ 797326 h 1218113"/>
              <a:gd name="connsiteX49" fmla="*/ 985800 w 3947485"/>
              <a:gd name="connsiteY49" fmla="*/ 797650 h 1218113"/>
              <a:gd name="connsiteX50" fmla="*/ 923001 w 3947485"/>
              <a:gd name="connsiteY50" fmla="*/ 967996 h 1218113"/>
              <a:gd name="connsiteX51" fmla="*/ 293892 w 3947485"/>
              <a:gd name="connsiteY51" fmla="*/ 1117280 h 1218113"/>
              <a:gd name="connsiteX52" fmla="*/ 144608 w 3947485"/>
              <a:gd name="connsiteY52" fmla="*/ 488171 h 1218113"/>
              <a:gd name="connsiteX53" fmla="*/ 773717 w 3947485"/>
              <a:gd name="connsiteY53" fmla="*/ 338887 h 1218113"/>
              <a:gd name="connsiteX54" fmla="*/ 950347 w 3947485"/>
              <a:gd name="connsiteY54" fmla="*/ 539494 h 1218113"/>
              <a:gd name="connsiteX55" fmla="*/ 968375 w 3947485"/>
              <a:gd name="connsiteY55" fmla="*/ 592378 h 1218113"/>
              <a:gd name="connsiteX56" fmla="*/ 2498164 w 3947485"/>
              <a:gd name="connsiteY56" fmla="*/ 538507 h 1218113"/>
              <a:gd name="connsiteX57" fmla="*/ 2751287 w 3947485"/>
              <a:gd name="connsiteY57" fmla="*/ 88671 h 1218113"/>
              <a:gd name="connsiteX58" fmla="*/ 3938856 w 3947485"/>
              <a:gd name="connsiteY58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178265 w 3947485"/>
              <a:gd name="connsiteY9" fmla="*/ 962986 h 1218113"/>
              <a:gd name="connsiteX10" fmla="*/ 1207599 w 3947485"/>
              <a:gd name="connsiteY10" fmla="*/ 848786 h 1218113"/>
              <a:gd name="connsiteX11" fmla="*/ 2039744 w 3947485"/>
              <a:gd name="connsiteY11" fmla="*/ 819482 h 1218113"/>
              <a:gd name="connsiteX12" fmla="*/ 2379027 w 3947485"/>
              <a:gd name="connsiteY12" fmla="*/ 807535 h 1218113"/>
              <a:gd name="connsiteX13" fmla="*/ 2649752 w 3947485"/>
              <a:gd name="connsiteY13" fmla="*/ 1218113 h 1218113"/>
              <a:gd name="connsiteX14" fmla="*/ 2199708 w 3947485"/>
              <a:gd name="connsiteY14" fmla="*/ 1218113 h 1218113"/>
              <a:gd name="connsiteX15" fmla="*/ 2244454 w 3947485"/>
              <a:gd name="connsiteY15" fmla="*/ 1034224 h 1218113"/>
              <a:gd name="connsiteX16" fmla="*/ 2268807 w 3947485"/>
              <a:gd name="connsiteY16" fmla="*/ 824766 h 1218113"/>
              <a:gd name="connsiteX17" fmla="*/ 2268893 w 3947485"/>
              <a:gd name="connsiteY17" fmla="*/ 811414 h 1218113"/>
              <a:gd name="connsiteX18" fmla="*/ 2379027 w 3947485"/>
              <a:gd name="connsiteY18" fmla="*/ 807535 h 1218113"/>
              <a:gd name="connsiteX19" fmla="*/ 1854358 w 3947485"/>
              <a:gd name="connsiteY19" fmla="*/ 0 h 1218113"/>
              <a:gd name="connsiteX20" fmla="*/ 1908395 w 3947485"/>
              <a:gd name="connsiteY20" fmla="*/ 105736 h 1218113"/>
              <a:gd name="connsiteX21" fmla="*/ 2001801 w 3947485"/>
              <a:gd name="connsiteY21" fmla="*/ 379738 h 1218113"/>
              <a:gd name="connsiteX22" fmla="*/ 2023582 w 3947485"/>
              <a:gd name="connsiteY22" fmla="*/ 495951 h 1218113"/>
              <a:gd name="connsiteX23" fmla="*/ 1185974 w 3947485"/>
              <a:gd name="connsiteY23" fmla="*/ 525446 h 1218113"/>
              <a:gd name="connsiteX24" fmla="*/ 1158618 w 3947485"/>
              <a:gd name="connsiteY24" fmla="*/ 445199 h 1218113"/>
              <a:gd name="connsiteX25" fmla="*/ 893673 w 3947485"/>
              <a:gd name="connsiteY25" fmla="*/ 144289 h 1218113"/>
              <a:gd name="connsiteX26" fmla="*/ 34395 w 3947485"/>
              <a:gd name="connsiteY26" fmla="*/ 257871 h 1218113"/>
              <a:gd name="connsiteX27" fmla="*/ 0 w 3947485"/>
              <a:gd name="connsiteY27" fmla="*/ 302846 h 1218113"/>
              <a:gd name="connsiteX28" fmla="*/ 0 w 3947485"/>
              <a:gd name="connsiteY28" fmla="*/ 0 h 1218113"/>
              <a:gd name="connsiteX29" fmla="*/ 1854358 w 3947485"/>
              <a:gd name="connsiteY29" fmla="*/ 0 h 1218113"/>
              <a:gd name="connsiteX30" fmla="*/ 2762149 w 3947485"/>
              <a:gd name="connsiteY30" fmla="*/ 0 h 1218113"/>
              <a:gd name="connsiteX31" fmla="*/ 2671836 w 3947485"/>
              <a:gd name="connsiteY31" fmla="*/ 3180 h 1218113"/>
              <a:gd name="connsiteX32" fmla="*/ 2402053 w 3947485"/>
              <a:gd name="connsiteY32" fmla="*/ 482624 h 1218113"/>
              <a:gd name="connsiteX33" fmla="*/ 2254375 w 3947485"/>
              <a:gd name="connsiteY33" fmla="*/ 487824 h 1218113"/>
              <a:gd name="connsiteX34" fmla="*/ 2224225 w 3947485"/>
              <a:gd name="connsiteY34" fmla="*/ 326958 h 1218113"/>
              <a:gd name="connsiteX35" fmla="*/ 2116667 w 3947485"/>
              <a:gd name="connsiteY35" fmla="*/ 11441 h 1218113"/>
              <a:gd name="connsiteX36" fmla="*/ 2110820 w 3947485"/>
              <a:gd name="connsiteY36" fmla="*/ 0 h 1218113"/>
              <a:gd name="connsiteX37" fmla="*/ 2762149 w 3947485"/>
              <a:gd name="connsiteY37" fmla="*/ 0 h 1218113"/>
              <a:gd name="connsiteX38" fmla="*/ 3938856 w 3947485"/>
              <a:gd name="connsiteY38" fmla="*/ 46852 h 1218113"/>
              <a:gd name="connsiteX39" fmla="*/ 3685733 w 3947485"/>
              <a:gd name="connsiteY39" fmla="*/ 496689 h 1218113"/>
              <a:gd name="connsiteX40" fmla="*/ 3686630 w 3947485"/>
              <a:gd name="connsiteY40" fmla="*/ 496656 h 1218113"/>
              <a:gd name="connsiteX41" fmla="*/ 3792899 w 3947485"/>
              <a:gd name="connsiteY41" fmla="*/ 595696 h 1218113"/>
              <a:gd name="connsiteX42" fmla="*/ 3693860 w 3947485"/>
              <a:gd name="connsiteY42" fmla="*/ 701966 h 1218113"/>
              <a:gd name="connsiteX43" fmla="*/ 3663345 w 3947485"/>
              <a:gd name="connsiteY43" fmla="*/ 703040 h 1218113"/>
              <a:gd name="connsiteX44" fmla="*/ 3947485 w 3947485"/>
              <a:gd name="connsiteY44" fmla="*/ 1133960 h 1218113"/>
              <a:gd name="connsiteX45" fmla="*/ 2759915 w 3947485"/>
              <a:gd name="connsiteY45" fmla="*/ 1175779 h 1218113"/>
              <a:gd name="connsiteX46" fmla="*/ 2475777 w 3947485"/>
              <a:gd name="connsiteY46" fmla="*/ 744859 h 1218113"/>
              <a:gd name="connsiteX47" fmla="*/ 985818 w 3947485"/>
              <a:gd name="connsiteY47" fmla="*/ 797326 h 1218113"/>
              <a:gd name="connsiteX48" fmla="*/ 985800 w 3947485"/>
              <a:gd name="connsiteY48" fmla="*/ 797650 h 1218113"/>
              <a:gd name="connsiteX49" fmla="*/ 923001 w 3947485"/>
              <a:gd name="connsiteY49" fmla="*/ 967996 h 1218113"/>
              <a:gd name="connsiteX50" fmla="*/ 293892 w 3947485"/>
              <a:gd name="connsiteY50" fmla="*/ 1117280 h 1218113"/>
              <a:gd name="connsiteX51" fmla="*/ 144608 w 3947485"/>
              <a:gd name="connsiteY51" fmla="*/ 488171 h 1218113"/>
              <a:gd name="connsiteX52" fmla="*/ 773717 w 3947485"/>
              <a:gd name="connsiteY52" fmla="*/ 338887 h 1218113"/>
              <a:gd name="connsiteX53" fmla="*/ 950347 w 3947485"/>
              <a:gd name="connsiteY53" fmla="*/ 539494 h 1218113"/>
              <a:gd name="connsiteX54" fmla="*/ 968375 w 3947485"/>
              <a:gd name="connsiteY54" fmla="*/ 592378 h 1218113"/>
              <a:gd name="connsiteX55" fmla="*/ 2498164 w 3947485"/>
              <a:gd name="connsiteY55" fmla="*/ 538507 h 1218113"/>
              <a:gd name="connsiteX56" fmla="*/ 2751287 w 3947485"/>
              <a:gd name="connsiteY56" fmla="*/ 88671 h 1218113"/>
              <a:gd name="connsiteX57" fmla="*/ 3938856 w 3947485"/>
              <a:gd name="connsiteY57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207599 w 3947485"/>
              <a:gd name="connsiteY9" fmla="*/ 848786 h 1218113"/>
              <a:gd name="connsiteX10" fmla="*/ 2039744 w 3947485"/>
              <a:gd name="connsiteY10" fmla="*/ 819482 h 1218113"/>
              <a:gd name="connsiteX11" fmla="*/ 2379027 w 3947485"/>
              <a:gd name="connsiteY11" fmla="*/ 807535 h 1218113"/>
              <a:gd name="connsiteX12" fmla="*/ 2649752 w 3947485"/>
              <a:gd name="connsiteY12" fmla="*/ 1218113 h 1218113"/>
              <a:gd name="connsiteX13" fmla="*/ 2199708 w 3947485"/>
              <a:gd name="connsiteY13" fmla="*/ 1218113 h 1218113"/>
              <a:gd name="connsiteX14" fmla="*/ 2244454 w 3947485"/>
              <a:gd name="connsiteY14" fmla="*/ 1034224 h 1218113"/>
              <a:gd name="connsiteX15" fmla="*/ 2268807 w 3947485"/>
              <a:gd name="connsiteY15" fmla="*/ 824766 h 1218113"/>
              <a:gd name="connsiteX16" fmla="*/ 2268893 w 3947485"/>
              <a:gd name="connsiteY16" fmla="*/ 811414 h 1218113"/>
              <a:gd name="connsiteX17" fmla="*/ 2379027 w 3947485"/>
              <a:gd name="connsiteY17" fmla="*/ 807535 h 1218113"/>
              <a:gd name="connsiteX18" fmla="*/ 1854358 w 3947485"/>
              <a:gd name="connsiteY18" fmla="*/ 0 h 1218113"/>
              <a:gd name="connsiteX19" fmla="*/ 1908395 w 3947485"/>
              <a:gd name="connsiteY19" fmla="*/ 105736 h 1218113"/>
              <a:gd name="connsiteX20" fmla="*/ 2001801 w 3947485"/>
              <a:gd name="connsiteY20" fmla="*/ 379738 h 1218113"/>
              <a:gd name="connsiteX21" fmla="*/ 2023582 w 3947485"/>
              <a:gd name="connsiteY21" fmla="*/ 495951 h 1218113"/>
              <a:gd name="connsiteX22" fmla="*/ 1185974 w 3947485"/>
              <a:gd name="connsiteY22" fmla="*/ 525446 h 1218113"/>
              <a:gd name="connsiteX23" fmla="*/ 1158618 w 3947485"/>
              <a:gd name="connsiteY23" fmla="*/ 445199 h 1218113"/>
              <a:gd name="connsiteX24" fmla="*/ 893673 w 3947485"/>
              <a:gd name="connsiteY24" fmla="*/ 144289 h 1218113"/>
              <a:gd name="connsiteX25" fmla="*/ 34395 w 3947485"/>
              <a:gd name="connsiteY25" fmla="*/ 257871 h 1218113"/>
              <a:gd name="connsiteX26" fmla="*/ 0 w 3947485"/>
              <a:gd name="connsiteY26" fmla="*/ 302846 h 1218113"/>
              <a:gd name="connsiteX27" fmla="*/ 0 w 3947485"/>
              <a:gd name="connsiteY27" fmla="*/ 0 h 1218113"/>
              <a:gd name="connsiteX28" fmla="*/ 1854358 w 3947485"/>
              <a:gd name="connsiteY28" fmla="*/ 0 h 1218113"/>
              <a:gd name="connsiteX29" fmla="*/ 2762149 w 3947485"/>
              <a:gd name="connsiteY29" fmla="*/ 0 h 1218113"/>
              <a:gd name="connsiteX30" fmla="*/ 2671836 w 3947485"/>
              <a:gd name="connsiteY30" fmla="*/ 3180 h 1218113"/>
              <a:gd name="connsiteX31" fmla="*/ 2402053 w 3947485"/>
              <a:gd name="connsiteY31" fmla="*/ 482624 h 1218113"/>
              <a:gd name="connsiteX32" fmla="*/ 2254375 w 3947485"/>
              <a:gd name="connsiteY32" fmla="*/ 487824 h 1218113"/>
              <a:gd name="connsiteX33" fmla="*/ 2224225 w 3947485"/>
              <a:gd name="connsiteY33" fmla="*/ 326958 h 1218113"/>
              <a:gd name="connsiteX34" fmla="*/ 2116667 w 3947485"/>
              <a:gd name="connsiteY34" fmla="*/ 11441 h 1218113"/>
              <a:gd name="connsiteX35" fmla="*/ 2110820 w 3947485"/>
              <a:gd name="connsiteY35" fmla="*/ 0 h 1218113"/>
              <a:gd name="connsiteX36" fmla="*/ 2762149 w 3947485"/>
              <a:gd name="connsiteY36" fmla="*/ 0 h 1218113"/>
              <a:gd name="connsiteX37" fmla="*/ 3938856 w 3947485"/>
              <a:gd name="connsiteY37" fmla="*/ 46852 h 1218113"/>
              <a:gd name="connsiteX38" fmla="*/ 3685733 w 3947485"/>
              <a:gd name="connsiteY38" fmla="*/ 496689 h 1218113"/>
              <a:gd name="connsiteX39" fmla="*/ 3686630 w 3947485"/>
              <a:gd name="connsiteY39" fmla="*/ 496656 h 1218113"/>
              <a:gd name="connsiteX40" fmla="*/ 3792899 w 3947485"/>
              <a:gd name="connsiteY40" fmla="*/ 595696 h 1218113"/>
              <a:gd name="connsiteX41" fmla="*/ 3693860 w 3947485"/>
              <a:gd name="connsiteY41" fmla="*/ 701966 h 1218113"/>
              <a:gd name="connsiteX42" fmla="*/ 3663345 w 3947485"/>
              <a:gd name="connsiteY42" fmla="*/ 703040 h 1218113"/>
              <a:gd name="connsiteX43" fmla="*/ 3947485 w 3947485"/>
              <a:gd name="connsiteY43" fmla="*/ 1133960 h 1218113"/>
              <a:gd name="connsiteX44" fmla="*/ 2759915 w 3947485"/>
              <a:gd name="connsiteY44" fmla="*/ 1175779 h 1218113"/>
              <a:gd name="connsiteX45" fmla="*/ 2475777 w 3947485"/>
              <a:gd name="connsiteY45" fmla="*/ 744859 h 1218113"/>
              <a:gd name="connsiteX46" fmla="*/ 985818 w 3947485"/>
              <a:gd name="connsiteY46" fmla="*/ 797326 h 1218113"/>
              <a:gd name="connsiteX47" fmla="*/ 985800 w 3947485"/>
              <a:gd name="connsiteY47" fmla="*/ 797650 h 1218113"/>
              <a:gd name="connsiteX48" fmla="*/ 923001 w 3947485"/>
              <a:gd name="connsiteY48" fmla="*/ 967996 h 1218113"/>
              <a:gd name="connsiteX49" fmla="*/ 293892 w 3947485"/>
              <a:gd name="connsiteY49" fmla="*/ 1117280 h 1218113"/>
              <a:gd name="connsiteX50" fmla="*/ 144608 w 3947485"/>
              <a:gd name="connsiteY50" fmla="*/ 488171 h 1218113"/>
              <a:gd name="connsiteX51" fmla="*/ 773717 w 3947485"/>
              <a:gd name="connsiteY51" fmla="*/ 338887 h 1218113"/>
              <a:gd name="connsiteX52" fmla="*/ 950347 w 3947485"/>
              <a:gd name="connsiteY52" fmla="*/ 539494 h 1218113"/>
              <a:gd name="connsiteX53" fmla="*/ 968375 w 3947485"/>
              <a:gd name="connsiteY53" fmla="*/ 592378 h 1218113"/>
              <a:gd name="connsiteX54" fmla="*/ 2498164 w 3947485"/>
              <a:gd name="connsiteY54" fmla="*/ 538507 h 1218113"/>
              <a:gd name="connsiteX55" fmla="*/ 2751287 w 3947485"/>
              <a:gd name="connsiteY55" fmla="*/ 88671 h 1218113"/>
              <a:gd name="connsiteX56" fmla="*/ 3938856 w 3947485"/>
              <a:gd name="connsiteY56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2039744 w 3947485"/>
              <a:gd name="connsiteY9" fmla="*/ 819482 h 1218113"/>
              <a:gd name="connsiteX10" fmla="*/ 2379027 w 3947485"/>
              <a:gd name="connsiteY10" fmla="*/ 807535 h 1218113"/>
              <a:gd name="connsiteX11" fmla="*/ 2649752 w 3947485"/>
              <a:gd name="connsiteY11" fmla="*/ 1218113 h 1218113"/>
              <a:gd name="connsiteX12" fmla="*/ 2199708 w 3947485"/>
              <a:gd name="connsiteY12" fmla="*/ 1218113 h 1218113"/>
              <a:gd name="connsiteX13" fmla="*/ 2244454 w 3947485"/>
              <a:gd name="connsiteY13" fmla="*/ 1034224 h 1218113"/>
              <a:gd name="connsiteX14" fmla="*/ 2268807 w 3947485"/>
              <a:gd name="connsiteY14" fmla="*/ 824766 h 1218113"/>
              <a:gd name="connsiteX15" fmla="*/ 2268893 w 3947485"/>
              <a:gd name="connsiteY15" fmla="*/ 811414 h 1218113"/>
              <a:gd name="connsiteX16" fmla="*/ 2379027 w 3947485"/>
              <a:gd name="connsiteY16" fmla="*/ 807535 h 1218113"/>
              <a:gd name="connsiteX17" fmla="*/ 1854358 w 3947485"/>
              <a:gd name="connsiteY17" fmla="*/ 0 h 1218113"/>
              <a:gd name="connsiteX18" fmla="*/ 1908395 w 3947485"/>
              <a:gd name="connsiteY18" fmla="*/ 105736 h 1218113"/>
              <a:gd name="connsiteX19" fmla="*/ 2001801 w 3947485"/>
              <a:gd name="connsiteY19" fmla="*/ 379738 h 1218113"/>
              <a:gd name="connsiteX20" fmla="*/ 2023582 w 3947485"/>
              <a:gd name="connsiteY20" fmla="*/ 495951 h 1218113"/>
              <a:gd name="connsiteX21" fmla="*/ 1185974 w 3947485"/>
              <a:gd name="connsiteY21" fmla="*/ 525446 h 1218113"/>
              <a:gd name="connsiteX22" fmla="*/ 1158618 w 3947485"/>
              <a:gd name="connsiteY22" fmla="*/ 445199 h 1218113"/>
              <a:gd name="connsiteX23" fmla="*/ 893673 w 3947485"/>
              <a:gd name="connsiteY23" fmla="*/ 144289 h 1218113"/>
              <a:gd name="connsiteX24" fmla="*/ 34395 w 3947485"/>
              <a:gd name="connsiteY24" fmla="*/ 257871 h 1218113"/>
              <a:gd name="connsiteX25" fmla="*/ 0 w 3947485"/>
              <a:gd name="connsiteY25" fmla="*/ 302846 h 1218113"/>
              <a:gd name="connsiteX26" fmla="*/ 0 w 3947485"/>
              <a:gd name="connsiteY26" fmla="*/ 0 h 1218113"/>
              <a:gd name="connsiteX27" fmla="*/ 1854358 w 3947485"/>
              <a:gd name="connsiteY27" fmla="*/ 0 h 1218113"/>
              <a:gd name="connsiteX28" fmla="*/ 2762149 w 3947485"/>
              <a:gd name="connsiteY28" fmla="*/ 0 h 1218113"/>
              <a:gd name="connsiteX29" fmla="*/ 2671836 w 3947485"/>
              <a:gd name="connsiteY29" fmla="*/ 3180 h 1218113"/>
              <a:gd name="connsiteX30" fmla="*/ 2402053 w 3947485"/>
              <a:gd name="connsiteY30" fmla="*/ 482624 h 1218113"/>
              <a:gd name="connsiteX31" fmla="*/ 2254375 w 3947485"/>
              <a:gd name="connsiteY31" fmla="*/ 487824 h 1218113"/>
              <a:gd name="connsiteX32" fmla="*/ 2224225 w 3947485"/>
              <a:gd name="connsiteY32" fmla="*/ 326958 h 1218113"/>
              <a:gd name="connsiteX33" fmla="*/ 2116667 w 3947485"/>
              <a:gd name="connsiteY33" fmla="*/ 11441 h 1218113"/>
              <a:gd name="connsiteX34" fmla="*/ 2110820 w 3947485"/>
              <a:gd name="connsiteY34" fmla="*/ 0 h 1218113"/>
              <a:gd name="connsiteX35" fmla="*/ 2762149 w 3947485"/>
              <a:gd name="connsiteY35" fmla="*/ 0 h 1218113"/>
              <a:gd name="connsiteX36" fmla="*/ 3938856 w 3947485"/>
              <a:gd name="connsiteY36" fmla="*/ 46852 h 1218113"/>
              <a:gd name="connsiteX37" fmla="*/ 3685733 w 3947485"/>
              <a:gd name="connsiteY37" fmla="*/ 496689 h 1218113"/>
              <a:gd name="connsiteX38" fmla="*/ 3686630 w 3947485"/>
              <a:gd name="connsiteY38" fmla="*/ 496656 h 1218113"/>
              <a:gd name="connsiteX39" fmla="*/ 3792899 w 3947485"/>
              <a:gd name="connsiteY39" fmla="*/ 595696 h 1218113"/>
              <a:gd name="connsiteX40" fmla="*/ 3693860 w 3947485"/>
              <a:gd name="connsiteY40" fmla="*/ 701966 h 1218113"/>
              <a:gd name="connsiteX41" fmla="*/ 3663345 w 3947485"/>
              <a:gd name="connsiteY41" fmla="*/ 703040 h 1218113"/>
              <a:gd name="connsiteX42" fmla="*/ 3947485 w 3947485"/>
              <a:gd name="connsiteY42" fmla="*/ 1133960 h 1218113"/>
              <a:gd name="connsiteX43" fmla="*/ 2759915 w 3947485"/>
              <a:gd name="connsiteY43" fmla="*/ 1175779 h 1218113"/>
              <a:gd name="connsiteX44" fmla="*/ 2475777 w 3947485"/>
              <a:gd name="connsiteY44" fmla="*/ 744859 h 1218113"/>
              <a:gd name="connsiteX45" fmla="*/ 985818 w 3947485"/>
              <a:gd name="connsiteY45" fmla="*/ 797326 h 1218113"/>
              <a:gd name="connsiteX46" fmla="*/ 985800 w 3947485"/>
              <a:gd name="connsiteY46" fmla="*/ 797650 h 1218113"/>
              <a:gd name="connsiteX47" fmla="*/ 923001 w 3947485"/>
              <a:gd name="connsiteY47" fmla="*/ 967996 h 1218113"/>
              <a:gd name="connsiteX48" fmla="*/ 293892 w 3947485"/>
              <a:gd name="connsiteY48" fmla="*/ 1117280 h 1218113"/>
              <a:gd name="connsiteX49" fmla="*/ 144608 w 3947485"/>
              <a:gd name="connsiteY49" fmla="*/ 488171 h 1218113"/>
              <a:gd name="connsiteX50" fmla="*/ 773717 w 3947485"/>
              <a:gd name="connsiteY50" fmla="*/ 338887 h 1218113"/>
              <a:gd name="connsiteX51" fmla="*/ 950347 w 3947485"/>
              <a:gd name="connsiteY51" fmla="*/ 539494 h 1218113"/>
              <a:gd name="connsiteX52" fmla="*/ 968375 w 3947485"/>
              <a:gd name="connsiteY52" fmla="*/ 592378 h 1218113"/>
              <a:gd name="connsiteX53" fmla="*/ 2498164 w 3947485"/>
              <a:gd name="connsiteY53" fmla="*/ 538507 h 1218113"/>
              <a:gd name="connsiteX54" fmla="*/ 2751287 w 3947485"/>
              <a:gd name="connsiteY54" fmla="*/ 88671 h 1218113"/>
              <a:gd name="connsiteX55" fmla="*/ 3938856 w 3947485"/>
              <a:gd name="connsiteY55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2039744 w 3947485"/>
              <a:gd name="connsiteY8" fmla="*/ 819482 h 1218113"/>
              <a:gd name="connsiteX9" fmla="*/ 2379027 w 3947485"/>
              <a:gd name="connsiteY9" fmla="*/ 807535 h 1218113"/>
              <a:gd name="connsiteX10" fmla="*/ 2649752 w 3947485"/>
              <a:gd name="connsiteY10" fmla="*/ 1218113 h 1218113"/>
              <a:gd name="connsiteX11" fmla="*/ 2199708 w 3947485"/>
              <a:gd name="connsiteY11" fmla="*/ 1218113 h 1218113"/>
              <a:gd name="connsiteX12" fmla="*/ 2244454 w 3947485"/>
              <a:gd name="connsiteY12" fmla="*/ 1034224 h 1218113"/>
              <a:gd name="connsiteX13" fmla="*/ 2268807 w 3947485"/>
              <a:gd name="connsiteY13" fmla="*/ 824766 h 1218113"/>
              <a:gd name="connsiteX14" fmla="*/ 2268893 w 3947485"/>
              <a:gd name="connsiteY14" fmla="*/ 811414 h 1218113"/>
              <a:gd name="connsiteX15" fmla="*/ 2379027 w 3947485"/>
              <a:gd name="connsiteY15" fmla="*/ 807535 h 1218113"/>
              <a:gd name="connsiteX16" fmla="*/ 1854358 w 3947485"/>
              <a:gd name="connsiteY16" fmla="*/ 0 h 1218113"/>
              <a:gd name="connsiteX17" fmla="*/ 1908395 w 3947485"/>
              <a:gd name="connsiteY17" fmla="*/ 105736 h 1218113"/>
              <a:gd name="connsiteX18" fmla="*/ 2001801 w 3947485"/>
              <a:gd name="connsiteY18" fmla="*/ 379738 h 1218113"/>
              <a:gd name="connsiteX19" fmla="*/ 2023582 w 3947485"/>
              <a:gd name="connsiteY19" fmla="*/ 495951 h 1218113"/>
              <a:gd name="connsiteX20" fmla="*/ 1185974 w 3947485"/>
              <a:gd name="connsiteY20" fmla="*/ 525446 h 1218113"/>
              <a:gd name="connsiteX21" fmla="*/ 1158618 w 3947485"/>
              <a:gd name="connsiteY21" fmla="*/ 445199 h 1218113"/>
              <a:gd name="connsiteX22" fmla="*/ 893673 w 3947485"/>
              <a:gd name="connsiteY22" fmla="*/ 144289 h 1218113"/>
              <a:gd name="connsiteX23" fmla="*/ 34395 w 3947485"/>
              <a:gd name="connsiteY23" fmla="*/ 257871 h 1218113"/>
              <a:gd name="connsiteX24" fmla="*/ 0 w 3947485"/>
              <a:gd name="connsiteY24" fmla="*/ 302846 h 1218113"/>
              <a:gd name="connsiteX25" fmla="*/ 0 w 3947485"/>
              <a:gd name="connsiteY25" fmla="*/ 0 h 1218113"/>
              <a:gd name="connsiteX26" fmla="*/ 1854358 w 3947485"/>
              <a:gd name="connsiteY26" fmla="*/ 0 h 1218113"/>
              <a:gd name="connsiteX27" fmla="*/ 2762149 w 3947485"/>
              <a:gd name="connsiteY27" fmla="*/ 0 h 1218113"/>
              <a:gd name="connsiteX28" fmla="*/ 2671836 w 3947485"/>
              <a:gd name="connsiteY28" fmla="*/ 3180 h 1218113"/>
              <a:gd name="connsiteX29" fmla="*/ 2402053 w 3947485"/>
              <a:gd name="connsiteY29" fmla="*/ 482624 h 1218113"/>
              <a:gd name="connsiteX30" fmla="*/ 2254375 w 3947485"/>
              <a:gd name="connsiteY30" fmla="*/ 487824 h 1218113"/>
              <a:gd name="connsiteX31" fmla="*/ 2224225 w 3947485"/>
              <a:gd name="connsiteY31" fmla="*/ 326958 h 1218113"/>
              <a:gd name="connsiteX32" fmla="*/ 2116667 w 3947485"/>
              <a:gd name="connsiteY32" fmla="*/ 11441 h 1218113"/>
              <a:gd name="connsiteX33" fmla="*/ 2110820 w 3947485"/>
              <a:gd name="connsiteY33" fmla="*/ 0 h 1218113"/>
              <a:gd name="connsiteX34" fmla="*/ 2762149 w 3947485"/>
              <a:gd name="connsiteY34" fmla="*/ 0 h 1218113"/>
              <a:gd name="connsiteX35" fmla="*/ 3938856 w 3947485"/>
              <a:gd name="connsiteY35" fmla="*/ 46852 h 1218113"/>
              <a:gd name="connsiteX36" fmla="*/ 3685733 w 3947485"/>
              <a:gd name="connsiteY36" fmla="*/ 496689 h 1218113"/>
              <a:gd name="connsiteX37" fmla="*/ 3686630 w 3947485"/>
              <a:gd name="connsiteY37" fmla="*/ 496656 h 1218113"/>
              <a:gd name="connsiteX38" fmla="*/ 3792899 w 3947485"/>
              <a:gd name="connsiteY38" fmla="*/ 595696 h 1218113"/>
              <a:gd name="connsiteX39" fmla="*/ 3693860 w 3947485"/>
              <a:gd name="connsiteY39" fmla="*/ 701966 h 1218113"/>
              <a:gd name="connsiteX40" fmla="*/ 3663345 w 3947485"/>
              <a:gd name="connsiteY40" fmla="*/ 703040 h 1218113"/>
              <a:gd name="connsiteX41" fmla="*/ 3947485 w 3947485"/>
              <a:gd name="connsiteY41" fmla="*/ 1133960 h 1218113"/>
              <a:gd name="connsiteX42" fmla="*/ 2759915 w 3947485"/>
              <a:gd name="connsiteY42" fmla="*/ 1175779 h 1218113"/>
              <a:gd name="connsiteX43" fmla="*/ 2475777 w 3947485"/>
              <a:gd name="connsiteY43" fmla="*/ 744859 h 1218113"/>
              <a:gd name="connsiteX44" fmla="*/ 985818 w 3947485"/>
              <a:gd name="connsiteY44" fmla="*/ 797326 h 1218113"/>
              <a:gd name="connsiteX45" fmla="*/ 985800 w 3947485"/>
              <a:gd name="connsiteY45" fmla="*/ 797650 h 1218113"/>
              <a:gd name="connsiteX46" fmla="*/ 923001 w 3947485"/>
              <a:gd name="connsiteY46" fmla="*/ 967996 h 1218113"/>
              <a:gd name="connsiteX47" fmla="*/ 293892 w 3947485"/>
              <a:gd name="connsiteY47" fmla="*/ 1117280 h 1218113"/>
              <a:gd name="connsiteX48" fmla="*/ 144608 w 3947485"/>
              <a:gd name="connsiteY48" fmla="*/ 488171 h 1218113"/>
              <a:gd name="connsiteX49" fmla="*/ 773717 w 3947485"/>
              <a:gd name="connsiteY49" fmla="*/ 338887 h 1218113"/>
              <a:gd name="connsiteX50" fmla="*/ 950347 w 3947485"/>
              <a:gd name="connsiteY50" fmla="*/ 539494 h 1218113"/>
              <a:gd name="connsiteX51" fmla="*/ 968375 w 3947485"/>
              <a:gd name="connsiteY51" fmla="*/ 592378 h 1218113"/>
              <a:gd name="connsiteX52" fmla="*/ 2498164 w 3947485"/>
              <a:gd name="connsiteY52" fmla="*/ 538507 h 1218113"/>
              <a:gd name="connsiteX53" fmla="*/ 2751287 w 3947485"/>
              <a:gd name="connsiteY53" fmla="*/ 88671 h 1218113"/>
              <a:gd name="connsiteX54" fmla="*/ 3938856 w 3947485"/>
              <a:gd name="connsiteY54" fmla="*/ 46852 h 1218113"/>
              <a:gd name="connsiteX0" fmla="*/ 0 w 3947485"/>
              <a:gd name="connsiteY0" fmla="*/ 1154605 h 1218113"/>
              <a:gd name="connsiteX1" fmla="*/ 0 w 3947485"/>
              <a:gd name="connsiteY1" fmla="*/ 1218113 h 1218113"/>
              <a:gd name="connsiteX2" fmla="*/ 0 w 3947485"/>
              <a:gd name="connsiteY2" fmla="*/ 1154605 h 1218113"/>
              <a:gd name="connsiteX3" fmla="*/ 2039744 w 3947485"/>
              <a:gd name="connsiteY3" fmla="*/ 819482 h 1218113"/>
              <a:gd name="connsiteX4" fmla="*/ 2025393 w 3947485"/>
              <a:gd name="connsiteY4" fmla="*/ 957653 h 1218113"/>
              <a:gd name="connsiteX5" fmla="*/ 1995843 w 3947485"/>
              <a:gd name="connsiteY5" fmla="*/ 1102276 h 1218113"/>
              <a:gd name="connsiteX6" fmla="*/ 1959917 w 3947485"/>
              <a:gd name="connsiteY6" fmla="*/ 1218113 h 1218113"/>
              <a:gd name="connsiteX7" fmla="*/ 2039744 w 3947485"/>
              <a:gd name="connsiteY7" fmla="*/ 819482 h 1218113"/>
              <a:gd name="connsiteX8" fmla="*/ 2379027 w 3947485"/>
              <a:gd name="connsiteY8" fmla="*/ 807535 h 1218113"/>
              <a:gd name="connsiteX9" fmla="*/ 2649752 w 3947485"/>
              <a:gd name="connsiteY9" fmla="*/ 1218113 h 1218113"/>
              <a:gd name="connsiteX10" fmla="*/ 2199708 w 3947485"/>
              <a:gd name="connsiteY10" fmla="*/ 1218113 h 1218113"/>
              <a:gd name="connsiteX11" fmla="*/ 2244454 w 3947485"/>
              <a:gd name="connsiteY11" fmla="*/ 1034224 h 1218113"/>
              <a:gd name="connsiteX12" fmla="*/ 2268807 w 3947485"/>
              <a:gd name="connsiteY12" fmla="*/ 824766 h 1218113"/>
              <a:gd name="connsiteX13" fmla="*/ 2268893 w 3947485"/>
              <a:gd name="connsiteY13" fmla="*/ 811414 h 1218113"/>
              <a:gd name="connsiteX14" fmla="*/ 2379027 w 3947485"/>
              <a:gd name="connsiteY14" fmla="*/ 807535 h 1218113"/>
              <a:gd name="connsiteX15" fmla="*/ 1854358 w 3947485"/>
              <a:gd name="connsiteY15" fmla="*/ 0 h 1218113"/>
              <a:gd name="connsiteX16" fmla="*/ 1908395 w 3947485"/>
              <a:gd name="connsiteY16" fmla="*/ 105736 h 1218113"/>
              <a:gd name="connsiteX17" fmla="*/ 2001801 w 3947485"/>
              <a:gd name="connsiteY17" fmla="*/ 379738 h 1218113"/>
              <a:gd name="connsiteX18" fmla="*/ 2023582 w 3947485"/>
              <a:gd name="connsiteY18" fmla="*/ 495951 h 1218113"/>
              <a:gd name="connsiteX19" fmla="*/ 1185974 w 3947485"/>
              <a:gd name="connsiteY19" fmla="*/ 525446 h 1218113"/>
              <a:gd name="connsiteX20" fmla="*/ 1158618 w 3947485"/>
              <a:gd name="connsiteY20" fmla="*/ 445199 h 1218113"/>
              <a:gd name="connsiteX21" fmla="*/ 893673 w 3947485"/>
              <a:gd name="connsiteY21" fmla="*/ 144289 h 1218113"/>
              <a:gd name="connsiteX22" fmla="*/ 34395 w 3947485"/>
              <a:gd name="connsiteY22" fmla="*/ 257871 h 1218113"/>
              <a:gd name="connsiteX23" fmla="*/ 0 w 3947485"/>
              <a:gd name="connsiteY23" fmla="*/ 302846 h 1218113"/>
              <a:gd name="connsiteX24" fmla="*/ 0 w 3947485"/>
              <a:gd name="connsiteY24" fmla="*/ 0 h 1218113"/>
              <a:gd name="connsiteX25" fmla="*/ 1854358 w 3947485"/>
              <a:gd name="connsiteY25" fmla="*/ 0 h 1218113"/>
              <a:gd name="connsiteX26" fmla="*/ 2762149 w 3947485"/>
              <a:gd name="connsiteY26" fmla="*/ 0 h 1218113"/>
              <a:gd name="connsiteX27" fmla="*/ 2671836 w 3947485"/>
              <a:gd name="connsiteY27" fmla="*/ 3180 h 1218113"/>
              <a:gd name="connsiteX28" fmla="*/ 2402053 w 3947485"/>
              <a:gd name="connsiteY28" fmla="*/ 482624 h 1218113"/>
              <a:gd name="connsiteX29" fmla="*/ 2254375 w 3947485"/>
              <a:gd name="connsiteY29" fmla="*/ 487824 h 1218113"/>
              <a:gd name="connsiteX30" fmla="*/ 2224225 w 3947485"/>
              <a:gd name="connsiteY30" fmla="*/ 326958 h 1218113"/>
              <a:gd name="connsiteX31" fmla="*/ 2116667 w 3947485"/>
              <a:gd name="connsiteY31" fmla="*/ 11441 h 1218113"/>
              <a:gd name="connsiteX32" fmla="*/ 2110820 w 3947485"/>
              <a:gd name="connsiteY32" fmla="*/ 0 h 1218113"/>
              <a:gd name="connsiteX33" fmla="*/ 2762149 w 3947485"/>
              <a:gd name="connsiteY33" fmla="*/ 0 h 1218113"/>
              <a:gd name="connsiteX34" fmla="*/ 3938856 w 3947485"/>
              <a:gd name="connsiteY34" fmla="*/ 46852 h 1218113"/>
              <a:gd name="connsiteX35" fmla="*/ 3685733 w 3947485"/>
              <a:gd name="connsiteY35" fmla="*/ 496689 h 1218113"/>
              <a:gd name="connsiteX36" fmla="*/ 3686630 w 3947485"/>
              <a:gd name="connsiteY36" fmla="*/ 496656 h 1218113"/>
              <a:gd name="connsiteX37" fmla="*/ 3792899 w 3947485"/>
              <a:gd name="connsiteY37" fmla="*/ 595696 h 1218113"/>
              <a:gd name="connsiteX38" fmla="*/ 3693860 w 3947485"/>
              <a:gd name="connsiteY38" fmla="*/ 701966 h 1218113"/>
              <a:gd name="connsiteX39" fmla="*/ 3663345 w 3947485"/>
              <a:gd name="connsiteY39" fmla="*/ 703040 h 1218113"/>
              <a:gd name="connsiteX40" fmla="*/ 3947485 w 3947485"/>
              <a:gd name="connsiteY40" fmla="*/ 1133960 h 1218113"/>
              <a:gd name="connsiteX41" fmla="*/ 2759915 w 3947485"/>
              <a:gd name="connsiteY41" fmla="*/ 1175779 h 1218113"/>
              <a:gd name="connsiteX42" fmla="*/ 2475777 w 3947485"/>
              <a:gd name="connsiteY42" fmla="*/ 744859 h 1218113"/>
              <a:gd name="connsiteX43" fmla="*/ 985818 w 3947485"/>
              <a:gd name="connsiteY43" fmla="*/ 797326 h 1218113"/>
              <a:gd name="connsiteX44" fmla="*/ 985800 w 3947485"/>
              <a:gd name="connsiteY44" fmla="*/ 797650 h 1218113"/>
              <a:gd name="connsiteX45" fmla="*/ 923001 w 3947485"/>
              <a:gd name="connsiteY45" fmla="*/ 967996 h 1218113"/>
              <a:gd name="connsiteX46" fmla="*/ 293892 w 3947485"/>
              <a:gd name="connsiteY46" fmla="*/ 1117280 h 1218113"/>
              <a:gd name="connsiteX47" fmla="*/ 144608 w 3947485"/>
              <a:gd name="connsiteY47" fmla="*/ 488171 h 1218113"/>
              <a:gd name="connsiteX48" fmla="*/ 773717 w 3947485"/>
              <a:gd name="connsiteY48" fmla="*/ 338887 h 1218113"/>
              <a:gd name="connsiteX49" fmla="*/ 950347 w 3947485"/>
              <a:gd name="connsiteY49" fmla="*/ 539494 h 1218113"/>
              <a:gd name="connsiteX50" fmla="*/ 968375 w 3947485"/>
              <a:gd name="connsiteY50" fmla="*/ 592378 h 1218113"/>
              <a:gd name="connsiteX51" fmla="*/ 2498164 w 3947485"/>
              <a:gd name="connsiteY51" fmla="*/ 538507 h 1218113"/>
              <a:gd name="connsiteX52" fmla="*/ 2751287 w 3947485"/>
              <a:gd name="connsiteY52" fmla="*/ 88671 h 1218113"/>
              <a:gd name="connsiteX53" fmla="*/ 3938856 w 3947485"/>
              <a:gd name="connsiteY53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1995843 w 3947485"/>
              <a:gd name="connsiteY2" fmla="*/ 1102276 h 1218113"/>
              <a:gd name="connsiteX3" fmla="*/ 1959917 w 3947485"/>
              <a:gd name="connsiteY3" fmla="*/ 1218113 h 1218113"/>
              <a:gd name="connsiteX4" fmla="*/ 2039744 w 3947485"/>
              <a:gd name="connsiteY4" fmla="*/ 819482 h 1218113"/>
              <a:gd name="connsiteX5" fmla="*/ 2379027 w 3947485"/>
              <a:gd name="connsiteY5" fmla="*/ 807535 h 1218113"/>
              <a:gd name="connsiteX6" fmla="*/ 2649752 w 3947485"/>
              <a:gd name="connsiteY6" fmla="*/ 1218113 h 1218113"/>
              <a:gd name="connsiteX7" fmla="*/ 2199708 w 3947485"/>
              <a:gd name="connsiteY7" fmla="*/ 1218113 h 1218113"/>
              <a:gd name="connsiteX8" fmla="*/ 2244454 w 3947485"/>
              <a:gd name="connsiteY8" fmla="*/ 1034224 h 1218113"/>
              <a:gd name="connsiteX9" fmla="*/ 2268807 w 3947485"/>
              <a:gd name="connsiteY9" fmla="*/ 824766 h 1218113"/>
              <a:gd name="connsiteX10" fmla="*/ 2268893 w 3947485"/>
              <a:gd name="connsiteY10" fmla="*/ 811414 h 1218113"/>
              <a:gd name="connsiteX11" fmla="*/ 2379027 w 3947485"/>
              <a:gd name="connsiteY11" fmla="*/ 807535 h 1218113"/>
              <a:gd name="connsiteX12" fmla="*/ 1854358 w 3947485"/>
              <a:gd name="connsiteY12" fmla="*/ 0 h 1218113"/>
              <a:gd name="connsiteX13" fmla="*/ 1908395 w 3947485"/>
              <a:gd name="connsiteY13" fmla="*/ 105736 h 1218113"/>
              <a:gd name="connsiteX14" fmla="*/ 2001801 w 3947485"/>
              <a:gd name="connsiteY14" fmla="*/ 379738 h 1218113"/>
              <a:gd name="connsiteX15" fmla="*/ 2023582 w 3947485"/>
              <a:gd name="connsiteY15" fmla="*/ 495951 h 1218113"/>
              <a:gd name="connsiteX16" fmla="*/ 1185974 w 3947485"/>
              <a:gd name="connsiteY16" fmla="*/ 525446 h 1218113"/>
              <a:gd name="connsiteX17" fmla="*/ 1158618 w 3947485"/>
              <a:gd name="connsiteY17" fmla="*/ 445199 h 1218113"/>
              <a:gd name="connsiteX18" fmla="*/ 893673 w 3947485"/>
              <a:gd name="connsiteY18" fmla="*/ 144289 h 1218113"/>
              <a:gd name="connsiteX19" fmla="*/ 34395 w 3947485"/>
              <a:gd name="connsiteY19" fmla="*/ 257871 h 1218113"/>
              <a:gd name="connsiteX20" fmla="*/ 0 w 3947485"/>
              <a:gd name="connsiteY20" fmla="*/ 302846 h 1218113"/>
              <a:gd name="connsiteX21" fmla="*/ 0 w 3947485"/>
              <a:gd name="connsiteY21" fmla="*/ 0 h 1218113"/>
              <a:gd name="connsiteX22" fmla="*/ 1854358 w 3947485"/>
              <a:gd name="connsiteY22" fmla="*/ 0 h 1218113"/>
              <a:gd name="connsiteX23" fmla="*/ 2762149 w 3947485"/>
              <a:gd name="connsiteY23" fmla="*/ 0 h 1218113"/>
              <a:gd name="connsiteX24" fmla="*/ 2671836 w 3947485"/>
              <a:gd name="connsiteY24" fmla="*/ 3180 h 1218113"/>
              <a:gd name="connsiteX25" fmla="*/ 2402053 w 3947485"/>
              <a:gd name="connsiteY25" fmla="*/ 482624 h 1218113"/>
              <a:gd name="connsiteX26" fmla="*/ 2254375 w 3947485"/>
              <a:gd name="connsiteY26" fmla="*/ 487824 h 1218113"/>
              <a:gd name="connsiteX27" fmla="*/ 2224225 w 3947485"/>
              <a:gd name="connsiteY27" fmla="*/ 326958 h 1218113"/>
              <a:gd name="connsiteX28" fmla="*/ 2116667 w 3947485"/>
              <a:gd name="connsiteY28" fmla="*/ 11441 h 1218113"/>
              <a:gd name="connsiteX29" fmla="*/ 2110820 w 3947485"/>
              <a:gd name="connsiteY29" fmla="*/ 0 h 1218113"/>
              <a:gd name="connsiteX30" fmla="*/ 2762149 w 3947485"/>
              <a:gd name="connsiteY30" fmla="*/ 0 h 1218113"/>
              <a:gd name="connsiteX31" fmla="*/ 3938856 w 3947485"/>
              <a:gd name="connsiteY31" fmla="*/ 46852 h 1218113"/>
              <a:gd name="connsiteX32" fmla="*/ 3685733 w 3947485"/>
              <a:gd name="connsiteY32" fmla="*/ 496689 h 1218113"/>
              <a:gd name="connsiteX33" fmla="*/ 3686630 w 3947485"/>
              <a:gd name="connsiteY33" fmla="*/ 496656 h 1218113"/>
              <a:gd name="connsiteX34" fmla="*/ 3792899 w 3947485"/>
              <a:gd name="connsiteY34" fmla="*/ 595696 h 1218113"/>
              <a:gd name="connsiteX35" fmla="*/ 3693860 w 3947485"/>
              <a:gd name="connsiteY35" fmla="*/ 701966 h 1218113"/>
              <a:gd name="connsiteX36" fmla="*/ 3663345 w 3947485"/>
              <a:gd name="connsiteY36" fmla="*/ 703040 h 1218113"/>
              <a:gd name="connsiteX37" fmla="*/ 3947485 w 3947485"/>
              <a:gd name="connsiteY37" fmla="*/ 1133960 h 1218113"/>
              <a:gd name="connsiteX38" fmla="*/ 2759915 w 3947485"/>
              <a:gd name="connsiteY38" fmla="*/ 1175779 h 1218113"/>
              <a:gd name="connsiteX39" fmla="*/ 2475777 w 3947485"/>
              <a:gd name="connsiteY39" fmla="*/ 744859 h 1218113"/>
              <a:gd name="connsiteX40" fmla="*/ 985818 w 3947485"/>
              <a:gd name="connsiteY40" fmla="*/ 797326 h 1218113"/>
              <a:gd name="connsiteX41" fmla="*/ 985800 w 3947485"/>
              <a:gd name="connsiteY41" fmla="*/ 797650 h 1218113"/>
              <a:gd name="connsiteX42" fmla="*/ 923001 w 3947485"/>
              <a:gd name="connsiteY42" fmla="*/ 967996 h 1218113"/>
              <a:gd name="connsiteX43" fmla="*/ 293892 w 3947485"/>
              <a:gd name="connsiteY43" fmla="*/ 1117280 h 1218113"/>
              <a:gd name="connsiteX44" fmla="*/ 144608 w 3947485"/>
              <a:gd name="connsiteY44" fmla="*/ 488171 h 1218113"/>
              <a:gd name="connsiteX45" fmla="*/ 773717 w 3947485"/>
              <a:gd name="connsiteY45" fmla="*/ 338887 h 1218113"/>
              <a:gd name="connsiteX46" fmla="*/ 950347 w 3947485"/>
              <a:gd name="connsiteY46" fmla="*/ 539494 h 1218113"/>
              <a:gd name="connsiteX47" fmla="*/ 968375 w 3947485"/>
              <a:gd name="connsiteY47" fmla="*/ 592378 h 1218113"/>
              <a:gd name="connsiteX48" fmla="*/ 2498164 w 3947485"/>
              <a:gd name="connsiteY48" fmla="*/ 538507 h 1218113"/>
              <a:gd name="connsiteX49" fmla="*/ 2751287 w 3947485"/>
              <a:gd name="connsiteY49" fmla="*/ 88671 h 1218113"/>
              <a:gd name="connsiteX50" fmla="*/ 3938856 w 3947485"/>
              <a:gd name="connsiteY50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1995843 w 3947485"/>
              <a:gd name="connsiteY2" fmla="*/ 1102276 h 1218113"/>
              <a:gd name="connsiteX3" fmla="*/ 2039744 w 3947485"/>
              <a:gd name="connsiteY3" fmla="*/ 819482 h 1218113"/>
              <a:gd name="connsiteX4" fmla="*/ 2379027 w 3947485"/>
              <a:gd name="connsiteY4" fmla="*/ 807535 h 1218113"/>
              <a:gd name="connsiteX5" fmla="*/ 2649752 w 3947485"/>
              <a:gd name="connsiteY5" fmla="*/ 1218113 h 1218113"/>
              <a:gd name="connsiteX6" fmla="*/ 2199708 w 3947485"/>
              <a:gd name="connsiteY6" fmla="*/ 1218113 h 1218113"/>
              <a:gd name="connsiteX7" fmla="*/ 2244454 w 3947485"/>
              <a:gd name="connsiteY7" fmla="*/ 1034224 h 1218113"/>
              <a:gd name="connsiteX8" fmla="*/ 2268807 w 3947485"/>
              <a:gd name="connsiteY8" fmla="*/ 824766 h 1218113"/>
              <a:gd name="connsiteX9" fmla="*/ 2268893 w 3947485"/>
              <a:gd name="connsiteY9" fmla="*/ 811414 h 1218113"/>
              <a:gd name="connsiteX10" fmla="*/ 2379027 w 3947485"/>
              <a:gd name="connsiteY10" fmla="*/ 807535 h 1218113"/>
              <a:gd name="connsiteX11" fmla="*/ 1854358 w 3947485"/>
              <a:gd name="connsiteY11" fmla="*/ 0 h 1218113"/>
              <a:gd name="connsiteX12" fmla="*/ 1908395 w 3947485"/>
              <a:gd name="connsiteY12" fmla="*/ 105736 h 1218113"/>
              <a:gd name="connsiteX13" fmla="*/ 2001801 w 3947485"/>
              <a:gd name="connsiteY13" fmla="*/ 379738 h 1218113"/>
              <a:gd name="connsiteX14" fmla="*/ 2023582 w 3947485"/>
              <a:gd name="connsiteY14" fmla="*/ 495951 h 1218113"/>
              <a:gd name="connsiteX15" fmla="*/ 1185974 w 3947485"/>
              <a:gd name="connsiteY15" fmla="*/ 525446 h 1218113"/>
              <a:gd name="connsiteX16" fmla="*/ 1158618 w 3947485"/>
              <a:gd name="connsiteY16" fmla="*/ 445199 h 1218113"/>
              <a:gd name="connsiteX17" fmla="*/ 893673 w 3947485"/>
              <a:gd name="connsiteY17" fmla="*/ 144289 h 1218113"/>
              <a:gd name="connsiteX18" fmla="*/ 34395 w 3947485"/>
              <a:gd name="connsiteY18" fmla="*/ 257871 h 1218113"/>
              <a:gd name="connsiteX19" fmla="*/ 0 w 3947485"/>
              <a:gd name="connsiteY19" fmla="*/ 302846 h 1218113"/>
              <a:gd name="connsiteX20" fmla="*/ 0 w 3947485"/>
              <a:gd name="connsiteY20" fmla="*/ 0 h 1218113"/>
              <a:gd name="connsiteX21" fmla="*/ 1854358 w 3947485"/>
              <a:gd name="connsiteY21" fmla="*/ 0 h 1218113"/>
              <a:gd name="connsiteX22" fmla="*/ 2762149 w 3947485"/>
              <a:gd name="connsiteY22" fmla="*/ 0 h 1218113"/>
              <a:gd name="connsiteX23" fmla="*/ 2671836 w 3947485"/>
              <a:gd name="connsiteY23" fmla="*/ 3180 h 1218113"/>
              <a:gd name="connsiteX24" fmla="*/ 2402053 w 3947485"/>
              <a:gd name="connsiteY24" fmla="*/ 482624 h 1218113"/>
              <a:gd name="connsiteX25" fmla="*/ 2254375 w 3947485"/>
              <a:gd name="connsiteY25" fmla="*/ 487824 h 1218113"/>
              <a:gd name="connsiteX26" fmla="*/ 2224225 w 3947485"/>
              <a:gd name="connsiteY26" fmla="*/ 326958 h 1218113"/>
              <a:gd name="connsiteX27" fmla="*/ 2116667 w 3947485"/>
              <a:gd name="connsiteY27" fmla="*/ 11441 h 1218113"/>
              <a:gd name="connsiteX28" fmla="*/ 2110820 w 3947485"/>
              <a:gd name="connsiteY28" fmla="*/ 0 h 1218113"/>
              <a:gd name="connsiteX29" fmla="*/ 2762149 w 3947485"/>
              <a:gd name="connsiteY29" fmla="*/ 0 h 1218113"/>
              <a:gd name="connsiteX30" fmla="*/ 3938856 w 3947485"/>
              <a:gd name="connsiteY30" fmla="*/ 46852 h 1218113"/>
              <a:gd name="connsiteX31" fmla="*/ 3685733 w 3947485"/>
              <a:gd name="connsiteY31" fmla="*/ 496689 h 1218113"/>
              <a:gd name="connsiteX32" fmla="*/ 3686630 w 3947485"/>
              <a:gd name="connsiteY32" fmla="*/ 496656 h 1218113"/>
              <a:gd name="connsiteX33" fmla="*/ 3792899 w 3947485"/>
              <a:gd name="connsiteY33" fmla="*/ 595696 h 1218113"/>
              <a:gd name="connsiteX34" fmla="*/ 3693860 w 3947485"/>
              <a:gd name="connsiteY34" fmla="*/ 701966 h 1218113"/>
              <a:gd name="connsiteX35" fmla="*/ 3663345 w 3947485"/>
              <a:gd name="connsiteY35" fmla="*/ 703040 h 1218113"/>
              <a:gd name="connsiteX36" fmla="*/ 3947485 w 3947485"/>
              <a:gd name="connsiteY36" fmla="*/ 1133960 h 1218113"/>
              <a:gd name="connsiteX37" fmla="*/ 2759915 w 3947485"/>
              <a:gd name="connsiteY37" fmla="*/ 1175779 h 1218113"/>
              <a:gd name="connsiteX38" fmla="*/ 2475777 w 3947485"/>
              <a:gd name="connsiteY38" fmla="*/ 744859 h 1218113"/>
              <a:gd name="connsiteX39" fmla="*/ 985818 w 3947485"/>
              <a:gd name="connsiteY39" fmla="*/ 797326 h 1218113"/>
              <a:gd name="connsiteX40" fmla="*/ 985800 w 3947485"/>
              <a:gd name="connsiteY40" fmla="*/ 797650 h 1218113"/>
              <a:gd name="connsiteX41" fmla="*/ 923001 w 3947485"/>
              <a:gd name="connsiteY41" fmla="*/ 967996 h 1218113"/>
              <a:gd name="connsiteX42" fmla="*/ 293892 w 3947485"/>
              <a:gd name="connsiteY42" fmla="*/ 1117280 h 1218113"/>
              <a:gd name="connsiteX43" fmla="*/ 144608 w 3947485"/>
              <a:gd name="connsiteY43" fmla="*/ 488171 h 1218113"/>
              <a:gd name="connsiteX44" fmla="*/ 773717 w 3947485"/>
              <a:gd name="connsiteY44" fmla="*/ 338887 h 1218113"/>
              <a:gd name="connsiteX45" fmla="*/ 950347 w 3947485"/>
              <a:gd name="connsiteY45" fmla="*/ 539494 h 1218113"/>
              <a:gd name="connsiteX46" fmla="*/ 968375 w 3947485"/>
              <a:gd name="connsiteY46" fmla="*/ 592378 h 1218113"/>
              <a:gd name="connsiteX47" fmla="*/ 2498164 w 3947485"/>
              <a:gd name="connsiteY47" fmla="*/ 538507 h 1218113"/>
              <a:gd name="connsiteX48" fmla="*/ 2751287 w 3947485"/>
              <a:gd name="connsiteY48" fmla="*/ 88671 h 1218113"/>
              <a:gd name="connsiteX49" fmla="*/ 3938856 w 3947485"/>
              <a:gd name="connsiteY49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2039744 w 3947485"/>
              <a:gd name="connsiteY2" fmla="*/ 819482 h 1218113"/>
              <a:gd name="connsiteX3" fmla="*/ 2379027 w 3947485"/>
              <a:gd name="connsiteY3" fmla="*/ 807535 h 1218113"/>
              <a:gd name="connsiteX4" fmla="*/ 2649752 w 3947485"/>
              <a:gd name="connsiteY4" fmla="*/ 1218113 h 1218113"/>
              <a:gd name="connsiteX5" fmla="*/ 2199708 w 3947485"/>
              <a:gd name="connsiteY5" fmla="*/ 1218113 h 1218113"/>
              <a:gd name="connsiteX6" fmla="*/ 2244454 w 3947485"/>
              <a:gd name="connsiteY6" fmla="*/ 1034224 h 1218113"/>
              <a:gd name="connsiteX7" fmla="*/ 2268807 w 3947485"/>
              <a:gd name="connsiteY7" fmla="*/ 824766 h 1218113"/>
              <a:gd name="connsiteX8" fmla="*/ 2268893 w 3947485"/>
              <a:gd name="connsiteY8" fmla="*/ 811414 h 1218113"/>
              <a:gd name="connsiteX9" fmla="*/ 2379027 w 3947485"/>
              <a:gd name="connsiteY9" fmla="*/ 807535 h 1218113"/>
              <a:gd name="connsiteX10" fmla="*/ 1854358 w 3947485"/>
              <a:gd name="connsiteY10" fmla="*/ 0 h 1218113"/>
              <a:gd name="connsiteX11" fmla="*/ 1908395 w 3947485"/>
              <a:gd name="connsiteY11" fmla="*/ 105736 h 1218113"/>
              <a:gd name="connsiteX12" fmla="*/ 2001801 w 3947485"/>
              <a:gd name="connsiteY12" fmla="*/ 379738 h 1218113"/>
              <a:gd name="connsiteX13" fmla="*/ 2023582 w 3947485"/>
              <a:gd name="connsiteY13" fmla="*/ 495951 h 1218113"/>
              <a:gd name="connsiteX14" fmla="*/ 1185974 w 3947485"/>
              <a:gd name="connsiteY14" fmla="*/ 525446 h 1218113"/>
              <a:gd name="connsiteX15" fmla="*/ 1158618 w 3947485"/>
              <a:gd name="connsiteY15" fmla="*/ 445199 h 1218113"/>
              <a:gd name="connsiteX16" fmla="*/ 893673 w 3947485"/>
              <a:gd name="connsiteY16" fmla="*/ 144289 h 1218113"/>
              <a:gd name="connsiteX17" fmla="*/ 34395 w 3947485"/>
              <a:gd name="connsiteY17" fmla="*/ 257871 h 1218113"/>
              <a:gd name="connsiteX18" fmla="*/ 0 w 3947485"/>
              <a:gd name="connsiteY18" fmla="*/ 302846 h 1218113"/>
              <a:gd name="connsiteX19" fmla="*/ 0 w 3947485"/>
              <a:gd name="connsiteY19" fmla="*/ 0 h 1218113"/>
              <a:gd name="connsiteX20" fmla="*/ 1854358 w 3947485"/>
              <a:gd name="connsiteY20" fmla="*/ 0 h 1218113"/>
              <a:gd name="connsiteX21" fmla="*/ 2762149 w 3947485"/>
              <a:gd name="connsiteY21" fmla="*/ 0 h 1218113"/>
              <a:gd name="connsiteX22" fmla="*/ 2671836 w 3947485"/>
              <a:gd name="connsiteY22" fmla="*/ 3180 h 1218113"/>
              <a:gd name="connsiteX23" fmla="*/ 2402053 w 3947485"/>
              <a:gd name="connsiteY23" fmla="*/ 482624 h 1218113"/>
              <a:gd name="connsiteX24" fmla="*/ 2254375 w 3947485"/>
              <a:gd name="connsiteY24" fmla="*/ 487824 h 1218113"/>
              <a:gd name="connsiteX25" fmla="*/ 2224225 w 3947485"/>
              <a:gd name="connsiteY25" fmla="*/ 326958 h 1218113"/>
              <a:gd name="connsiteX26" fmla="*/ 2116667 w 3947485"/>
              <a:gd name="connsiteY26" fmla="*/ 11441 h 1218113"/>
              <a:gd name="connsiteX27" fmla="*/ 2110820 w 3947485"/>
              <a:gd name="connsiteY27" fmla="*/ 0 h 1218113"/>
              <a:gd name="connsiteX28" fmla="*/ 2762149 w 3947485"/>
              <a:gd name="connsiteY28" fmla="*/ 0 h 1218113"/>
              <a:gd name="connsiteX29" fmla="*/ 3938856 w 3947485"/>
              <a:gd name="connsiteY29" fmla="*/ 46852 h 1218113"/>
              <a:gd name="connsiteX30" fmla="*/ 3685733 w 3947485"/>
              <a:gd name="connsiteY30" fmla="*/ 496689 h 1218113"/>
              <a:gd name="connsiteX31" fmla="*/ 3686630 w 3947485"/>
              <a:gd name="connsiteY31" fmla="*/ 496656 h 1218113"/>
              <a:gd name="connsiteX32" fmla="*/ 3792899 w 3947485"/>
              <a:gd name="connsiteY32" fmla="*/ 595696 h 1218113"/>
              <a:gd name="connsiteX33" fmla="*/ 3693860 w 3947485"/>
              <a:gd name="connsiteY33" fmla="*/ 701966 h 1218113"/>
              <a:gd name="connsiteX34" fmla="*/ 3663345 w 3947485"/>
              <a:gd name="connsiteY34" fmla="*/ 703040 h 1218113"/>
              <a:gd name="connsiteX35" fmla="*/ 3947485 w 3947485"/>
              <a:gd name="connsiteY35" fmla="*/ 1133960 h 1218113"/>
              <a:gd name="connsiteX36" fmla="*/ 2759915 w 3947485"/>
              <a:gd name="connsiteY36" fmla="*/ 1175779 h 1218113"/>
              <a:gd name="connsiteX37" fmla="*/ 2475777 w 3947485"/>
              <a:gd name="connsiteY37" fmla="*/ 744859 h 1218113"/>
              <a:gd name="connsiteX38" fmla="*/ 985818 w 3947485"/>
              <a:gd name="connsiteY38" fmla="*/ 797326 h 1218113"/>
              <a:gd name="connsiteX39" fmla="*/ 985800 w 3947485"/>
              <a:gd name="connsiteY39" fmla="*/ 797650 h 1218113"/>
              <a:gd name="connsiteX40" fmla="*/ 923001 w 3947485"/>
              <a:gd name="connsiteY40" fmla="*/ 967996 h 1218113"/>
              <a:gd name="connsiteX41" fmla="*/ 293892 w 3947485"/>
              <a:gd name="connsiteY41" fmla="*/ 1117280 h 1218113"/>
              <a:gd name="connsiteX42" fmla="*/ 144608 w 3947485"/>
              <a:gd name="connsiteY42" fmla="*/ 488171 h 1218113"/>
              <a:gd name="connsiteX43" fmla="*/ 773717 w 3947485"/>
              <a:gd name="connsiteY43" fmla="*/ 338887 h 1218113"/>
              <a:gd name="connsiteX44" fmla="*/ 950347 w 3947485"/>
              <a:gd name="connsiteY44" fmla="*/ 539494 h 1218113"/>
              <a:gd name="connsiteX45" fmla="*/ 968375 w 3947485"/>
              <a:gd name="connsiteY45" fmla="*/ 592378 h 1218113"/>
              <a:gd name="connsiteX46" fmla="*/ 2498164 w 3947485"/>
              <a:gd name="connsiteY46" fmla="*/ 538507 h 1218113"/>
              <a:gd name="connsiteX47" fmla="*/ 2751287 w 3947485"/>
              <a:gd name="connsiteY47" fmla="*/ 88671 h 1218113"/>
              <a:gd name="connsiteX48" fmla="*/ 3938856 w 3947485"/>
              <a:gd name="connsiteY48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44454 w 3947485"/>
              <a:gd name="connsiteY3" fmla="*/ 1034224 h 1218113"/>
              <a:gd name="connsiteX4" fmla="*/ 2268807 w 3947485"/>
              <a:gd name="connsiteY4" fmla="*/ 824766 h 1218113"/>
              <a:gd name="connsiteX5" fmla="*/ 2268893 w 3947485"/>
              <a:gd name="connsiteY5" fmla="*/ 811414 h 1218113"/>
              <a:gd name="connsiteX6" fmla="*/ 2379027 w 3947485"/>
              <a:gd name="connsiteY6" fmla="*/ 807535 h 1218113"/>
              <a:gd name="connsiteX7" fmla="*/ 1854358 w 3947485"/>
              <a:gd name="connsiteY7" fmla="*/ 0 h 1218113"/>
              <a:gd name="connsiteX8" fmla="*/ 1908395 w 3947485"/>
              <a:gd name="connsiteY8" fmla="*/ 105736 h 1218113"/>
              <a:gd name="connsiteX9" fmla="*/ 2001801 w 3947485"/>
              <a:gd name="connsiteY9" fmla="*/ 379738 h 1218113"/>
              <a:gd name="connsiteX10" fmla="*/ 2023582 w 3947485"/>
              <a:gd name="connsiteY10" fmla="*/ 495951 h 1218113"/>
              <a:gd name="connsiteX11" fmla="*/ 1185974 w 3947485"/>
              <a:gd name="connsiteY11" fmla="*/ 525446 h 1218113"/>
              <a:gd name="connsiteX12" fmla="*/ 1158618 w 3947485"/>
              <a:gd name="connsiteY12" fmla="*/ 445199 h 1218113"/>
              <a:gd name="connsiteX13" fmla="*/ 893673 w 3947485"/>
              <a:gd name="connsiteY13" fmla="*/ 144289 h 1218113"/>
              <a:gd name="connsiteX14" fmla="*/ 34395 w 3947485"/>
              <a:gd name="connsiteY14" fmla="*/ 257871 h 1218113"/>
              <a:gd name="connsiteX15" fmla="*/ 0 w 3947485"/>
              <a:gd name="connsiteY15" fmla="*/ 302846 h 1218113"/>
              <a:gd name="connsiteX16" fmla="*/ 0 w 3947485"/>
              <a:gd name="connsiteY16" fmla="*/ 0 h 1218113"/>
              <a:gd name="connsiteX17" fmla="*/ 1854358 w 3947485"/>
              <a:gd name="connsiteY17" fmla="*/ 0 h 1218113"/>
              <a:gd name="connsiteX18" fmla="*/ 2762149 w 3947485"/>
              <a:gd name="connsiteY18" fmla="*/ 0 h 1218113"/>
              <a:gd name="connsiteX19" fmla="*/ 2671836 w 3947485"/>
              <a:gd name="connsiteY19" fmla="*/ 3180 h 1218113"/>
              <a:gd name="connsiteX20" fmla="*/ 2402053 w 3947485"/>
              <a:gd name="connsiteY20" fmla="*/ 482624 h 1218113"/>
              <a:gd name="connsiteX21" fmla="*/ 2254375 w 3947485"/>
              <a:gd name="connsiteY21" fmla="*/ 487824 h 1218113"/>
              <a:gd name="connsiteX22" fmla="*/ 2224225 w 3947485"/>
              <a:gd name="connsiteY22" fmla="*/ 326958 h 1218113"/>
              <a:gd name="connsiteX23" fmla="*/ 2116667 w 3947485"/>
              <a:gd name="connsiteY23" fmla="*/ 11441 h 1218113"/>
              <a:gd name="connsiteX24" fmla="*/ 2110820 w 3947485"/>
              <a:gd name="connsiteY24" fmla="*/ 0 h 1218113"/>
              <a:gd name="connsiteX25" fmla="*/ 2762149 w 3947485"/>
              <a:gd name="connsiteY25" fmla="*/ 0 h 1218113"/>
              <a:gd name="connsiteX26" fmla="*/ 3938856 w 3947485"/>
              <a:gd name="connsiteY26" fmla="*/ 46852 h 1218113"/>
              <a:gd name="connsiteX27" fmla="*/ 3685733 w 3947485"/>
              <a:gd name="connsiteY27" fmla="*/ 496689 h 1218113"/>
              <a:gd name="connsiteX28" fmla="*/ 3686630 w 3947485"/>
              <a:gd name="connsiteY28" fmla="*/ 496656 h 1218113"/>
              <a:gd name="connsiteX29" fmla="*/ 3792899 w 3947485"/>
              <a:gd name="connsiteY29" fmla="*/ 595696 h 1218113"/>
              <a:gd name="connsiteX30" fmla="*/ 3693860 w 3947485"/>
              <a:gd name="connsiteY30" fmla="*/ 701966 h 1218113"/>
              <a:gd name="connsiteX31" fmla="*/ 3663345 w 3947485"/>
              <a:gd name="connsiteY31" fmla="*/ 703040 h 1218113"/>
              <a:gd name="connsiteX32" fmla="*/ 3947485 w 3947485"/>
              <a:gd name="connsiteY32" fmla="*/ 1133960 h 1218113"/>
              <a:gd name="connsiteX33" fmla="*/ 2759915 w 3947485"/>
              <a:gd name="connsiteY33" fmla="*/ 1175779 h 1218113"/>
              <a:gd name="connsiteX34" fmla="*/ 2475777 w 3947485"/>
              <a:gd name="connsiteY34" fmla="*/ 744859 h 1218113"/>
              <a:gd name="connsiteX35" fmla="*/ 985818 w 3947485"/>
              <a:gd name="connsiteY35" fmla="*/ 797326 h 1218113"/>
              <a:gd name="connsiteX36" fmla="*/ 985800 w 3947485"/>
              <a:gd name="connsiteY36" fmla="*/ 797650 h 1218113"/>
              <a:gd name="connsiteX37" fmla="*/ 923001 w 3947485"/>
              <a:gd name="connsiteY37" fmla="*/ 967996 h 1218113"/>
              <a:gd name="connsiteX38" fmla="*/ 293892 w 3947485"/>
              <a:gd name="connsiteY38" fmla="*/ 1117280 h 1218113"/>
              <a:gd name="connsiteX39" fmla="*/ 144608 w 3947485"/>
              <a:gd name="connsiteY39" fmla="*/ 488171 h 1218113"/>
              <a:gd name="connsiteX40" fmla="*/ 773717 w 3947485"/>
              <a:gd name="connsiteY40" fmla="*/ 338887 h 1218113"/>
              <a:gd name="connsiteX41" fmla="*/ 950347 w 3947485"/>
              <a:gd name="connsiteY41" fmla="*/ 539494 h 1218113"/>
              <a:gd name="connsiteX42" fmla="*/ 968375 w 3947485"/>
              <a:gd name="connsiteY42" fmla="*/ 592378 h 1218113"/>
              <a:gd name="connsiteX43" fmla="*/ 2498164 w 3947485"/>
              <a:gd name="connsiteY43" fmla="*/ 538507 h 1218113"/>
              <a:gd name="connsiteX44" fmla="*/ 2751287 w 3947485"/>
              <a:gd name="connsiteY44" fmla="*/ 88671 h 1218113"/>
              <a:gd name="connsiteX45" fmla="*/ 3938856 w 3947485"/>
              <a:gd name="connsiteY45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44454 w 3947485"/>
              <a:gd name="connsiteY3" fmla="*/ 1034224 h 1218113"/>
              <a:gd name="connsiteX4" fmla="*/ 2268807 w 3947485"/>
              <a:gd name="connsiteY4" fmla="*/ 824766 h 1218113"/>
              <a:gd name="connsiteX5" fmla="*/ 2379027 w 3947485"/>
              <a:gd name="connsiteY5" fmla="*/ 807535 h 1218113"/>
              <a:gd name="connsiteX6" fmla="*/ 1854358 w 3947485"/>
              <a:gd name="connsiteY6" fmla="*/ 0 h 1218113"/>
              <a:gd name="connsiteX7" fmla="*/ 1908395 w 3947485"/>
              <a:gd name="connsiteY7" fmla="*/ 105736 h 1218113"/>
              <a:gd name="connsiteX8" fmla="*/ 2001801 w 3947485"/>
              <a:gd name="connsiteY8" fmla="*/ 379738 h 1218113"/>
              <a:gd name="connsiteX9" fmla="*/ 2023582 w 3947485"/>
              <a:gd name="connsiteY9" fmla="*/ 495951 h 1218113"/>
              <a:gd name="connsiteX10" fmla="*/ 1185974 w 3947485"/>
              <a:gd name="connsiteY10" fmla="*/ 525446 h 1218113"/>
              <a:gd name="connsiteX11" fmla="*/ 1158618 w 3947485"/>
              <a:gd name="connsiteY11" fmla="*/ 445199 h 1218113"/>
              <a:gd name="connsiteX12" fmla="*/ 893673 w 3947485"/>
              <a:gd name="connsiteY12" fmla="*/ 144289 h 1218113"/>
              <a:gd name="connsiteX13" fmla="*/ 34395 w 3947485"/>
              <a:gd name="connsiteY13" fmla="*/ 257871 h 1218113"/>
              <a:gd name="connsiteX14" fmla="*/ 0 w 3947485"/>
              <a:gd name="connsiteY14" fmla="*/ 302846 h 1218113"/>
              <a:gd name="connsiteX15" fmla="*/ 0 w 3947485"/>
              <a:gd name="connsiteY15" fmla="*/ 0 h 1218113"/>
              <a:gd name="connsiteX16" fmla="*/ 1854358 w 3947485"/>
              <a:gd name="connsiteY16" fmla="*/ 0 h 1218113"/>
              <a:gd name="connsiteX17" fmla="*/ 2762149 w 3947485"/>
              <a:gd name="connsiteY17" fmla="*/ 0 h 1218113"/>
              <a:gd name="connsiteX18" fmla="*/ 2671836 w 3947485"/>
              <a:gd name="connsiteY18" fmla="*/ 3180 h 1218113"/>
              <a:gd name="connsiteX19" fmla="*/ 2402053 w 3947485"/>
              <a:gd name="connsiteY19" fmla="*/ 482624 h 1218113"/>
              <a:gd name="connsiteX20" fmla="*/ 2254375 w 3947485"/>
              <a:gd name="connsiteY20" fmla="*/ 487824 h 1218113"/>
              <a:gd name="connsiteX21" fmla="*/ 2224225 w 3947485"/>
              <a:gd name="connsiteY21" fmla="*/ 326958 h 1218113"/>
              <a:gd name="connsiteX22" fmla="*/ 2116667 w 3947485"/>
              <a:gd name="connsiteY22" fmla="*/ 11441 h 1218113"/>
              <a:gd name="connsiteX23" fmla="*/ 2110820 w 3947485"/>
              <a:gd name="connsiteY23" fmla="*/ 0 h 1218113"/>
              <a:gd name="connsiteX24" fmla="*/ 2762149 w 3947485"/>
              <a:gd name="connsiteY24" fmla="*/ 0 h 1218113"/>
              <a:gd name="connsiteX25" fmla="*/ 3938856 w 3947485"/>
              <a:gd name="connsiteY25" fmla="*/ 46852 h 1218113"/>
              <a:gd name="connsiteX26" fmla="*/ 3685733 w 3947485"/>
              <a:gd name="connsiteY26" fmla="*/ 496689 h 1218113"/>
              <a:gd name="connsiteX27" fmla="*/ 3686630 w 3947485"/>
              <a:gd name="connsiteY27" fmla="*/ 496656 h 1218113"/>
              <a:gd name="connsiteX28" fmla="*/ 3792899 w 3947485"/>
              <a:gd name="connsiteY28" fmla="*/ 595696 h 1218113"/>
              <a:gd name="connsiteX29" fmla="*/ 3693860 w 3947485"/>
              <a:gd name="connsiteY29" fmla="*/ 701966 h 1218113"/>
              <a:gd name="connsiteX30" fmla="*/ 3663345 w 3947485"/>
              <a:gd name="connsiteY30" fmla="*/ 703040 h 1218113"/>
              <a:gd name="connsiteX31" fmla="*/ 3947485 w 3947485"/>
              <a:gd name="connsiteY31" fmla="*/ 1133960 h 1218113"/>
              <a:gd name="connsiteX32" fmla="*/ 2759915 w 3947485"/>
              <a:gd name="connsiteY32" fmla="*/ 1175779 h 1218113"/>
              <a:gd name="connsiteX33" fmla="*/ 2475777 w 3947485"/>
              <a:gd name="connsiteY33" fmla="*/ 744859 h 1218113"/>
              <a:gd name="connsiteX34" fmla="*/ 985818 w 3947485"/>
              <a:gd name="connsiteY34" fmla="*/ 797326 h 1218113"/>
              <a:gd name="connsiteX35" fmla="*/ 985800 w 3947485"/>
              <a:gd name="connsiteY35" fmla="*/ 797650 h 1218113"/>
              <a:gd name="connsiteX36" fmla="*/ 923001 w 3947485"/>
              <a:gd name="connsiteY36" fmla="*/ 967996 h 1218113"/>
              <a:gd name="connsiteX37" fmla="*/ 293892 w 3947485"/>
              <a:gd name="connsiteY37" fmla="*/ 1117280 h 1218113"/>
              <a:gd name="connsiteX38" fmla="*/ 144608 w 3947485"/>
              <a:gd name="connsiteY38" fmla="*/ 488171 h 1218113"/>
              <a:gd name="connsiteX39" fmla="*/ 773717 w 3947485"/>
              <a:gd name="connsiteY39" fmla="*/ 338887 h 1218113"/>
              <a:gd name="connsiteX40" fmla="*/ 950347 w 3947485"/>
              <a:gd name="connsiteY40" fmla="*/ 539494 h 1218113"/>
              <a:gd name="connsiteX41" fmla="*/ 968375 w 3947485"/>
              <a:gd name="connsiteY41" fmla="*/ 592378 h 1218113"/>
              <a:gd name="connsiteX42" fmla="*/ 2498164 w 3947485"/>
              <a:gd name="connsiteY42" fmla="*/ 538507 h 1218113"/>
              <a:gd name="connsiteX43" fmla="*/ 2751287 w 3947485"/>
              <a:gd name="connsiteY43" fmla="*/ 88671 h 1218113"/>
              <a:gd name="connsiteX44" fmla="*/ 3938856 w 3947485"/>
              <a:gd name="connsiteY44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68807 w 3947485"/>
              <a:gd name="connsiteY3" fmla="*/ 824766 h 1218113"/>
              <a:gd name="connsiteX4" fmla="*/ 2379027 w 3947485"/>
              <a:gd name="connsiteY4" fmla="*/ 807535 h 1218113"/>
              <a:gd name="connsiteX5" fmla="*/ 1854358 w 3947485"/>
              <a:gd name="connsiteY5" fmla="*/ 0 h 1218113"/>
              <a:gd name="connsiteX6" fmla="*/ 1908395 w 3947485"/>
              <a:gd name="connsiteY6" fmla="*/ 105736 h 1218113"/>
              <a:gd name="connsiteX7" fmla="*/ 2001801 w 3947485"/>
              <a:gd name="connsiteY7" fmla="*/ 379738 h 1218113"/>
              <a:gd name="connsiteX8" fmla="*/ 2023582 w 3947485"/>
              <a:gd name="connsiteY8" fmla="*/ 495951 h 1218113"/>
              <a:gd name="connsiteX9" fmla="*/ 1185974 w 3947485"/>
              <a:gd name="connsiteY9" fmla="*/ 525446 h 1218113"/>
              <a:gd name="connsiteX10" fmla="*/ 1158618 w 3947485"/>
              <a:gd name="connsiteY10" fmla="*/ 445199 h 1218113"/>
              <a:gd name="connsiteX11" fmla="*/ 893673 w 3947485"/>
              <a:gd name="connsiteY11" fmla="*/ 144289 h 1218113"/>
              <a:gd name="connsiteX12" fmla="*/ 34395 w 3947485"/>
              <a:gd name="connsiteY12" fmla="*/ 257871 h 1218113"/>
              <a:gd name="connsiteX13" fmla="*/ 0 w 3947485"/>
              <a:gd name="connsiteY13" fmla="*/ 302846 h 1218113"/>
              <a:gd name="connsiteX14" fmla="*/ 0 w 3947485"/>
              <a:gd name="connsiteY14" fmla="*/ 0 h 1218113"/>
              <a:gd name="connsiteX15" fmla="*/ 1854358 w 3947485"/>
              <a:gd name="connsiteY15" fmla="*/ 0 h 1218113"/>
              <a:gd name="connsiteX16" fmla="*/ 2762149 w 3947485"/>
              <a:gd name="connsiteY16" fmla="*/ 0 h 1218113"/>
              <a:gd name="connsiteX17" fmla="*/ 2671836 w 3947485"/>
              <a:gd name="connsiteY17" fmla="*/ 3180 h 1218113"/>
              <a:gd name="connsiteX18" fmla="*/ 2402053 w 3947485"/>
              <a:gd name="connsiteY18" fmla="*/ 482624 h 1218113"/>
              <a:gd name="connsiteX19" fmla="*/ 2254375 w 3947485"/>
              <a:gd name="connsiteY19" fmla="*/ 487824 h 1218113"/>
              <a:gd name="connsiteX20" fmla="*/ 2224225 w 3947485"/>
              <a:gd name="connsiteY20" fmla="*/ 326958 h 1218113"/>
              <a:gd name="connsiteX21" fmla="*/ 2116667 w 3947485"/>
              <a:gd name="connsiteY21" fmla="*/ 11441 h 1218113"/>
              <a:gd name="connsiteX22" fmla="*/ 2110820 w 3947485"/>
              <a:gd name="connsiteY22" fmla="*/ 0 h 1218113"/>
              <a:gd name="connsiteX23" fmla="*/ 2762149 w 3947485"/>
              <a:gd name="connsiteY23" fmla="*/ 0 h 1218113"/>
              <a:gd name="connsiteX24" fmla="*/ 3938856 w 3947485"/>
              <a:gd name="connsiteY24" fmla="*/ 46852 h 1218113"/>
              <a:gd name="connsiteX25" fmla="*/ 3685733 w 3947485"/>
              <a:gd name="connsiteY25" fmla="*/ 496689 h 1218113"/>
              <a:gd name="connsiteX26" fmla="*/ 3686630 w 3947485"/>
              <a:gd name="connsiteY26" fmla="*/ 496656 h 1218113"/>
              <a:gd name="connsiteX27" fmla="*/ 3792899 w 3947485"/>
              <a:gd name="connsiteY27" fmla="*/ 595696 h 1218113"/>
              <a:gd name="connsiteX28" fmla="*/ 3693860 w 3947485"/>
              <a:gd name="connsiteY28" fmla="*/ 701966 h 1218113"/>
              <a:gd name="connsiteX29" fmla="*/ 3663345 w 3947485"/>
              <a:gd name="connsiteY29" fmla="*/ 703040 h 1218113"/>
              <a:gd name="connsiteX30" fmla="*/ 3947485 w 3947485"/>
              <a:gd name="connsiteY30" fmla="*/ 1133960 h 1218113"/>
              <a:gd name="connsiteX31" fmla="*/ 2759915 w 3947485"/>
              <a:gd name="connsiteY31" fmla="*/ 1175779 h 1218113"/>
              <a:gd name="connsiteX32" fmla="*/ 2475777 w 3947485"/>
              <a:gd name="connsiteY32" fmla="*/ 744859 h 1218113"/>
              <a:gd name="connsiteX33" fmla="*/ 985818 w 3947485"/>
              <a:gd name="connsiteY33" fmla="*/ 797326 h 1218113"/>
              <a:gd name="connsiteX34" fmla="*/ 985800 w 3947485"/>
              <a:gd name="connsiteY34" fmla="*/ 797650 h 1218113"/>
              <a:gd name="connsiteX35" fmla="*/ 923001 w 3947485"/>
              <a:gd name="connsiteY35" fmla="*/ 967996 h 1218113"/>
              <a:gd name="connsiteX36" fmla="*/ 293892 w 3947485"/>
              <a:gd name="connsiteY36" fmla="*/ 1117280 h 1218113"/>
              <a:gd name="connsiteX37" fmla="*/ 144608 w 3947485"/>
              <a:gd name="connsiteY37" fmla="*/ 488171 h 1218113"/>
              <a:gd name="connsiteX38" fmla="*/ 773717 w 3947485"/>
              <a:gd name="connsiteY38" fmla="*/ 338887 h 1218113"/>
              <a:gd name="connsiteX39" fmla="*/ 950347 w 3947485"/>
              <a:gd name="connsiteY39" fmla="*/ 539494 h 1218113"/>
              <a:gd name="connsiteX40" fmla="*/ 968375 w 3947485"/>
              <a:gd name="connsiteY40" fmla="*/ 592378 h 1218113"/>
              <a:gd name="connsiteX41" fmla="*/ 2498164 w 3947485"/>
              <a:gd name="connsiteY41" fmla="*/ 538507 h 1218113"/>
              <a:gd name="connsiteX42" fmla="*/ 2751287 w 3947485"/>
              <a:gd name="connsiteY42" fmla="*/ 88671 h 1218113"/>
              <a:gd name="connsiteX43" fmla="*/ 3938856 w 3947485"/>
              <a:gd name="connsiteY43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268807 w 3947485"/>
              <a:gd name="connsiteY2" fmla="*/ 824766 h 1218113"/>
              <a:gd name="connsiteX3" fmla="*/ 2379027 w 3947485"/>
              <a:gd name="connsiteY3" fmla="*/ 807535 h 1218113"/>
              <a:gd name="connsiteX4" fmla="*/ 1854358 w 3947485"/>
              <a:gd name="connsiteY4" fmla="*/ 0 h 1218113"/>
              <a:gd name="connsiteX5" fmla="*/ 1908395 w 3947485"/>
              <a:gd name="connsiteY5" fmla="*/ 105736 h 1218113"/>
              <a:gd name="connsiteX6" fmla="*/ 2001801 w 3947485"/>
              <a:gd name="connsiteY6" fmla="*/ 379738 h 1218113"/>
              <a:gd name="connsiteX7" fmla="*/ 2023582 w 3947485"/>
              <a:gd name="connsiteY7" fmla="*/ 495951 h 1218113"/>
              <a:gd name="connsiteX8" fmla="*/ 1185974 w 3947485"/>
              <a:gd name="connsiteY8" fmla="*/ 525446 h 1218113"/>
              <a:gd name="connsiteX9" fmla="*/ 1158618 w 3947485"/>
              <a:gd name="connsiteY9" fmla="*/ 445199 h 1218113"/>
              <a:gd name="connsiteX10" fmla="*/ 893673 w 3947485"/>
              <a:gd name="connsiteY10" fmla="*/ 144289 h 1218113"/>
              <a:gd name="connsiteX11" fmla="*/ 34395 w 3947485"/>
              <a:gd name="connsiteY11" fmla="*/ 257871 h 1218113"/>
              <a:gd name="connsiteX12" fmla="*/ 0 w 3947485"/>
              <a:gd name="connsiteY12" fmla="*/ 302846 h 1218113"/>
              <a:gd name="connsiteX13" fmla="*/ 0 w 3947485"/>
              <a:gd name="connsiteY13" fmla="*/ 0 h 1218113"/>
              <a:gd name="connsiteX14" fmla="*/ 1854358 w 3947485"/>
              <a:gd name="connsiteY14" fmla="*/ 0 h 1218113"/>
              <a:gd name="connsiteX15" fmla="*/ 2762149 w 3947485"/>
              <a:gd name="connsiteY15" fmla="*/ 0 h 1218113"/>
              <a:gd name="connsiteX16" fmla="*/ 2671836 w 3947485"/>
              <a:gd name="connsiteY16" fmla="*/ 3180 h 1218113"/>
              <a:gd name="connsiteX17" fmla="*/ 2402053 w 3947485"/>
              <a:gd name="connsiteY17" fmla="*/ 482624 h 1218113"/>
              <a:gd name="connsiteX18" fmla="*/ 2254375 w 3947485"/>
              <a:gd name="connsiteY18" fmla="*/ 487824 h 1218113"/>
              <a:gd name="connsiteX19" fmla="*/ 2224225 w 3947485"/>
              <a:gd name="connsiteY19" fmla="*/ 326958 h 1218113"/>
              <a:gd name="connsiteX20" fmla="*/ 2116667 w 3947485"/>
              <a:gd name="connsiteY20" fmla="*/ 11441 h 1218113"/>
              <a:gd name="connsiteX21" fmla="*/ 2110820 w 3947485"/>
              <a:gd name="connsiteY21" fmla="*/ 0 h 1218113"/>
              <a:gd name="connsiteX22" fmla="*/ 2762149 w 3947485"/>
              <a:gd name="connsiteY22" fmla="*/ 0 h 1218113"/>
              <a:gd name="connsiteX23" fmla="*/ 3938856 w 3947485"/>
              <a:gd name="connsiteY23" fmla="*/ 46852 h 1218113"/>
              <a:gd name="connsiteX24" fmla="*/ 3685733 w 3947485"/>
              <a:gd name="connsiteY24" fmla="*/ 496689 h 1218113"/>
              <a:gd name="connsiteX25" fmla="*/ 3686630 w 3947485"/>
              <a:gd name="connsiteY25" fmla="*/ 496656 h 1218113"/>
              <a:gd name="connsiteX26" fmla="*/ 3792899 w 3947485"/>
              <a:gd name="connsiteY26" fmla="*/ 595696 h 1218113"/>
              <a:gd name="connsiteX27" fmla="*/ 3693860 w 3947485"/>
              <a:gd name="connsiteY27" fmla="*/ 701966 h 1218113"/>
              <a:gd name="connsiteX28" fmla="*/ 3663345 w 3947485"/>
              <a:gd name="connsiteY28" fmla="*/ 703040 h 1218113"/>
              <a:gd name="connsiteX29" fmla="*/ 3947485 w 3947485"/>
              <a:gd name="connsiteY29" fmla="*/ 1133960 h 1218113"/>
              <a:gd name="connsiteX30" fmla="*/ 2759915 w 3947485"/>
              <a:gd name="connsiteY30" fmla="*/ 1175779 h 1218113"/>
              <a:gd name="connsiteX31" fmla="*/ 2475777 w 3947485"/>
              <a:gd name="connsiteY31" fmla="*/ 744859 h 1218113"/>
              <a:gd name="connsiteX32" fmla="*/ 985818 w 3947485"/>
              <a:gd name="connsiteY32" fmla="*/ 797326 h 1218113"/>
              <a:gd name="connsiteX33" fmla="*/ 985800 w 3947485"/>
              <a:gd name="connsiteY33" fmla="*/ 797650 h 1218113"/>
              <a:gd name="connsiteX34" fmla="*/ 923001 w 3947485"/>
              <a:gd name="connsiteY34" fmla="*/ 967996 h 1218113"/>
              <a:gd name="connsiteX35" fmla="*/ 293892 w 3947485"/>
              <a:gd name="connsiteY35" fmla="*/ 1117280 h 1218113"/>
              <a:gd name="connsiteX36" fmla="*/ 144608 w 3947485"/>
              <a:gd name="connsiteY36" fmla="*/ 488171 h 1218113"/>
              <a:gd name="connsiteX37" fmla="*/ 773717 w 3947485"/>
              <a:gd name="connsiteY37" fmla="*/ 338887 h 1218113"/>
              <a:gd name="connsiteX38" fmla="*/ 950347 w 3947485"/>
              <a:gd name="connsiteY38" fmla="*/ 539494 h 1218113"/>
              <a:gd name="connsiteX39" fmla="*/ 968375 w 3947485"/>
              <a:gd name="connsiteY39" fmla="*/ 592378 h 1218113"/>
              <a:gd name="connsiteX40" fmla="*/ 2498164 w 3947485"/>
              <a:gd name="connsiteY40" fmla="*/ 538507 h 1218113"/>
              <a:gd name="connsiteX41" fmla="*/ 2751287 w 3947485"/>
              <a:gd name="connsiteY41" fmla="*/ 88671 h 1218113"/>
              <a:gd name="connsiteX42" fmla="*/ 3938856 w 3947485"/>
              <a:gd name="connsiteY42" fmla="*/ 46852 h 1218113"/>
              <a:gd name="connsiteX0" fmla="*/ 2379027 w 3947485"/>
              <a:gd name="connsiteY0" fmla="*/ 807535 h 1185347"/>
              <a:gd name="connsiteX1" fmla="*/ 2268807 w 3947485"/>
              <a:gd name="connsiteY1" fmla="*/ 824766 h 1185347"/>
              <a:gd name="connsiteX2" fmla="*/ 2379027 w 3947485"/>
              <a:gd name="connsiteY2" fmla="*/ 807535 h 1185347"/>
              <a:gd name="connsiteX3" fmla="*/ 1854358 w 3947485"/>
              <a:gd name="connsiteY3" fmla="*/ 0 h 1185347"/>
              <a:gd name="connsiteX4" fmla="*/ 1908395 w 3947485"/>
              <a:gd name="connsiteY4" fmla="*/ 105736 h 1185347"/>
              <a:gd name="connsiteX5" fmla="*/ 2001801 w 3947485"/>
              <a:gd name="connsiteY5" fmla="*/ 379738 h 1185347"/>
              <a:gd name="connsiteX6" fmla="*/ 2023582 w 3947485"/>
              <a:gd name="connsiteY6" fmla="*/ 495951 h 1185347"/>
              <a:gd name="connsiteX7" fmla="*/ 1185974 w 3947485"/>
              <a:gd name="connsiteY7" fmla="*/ 525446 h 1185347"/>
              <a:gd name="connsiteX8" fmla="*/ 1158618 w 3947485"/>
              <a:gd name="connsiteY8" fmla="*/ 445199 h 1185347"/>
              <a:gd name="connsiteX9" fmla="*/ 893673 w 3947485"/>
              <a:gd name="connsiteY9" fmla="*/ 144289 h 1185347"/>
              <a:gd name="connsiteX10" fmla="*/ 34395 w 3947485"/>
              <a:gd name="connsiteY10" fmla="*/ 257871 h 1185347"/>
              <a:gd name="connsiteX11" fmla="*/ 0 w 3947485"/>
              <a:gd name="connsiteY11" fmla="*/ 302846 h 1185347"/>
              <a:gd name="connsiteX12" fmla="*/ 0 w 3947485"/>
              <a:gd name="connsiteY12" fmla="*/ 0 h 1185347"/>
              <a:gd name="connsiteX13" fmla="*/ 1854358 w 3947485"/>
              <a:gd name="connsiteY13" fmla="*/ 0 h 1185347"/>
              <a:gd name="connsiteX14" fmla="*/ 2762149 w 3947485"/>
              <a:gd name="connsiteY14" fmla="*/ 0 h 1185347"/>
              <a:gd name="connsiteX15" fmla="*/ 2671836 w 3947485"/>
              <a:gd name="connsiteY15" fmla="*/ 3180 h 1185347"/>
              <a:gd name="connsiteX16" fmla="*/ 2402053 w 3947485"/>
              <a:gd name="connsiteY16" fmla="*/ 482624 h 1185347"/>
              <a:gd name="connsiteX17" fmla="*/ 2254375 w 3947485"/>
              <a:gd name="connsiteY17" fmla="*/ 487824 h 1185347"/>
              <a:gd name="connsiteX18" fmla="*/ 2224225 w 3947485"/>
              <a:gd name="connsiteY18" fmla="*/ 326958 h 1185347"/>
              <a:gd name="connsiteX19" fmla="*/ 2116667 w 3947485"/>
              <a:gd name="connsiteY19" fmla="*/ 11441 h 1185347"/>
              <a:gd name="connsiteX20" fmla="*/ 2110820 w 3947485"/>
              <a:gd name="connsiteY20" fmla="*/ 0 h 1185347"/>
              <a:gd name="connsiteX21" fmla="*/ 2762149 w 3947485"/>
              <a:gd name="connsiteY21" fmla="*/ 0 h 1185347"/>
              <a:gd name="connsiteX22" fmla="*/ 3938856 w 3947485"/>
              <a:gd name="connsiteY22" fmla="*/ 46852 h 1185347"/>
              <a:gd name="connsiteX23" fmla="*/ 3685733 w 3947485"/>
              <a:gd name="connsiteY23" fmla="*/ 496689 h 1185347"/>
              <a:gd name="connsiteX24" fmla="*/ 3686630 w 3947485"/>
              <a:gd name="connsiteY24" fmla="*/ 496656 h 1185347"/>
              <a:gd name="connsiteX25" fmla="*/ 3792899 w 3947485"/>
              <a:gd name="connsiteY25" fmla="*/ 595696 h 1185347"/>
              <a:gd name="connsiteX26" fmla="*/ 3693860 w 3947485"/>
              <a:gd name="connsiteY26" fmla="*/ 701966 h 1185347"/>
              <a:gd name="connsiteX27" fmla="*/ 3663345 w 3947485"/>
              <a:gd name="connsiteY27" fmla="*/ 703040 h 1185347"/>
              <a:gd name="connsiteX28" fmla="*/ 3947485 w 3947485"/>
              <a:gd name="connsiteY28" fmla="*/ 1133960 h 1185347"/>
              <a:gd name="connsiteX29" fmla="*/ 2759915 w 3947485"/>
              <a:gd name="connsiteY29" fmla="*/ 1175779 h 1185347"/>
              <a:gd name="connsiteX30" fmla="*/ 2475777 w 3947485"/>
              <a:gd name="connsiteY30" fmla="*/ 744859 h 1185347"/>
              <a:gd name="connsiteX31" fmla="*/ 985818 w 3947485"/>
              <a:gd name="connsiteY31" fmla="*/ 797326 h 1185347"/>
              <a:gd name="connsiteX32" fmla="*/ 985800 w 3947485"/>
              <a:gd name="connsiteY32" fmla="*/ 797650 h 1185347"/>
              <a:gd name="connsiteX33" fmla="*/ 923001 w 3947485"/>
              <a:gd name="connsiteY33" fmla="*/ 967996 h 1185347"/>
              <a:gd name="connsiteX34" fmla="*/ 293892 w 3947485"/>
              <a:gd name="connsiteY34" fmla="*/ 1117280 h 1185347"/>
              <a:gd name="connsiteX35" fmla="*/ 144608 w 3947485"/>
              <a:gd name="connsiteY35" fmla="*/ 488171 h 1185347"/>
              <a:gd name="connsiteX36" fmla="*/ 773717 w 3947485"/>
              <a:gd name="connsiteY36" fmla="*/ 338887 h 1185347"/>
              <a:gd name="connsiteX37" fmla="*/ 950347 w 3947485"/>
              <a:gd name="connsiteY37" fmla="*/ 539494 h 1185347"/>
              <a:gd name="connsiteX38" fmla="*/ 968375 w 3947485"/>
              <a:gd name="connsiteY38" fmla="*/ 592378 h 1185347"/>
              <a:gd name="connsiteX39" fmla="*/ 2498164 w 3947485"/>
              <a:gd name="connsiteY39" fmla="*/ 538507 h 1185347"/>
              <a:gd name="connsiteX40" fmla="*/ 2751287 w 3947485"/>
              <a:gd name="connsiteY40" fmla="*/ 88671 h 1185347"/>
              <a:gd name="connsiteX41" fmla="*/ 3938856 w 3947485"/>
              <a:gd name="connsiteY41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762149 w 3947485"/>
              <a:gd name="connsiteY11" fmla="*/ 0 h 1185347"/>
              <a:gd name="connsiteX12" fmla="*/ 2671836 w 3947485"/>
              <a:gd name="connsiteY12" fmla="*/ 3180 h 1185347"/>
              <a:gd name="connsiteX13" fmla="*/ 2402053 w 3947485"/>
              <a:gd name="connsiteY13" fmla="*/ 482624 h 1185347"/>
              <a:gd name="connsiteX14" fmla="*/ 2254375 w 3947485"/>
              <a:gd name="connsiteY14" fmla="*/ 487824 h 1185347"/>
              <a:gd name="connsiteX15" fmla="*/ 2224225 w 3947485"/>
              <a:gd name="connsiteY15" fmla="*/ 326958 h 1185347"/>
              <a:gd name="connsiteX16" fmla="*/ 2116667 w 3947485"/>
              <a:gd name="connsiteY16" fmla="*/ 11441 h 1185347"/>
              <a:gd name="connsiteX17" fmla="*/ 2110820 w 3947485"/>
              <a:gd name="connsiteY17" fmla="*/ 0 h 1185347"/>
              <a:gd name="connsiteX18" fmla="*/ 2762149 w 3947485"/>
              <a:gd name="connsiteY18" fmla="*/ 0 h 1185347"/>
              <a:gd name="connsiteX19" fmla="*/ 3938856 w 3947485"/>
              <a:gd name="connsiteY19" fmla="*/ 46852 h 1185347"/>
              <a:gd name="connsiteX20" fmla="*/ 3685733 w 3947485"/>
              <a:gd name="connsiteY20" fmla="*/ 496689 h 1185347"/>
              <a:gd name="connsiteX21" fmla="*/ 3686630 w 3947485"/>
              <a:gd name="connsiteY21" fmla="*/ 496656 h 1185347"/>
              <a:gd name="connsiteX22" fmla="*/ 3792899 w 3947485"/>
              <a:gd name="connsiteY22" fmla="*/ 595696 h 1185347"/>
              <a:gd name="connsiteX23" fmla="*/ 3693860 w 3947485"/>
              <a:gd name="connsiteY23" fmla="*/ 701966 h 1185347"/>
              <a:gd name="connsiteX24" fmla="*/ 3663345 w 3947485"/>
              <a:gd name="connsiteY24" fmla="*/ 703040 h 1185347"/>
              <a:gd name="connsiteX25" fmla="*/ 3947485 w 3947485"/>
              <a:gd name="connsiteY25" fmla="*/ 1133960 h 1185347"/>
              <a:gd name="connsiteX26" fmla="*/ 2759915 w 3947485"/>
              <a:gd name="connsiteY26" fmla="*/ 1175779 h 1185347"/>
              <a:gd name="connsiteX27" fmla="*/ 2475777 w 3947485"/>
              <a:gd name="connsiteY27" fmla="*/ 744859 h 1185347"/>
              <a:gd name="connsiteX28" fmla="*/ 985818 w 3947485"/>
              <a:gd name="connsiteY28" fmla="*/ 797326 h 1185347"/>
              <a:gd name="connsiteX29" fmla="*/ 985800 w 3947485"/>
              <a:gd name="connsiteY29" fmla="*/ 797650 h 1185347"/>
              <a:gd name="connsiteX30" fmla="*/ 923001 w 3947485"/>
              <a:gd name="connsiteY30" fmla="*/ 967996 h 1185347"/>
              <a:gd name="connsiteX31" fmla="*/ 293892 w 3947485"/>
              <a:gd name="connsiteY31" fmla="*/ 1117280 h 1185347"/>
              <a:gd name="connsiteX32" fmla="*/ 144608 w 3947485"/>
              <a:gd name="connsiteY32" fmla="*/ 488171 h 1185347"/>
              <a:gd name="connsiteX33" fmla="*/ 773717 w 3947485"/>
              <a:gd name="connsiteY33" fmla="*/ 338887 h 1185347"/>
              <a:gd name="connsiteX34" fmla="*/ 950347 w 3947485"/>
              <a:gd name="connsiteY34" fmla="*/ 539494 h 1185347"/>
              <a:gd name="connsiteX35" fmla="*/ 968375 w 3947485"/>
              <a:gd name="connsiteY35" fmla="*/ 592378 h 1185347"/>
              <a:gd name="connsiteX36" fmla="*/ 2498164 w 3947485"/>
              <a:gd name="connsiteY36" fmla="*/ 538507 h 1185347"/>
              <a:gd name="connsiteX37" fmla="*/ 2751287 w 3947485"/>
              <a:gd name="connsiteY37" fmla="*/ 88671 h 1185347"/>
              <a:gd name="connsiteX38" fmla="*/ 3938856 w 3947485"/>
              <a:gd name="connsiteY38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0820 w 3947485"/>
              <a:gd name="connsiteY11" fmla="*/ 0 h 1185347"/>
              <a:gd name="connsiteX12" fmla="*/ 2671836 w 3947485"/>
              <a:gd name="connsiteY12" fmla="*/ 3180 h 1185347"/>
              <a:gd name="connsiteX13" fmla="*/ 2402053 w 3947485"/>
              <a:gd name="connsiteY13" fmla="*/ 482624 h 1185347"/>
              <a:gd name="connsiteX14" fmla="*/ 2254375 w 3947485"/>
              <a:gd name="connsiteY14" fmla="*/ 487824 h 1185347"/>
              <a:gd name="connsiteX15" fmla="*/ 2224225 w 3947485"/>
              <a:gd name="connsiteY15" fmla="*/ 326958 h 1185347"/>
              <a:gd name="connsiteX16" fmla="*/ 2116667 w 3947485"/>
              <a:gd name="connsiteY16" fmla="*/ 11441 h 1185347"/>
              <a:gd name="connsiteX17" fmla="*/ 2110820 w 3947485"/>
              <a:gd name="connsiteY17" fmla="*/ 0 h 1185347"/>
              <a:gd name="connsiteX18" fmla="*/ 3938856 w 3947485"/>
              <a:gd name="connsiteY18" fmla="*/ 46852 h 1185347"/>
              <a:gd name="connsiteX19" fmla="*/ 3685733 w 3947485"/>
              <a:gd name="connsiteY19" fmla="*/ 496689 h 1185347"/>
              <a:gd name="connsiteX20" fmla="*/ 3686630 w 3947485"/>
              <a:gd name="connsiteY20" fmla="*/ 496656 h 1185347"/>
              <a:gd name="connsiteX21" fmla="*/ 3792899 w 3947485"/>
              <a:gd name="connsiteY21" fmla="*/ 595696 h 1185347"/>
              <a:gd name="connsiteX22" fmla="*/ 3693860 w 3947485"/>
              <a:gd name="connsiteY22" fmla="*/ 701966 h 1185347"/>
              <a:gd name="connsiteX23" fmla="*/ 3663345 w 3947485"/>
              <a:gd name="connsiteY23" fmla="*/ 703040 h 1185347"/>
              <a:gd name="connsiteX24" fmla="*/ 3947485 w 3947485"/>
              <a:gd name="connsiteY24" fmla="*/ 1133960 h 1185347"/>
              <a:gd name="connsiteX25" fmla="*/ 2759915 w 3947485"/>
              <a:gd name="connsiteY25" fmla="*/ 1175779 h 1185347"/>
              <a:gd name="connsiteX26" fmla="*/ 2475777 w 3947485"/>
              <a:gd name="connsiteY26" fmla="*/ 744859 h 1185347"/>
              <a:gd name="connsiteX27" fmla="*/ 985818 w 3947485"/>
              <a:gd name="connsiteY27" fmla="*/ 797326 h 1185347"/>
              <a:gd name="connsiteX28" fmla="*/ 985800 w 3947485"/>
              <a:gd name="connsiteY28" fmla="*/ 797650 h 1185347"/>
              <a:gd name="connsiteX29" fmla="*/ 923001 w 3947485"/>
              <a:gd name="connsiteY29" fmla="*/ 967996 h 1185347"/>
              <a:gd name="connsiteX30" fmla="*/ 293892 w 3947485"/>
              <a:gd name="connsiteY30" fmla="*/ 1117280 h 1185347"/>
              <a:gd name="connsiteX31" fmla="*/ 144608 w 3947485"/>
              <a:gd name="connsiteY31" fmla="*/ 488171 h 1185347"/>
              <a:gd name="connsiteX32" fmla="*/ 773717 w 3947485"/>
              <a:gd name="connsiteY32" fmla="*/ 338887 h 1185347"/>
              <a:gd name="connsiteX33" fmla="*/ 950347 w 3947485"/>
              <a:gd name="connsiteY33" fmla="*/ 539494 h 1185347"/>
              <a:gd name="connsiteX34" fmla="*/ 968375 w 3947485"/>
              <a:gd name="connsiteY34" fmla="*/ 592378 h 1185347"/>
              <a:gd name="connsiteX35" fmla="*/ 2498164 w 3947485"/>
              <a:gd name="connsiteY35" fmla="*/ 538507 h 1185347"/>
              <a:gd name="connsiteX36" fmla="*/ 2751287 w 3947485"/>
              <a:gd name="connsiteY36" fmla="*/ 88671 h 1185347"/>
              <a:gd name="connsiteX37" fmla="*/ 3938856 w 3947485"/>
              <a:gd name="connsiteY37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0820 w 3947485"/>
              <a:gd name="connsiteY11" fmla="*/ 0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2116667 w 3947485"/>
              <a:gd name="connsiteY15" fmla="*/ 11441 h 1185347"/>
              <a:gd name="connsiteX16" fmla="*/ 2110820 w 3947485"/>
              <a:gd name="connsiteY16" fmla="*/ 0 h 1185347"/>
              <a:gd name="connsiteX17" fmla="*/ 3938856 w 3947485"/>
              <a:gd name="connsiteY17" fmla="*/ 46852 h 1185347"/>
              <a:gd name="connsiteX18" fmla="*/ 3685733 w 3947485"/>
              <a:gd name="connsiteY18" fmla="*/ 496689 h 1185347"/>
              <a:gd name="connsiteX19" fmla="*/ 3686630 w 3947485"/>
              <a:gd name="connsiteY19" fmla="*/ 496656 h 1185347"/>
              <a:gd name="connsiteX20" fmla="*/ 3792899 w 3947485"/>
              <a:gd name="connsiteY20" fmla="*/ 595696 h 1185347"/>
              <a:gd name="connsiteX21" fmla="*/ 3693860 w 3947485"/>
              <a:gd name="connsiteY21" fmla="*/ 701966 h 1185347"/>
              <a:gd name="connsiteX22" fmla="*/ 3663345 w 3947485"/>
              <a:gd name="connsiteY22" fmla="*/ 703040 h 1185347"/>
              <a:gd name="connsiteX23" fmla="*/ 3947485 w 3947485"/>
              <a:gd name="connsiteY23" fmla="*/ 1133960 h 1185347"/>
              <a:gd name="connsiteX24" fmla="*/ 2759915 w 3947485"/>
              <a:gd name="connsiteY24" fmla="*/ 1175779 h 1185347"/>
              <a:gd name="connsiteX25" fmla="*/ 2475777 w 3947485"/>
              <a:gd name="connsiteY25" fmla="*/ 744859 h 1185347"/>
              <a:gd name="connsiteX26" fmla="*/ 985818 w 3947485"/>
              <a:gd name="connsiteY26" fmla="*/ 797326 h 1185347"/>
              <a:gd name="connsiteX27" fmla="*/ 985800 w 3947485"/>
              <a:gd name="connsiteY27" fmla="*/ 797650 h 1185347"/>
              <a:gd name="connsiteX28" fmla="*/ 923001 w 3947485"/>
              <a:gd name="connsiteY28" fmla="*/ 967996 h 1185347"/>
              <a:gd name="connsiteX29" fmla="*/ 293892 w 3947485"/>
              <a:gd name="connsiteY29" fmla="*/ 1117280 h 1185347"/>
              <a:gd name="connsiteX30" fmla="*/ 144608 w 3947485"/>
              <a:gd name="connsiteY30" fmla="*/ 488171 h 1185347"/>
              <a:gd name="connsiteX31" fmla="*/ 773717 w 3947485"/>
              <a:gd name="connsiteY31" fmla="*/ 338887 h 1185347"/>
              <a:gd name="connsiteX32" fmla="*/ 950347 w 3947485"/>
              <a:gd name="connsiteY32" fmla="*/ 539494 h 1185347"/>
              <a:gd name="connsiteX33" fmla="*/ 968375 w 3947485"/>
              <a:gd name="connsiteY33" fmla="*/ 592378 h 1185347"/>
              <a:gd name="connsiteX34" fmla="*/ 2498164 w 3947485"/>
              <a:gd name="connsiteY34" fmla="*/ 538507 h 1185347"/>
              <a:gd name="connsiteX35" fmla="*/ 2751287 w 3947485"/>
              <a:gd name="connsiteY35" fmla="*/ 88671 h 1185347"/>
              <a:gd name="connsiteX36" fmla="*/ 3938856 w 3947485"/>
              <a:gd name="connsiteY36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6667 w 3947485"/>
              <a:gd name="connsiteY11" fmla="*/ 11441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2116667 w 3947485"/>
              <a:gd name="connsiteY15" fmla="*/ 11441 h 1185347"/>
              <a:gd name="connsiteX16" fmla="*/ 3938856 w 3947485"/>
              <a:gd name="connsiteY16" fmla="*/ 46852 h 1185347"/>
              <a:gd name="connsiteX17" fmla="*/ 3685733 w 3947485"/>
              <a:gd name="connsiteY17" fmla="*/ 496689 h 1185347"/>
              <a:gd name="connsiteX18" fmla="*/ 3686630 w 3947485"/>
              <a:gd name="connsiteY18" fmla="*/ 496656 h 1185347"/>
              <a:gd name="connsiteX19" fmla="*/ 3792899 w 3947485"/>
              <a:gd name="connsiteY19" fmla="*/ 595696 h 1185347"/>
              <a:gd name="connsiteX20" fmla="*/ 3693860 w 3947485"/>
              <a:gd name="connsiteY20" fmla="*/ 701966 h 1185347"/>
              <a:gd name="connsiteX21" fmla="*/ 3663345 w 3947485"/>
              <a:gd name="connsiteY21" fmla="*/ 703040 h 1185347"/>
              <a:gd name="connsiteX22" fmla="*/ 3947485 w 3947485"/>
              <a:gd name="connsiteY22" fmla="*/ 1133960 h 1185347"/>
              <a:gd name="connsiteX23" fmla="*/ 2759915 w 3947485"/>
              <a:gd name="connsiteY23" fmla="*/ 1175779 h 1185347"/>
              <a:gd name="connsiteX24" fmla="*/ 2475777 w 3947485"/>
              <a:gd name="connsiteY24" fmla="*/ 744859 h 1185347"/>
              <a:gd name="connsiteX25" fmla="*/ 985818 w 3947485"/>
              <a:gd name="connsiteY25" fmla="*/ 797326 h 1185347"/>
              <a:gd name="connsiteX26" fmla="*/ 985800 w 3947485"/>
              <a:gd name="connsiteY26" fmla="*/ 797650 h 1185347"/>
              <a:gd name="connsiteX27" fmla="*/ 923001 w 3947485"/>
              <a:gd name="connsiteY27" fmla="*/ 967996 h 1185347"/>
              <a:gd name="connsiteX28" fmla="*/ 293892 w 3947485"/>
              <a:gd name="connsiteY28" fmla="*/ 1117280 h 1185347"/>
              <a:gd name="connsiteX29" fmla="*/ 144608 w 3947485"/>
              <a:gd name="connsiteY29" fmla="*/ 488171 h 1185347"/>
              <a:gd name="connsiteX30" fmla="*/ 773717 w 3947485"/>
              <a:gd name="connsiteY30" fmla="*/ 338887 h 1185347"/>
              <a:gd name="connsiteX31" fmla="*/ 950347 w 3947485"/>
              <a:gd name="connsiteY31" fmla="*/ 539494 h 1185347"/>
              <a:gd name="connsiteX32" fmla="*/ 968375 w 3947485"/>
              <a:gd name="connsiteY32" fmla="*/ 592378 h 1185347"/>
              <a:gd name="connsiteX33" fmla="*/ 2498164 w 3947485"/>
              <a:gd name="connsiteY33" fmla="*/ 538507 h 1185347"/>
              <a:gd name="connsiteX34" fmla="*/ 2751287 w 3947485"/>
              <a:gd name="connsiteY34" fmla="*/ 88671 h 1185347"/>
              <a:gd name="connsiteX35" fmla="*/ 3938856 w 3947485"/>
              <a:gd name="connsiteY35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224225 w 3947485"/>
              <a:gd name="connsiteY11" fmla="*/ 326958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3938856 w 3947485"/>
              <a:gd name="connsiteY15" fmla="*/ 46852 h 1185347"/>
              <a:gd name="connsiteX16" fmla="*/ 3685733 w 3947485"/>
              <a:gd name="connsiteY16" fmla="*/ 496689 h 1185347"/>
              <a:gd name="connsiteX17" fmla="*/ 3686630 w 3947485"/>
              <a:gd name="connsiteY17" fmla="*/ 496656 h 1185347"/>
              <a:gd name="connsiteX18" fmla="*/ 3792899 w 3947485"/>
              <a:gd name="connsiteY18" fmla="*/ 595696 h 1185347"/>
              <a:gd name="connsiteX19" fmla="*/ 3693860 w 3947485"/>
              <a:gd name="connsiteY19" fmla="*/ 701966 h 1185347"/>
              <a:gd name="connsiteX20" fmla="*/ 3663345 w 3947485"/>
              <a:gd name="connsiteY20" fmla="*/ 703040 h 1185347"/>
              <a:gd name="connsiteX21" fmla="*/ 3947485 w 3947485"/>
              <a:gd name="connsiteY21" fmla="*/ 1133960 h 1185347"/>
              <a:gd name="connsiteX22" fmla="*/ 2759915 w 3947485"/>
              <a:gd name="connsiteY22" fmla="*/ 1175779 h 1185347"/>
              <a:gd name="connsiteX23" fmla="*/ 2475777 w 3947485"/>
              <a:gd name="connsiteY23" fmla="*/ 744859 h 1185347"/>
              <a:gd name="connsiteX24" fmla="*/ 985818 w 3947485"/>
              <a:gd name="connsiteY24" fmla="*/ 797326 h 1185347"/>
              <a:gd name="connsiteX25" fmla="*/ 985800 w 3947485"/>
              <a:gd name="connsiteY25" fmla="*/ 797650 h 1185347"/>
              <a:gd name="connsiteX26" fmla="*/ 923001 w 3947485"/>
              <a:gd name="connsiteY26" fmla="*/ 967996 h 1185347"/>
              <a:gd name="connsiteX27" fmla="*/ 293892 w 3947485"/>
              <a:gd name="connsiteY27" fmla="*/ 1117280 h 1185347"/>
              <a:gd name="connsiteX28" fmla="*/ 144608 w 3947485"/>
              <a:gd name="connsiteY28" fmla="*/ 488171 h 1185347"/>
              <a:gd name="connsiteX29" fmla="*/ 773717 w 3947485"/>
              <a:gd name="connsiteY29" fmla="*/ 338887 h 1185347"/>
              <a:gd name="connsiteX30" fmla="*/ 950347 w 3947485"/>
              <a:gd name="connsiteY30" fmla="*/ 539494 h 1185347"/>
              <a:gd name="connsiteX31" fmla="*/ 968375 w 3947485"/>
              <a:gd name="connsiteY31" fmla="*/ 592378 h 1185347"/>
              <a:gd name="connsiteX32" fmla="*/ 2498164 w 3947485"/>
              <a:gd name="connsiteY32" fmla="*/ 538507 h 1185347"/>
              <a:gd name="connsiteX33" fmla="*/ 2751287 w 3947485"/>
              <a:gd name="connsiteY33" fmla="*/ 88671 h 1185347"/>
              <a:gd name="connsiteX34" fmla="*/ 3938856 w 3947485"/>
              <a:gd name="connsiteY34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254375 w 3947485"/>
              <a:gd name="connsiteY11" fmla="*/ 487824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3938856 w 3947485"/>
              <a:gd name="connsiteY14" fmla="*/ 46852 h 1185347"/>
              <a:gd name="connsiteX15" fmla="*/ 3685733 w 3947485"/>
              <a:gd name="connsiteY15" fmla="*/ 496689 h 1185347"/>
              <a:gd name="connsiteX16" fmla="*/ 3686630 w 3947485"/>
              <a:gd name="connsiteY16" fmla="*/ 496656 h 1185347"/>
              <a:gd name="connsiteX17" fmla="*/ 3792899 w 3947485"/>
              <a:gd name="connsiteY17" fmla="*/ 595696 h 1185347"/>
              <a:gd name="connsiteX18" fmla="*/ 3693860 w 3947485"/>
              <a:gd name="connsiteY18" fmla="*/ 701966 h 1185347"/>
              <a:gd name="connsiteX19" fmla="*/ 3663345 w 3947485"/>
              <a:gd name="connsiteY19" fmla="*/ 703040 h 1185347"/>
              <a:gd name="connsiteX20" fmla="*/ 3947485 w 3947485"/>
              <a:gd name="connsiteY20" fmla="*/ 1133960 h 1185347"/>
              <a:gd name="connsiteX21" fmla="*/ 2759915 w 3947485"/>
              <a:gd name="connsiteY21" fmla="*/ 1175779 h 1185347"/>
              <a:gd name="connsiteX22" fmla="*/ 2475777 w 3947485"/>
              <a:gd name="connsiteY22" fmla="*/ 744859 h 1185347"/>
              <a:gd name="connsiteX23" fmla="*/ 985818 w 3947485"/>
              <a:gd name="connsiteY23" fmla="*/ 797326 h 1185347"/>
              <a:gd name="connsiteX24" fmla="*/ 985800 w 3947485"/>
              <a:gd name="connsiteY24" fmla="*/ 797650 h 1185347"/>
              <a:gd name="connsiteX25" fmla="*/ 923001 w 3947485"/>
              <a:gd name="connsiteY25" fmla="*/ 967996 h 1185347"/>
              <a:gd name="connsiteX26" fmla="*/ 293892 w 3947485"/>
              <a:gd name="connsiteY26" fmla="*/ 1117280 h 1185347"/>
              <a:gd name="connsiteX27" fmla="*/ 144608 w 3947485"/>
              <a:gd name="connsiteY27" fmla="*/ 488171 h 1185347"/>
              <a:gd name="connsiteX28" fmla="*/ 773717 w 3947485"/>
              <a:gd name="connsiteY28" fmla="*/ 338887 h 1185347"/>
              <a:gd name="connsiteX29" fmla="*/ 950347 w 3947485"/>
              <a:gd name="connsiteY29" fmla="*/ 539494 h 1185347"/>
              <a:gd name="connsiteX30" fmla="*/ 968375 w 3947485"/>
              <a:gd name="connsiteY30" fmla="*/ 592378 h 1185347"/>
              <a:gd name="connsiteX31" fmla="*/ 2498164 w 3947485"/>
              <a:gd name="connsiteY31" fmla="*/ 538507 h 1185347"/>
              <a:gd name="connsiteX32" fmla="*/ 2751287 w 3947485"/>
              <a:gd name="connsiteY32" fmla="*/ 88671 h 1185347"/>
              <a:gd name="connsiteX33" fmla="*/ 3938856 w 3947485"/>
              <a:gd name="connsiteY33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3938856 w 3947485"/>
              <a:gd name="connsiteY11" fmla="*/ 46852 h 1185347"/>
              <a:gd name="connsiteX12" fmla="*/ 3685733 w 3947485"/>
              <a:gd name="connsiteY12" fmla="*/ 496689 h 1185347"/>
              <a:gd name="connsiteX13" fmla="*/ 3686630 w 3947485"/>
              <a:gd name="connsiteY13" fmla="*/ 496656 h 1185347"/>
              <a:gd name="connsiteX14" fmla="*/ 3792899 w 3947485"/>
              <a:gd name="connsiteY14" fmla="*/ 595696 h 1185347"/>
              <a:gd name="connsiteX15" fmla="*/ 3693860 w 3947485"/>
              <a:gd name="connsiteY15" fmla="*/ 701966 h 1185347"/>
              <a:gd name="connsiteX16" fmla="*/ 3663345 w 3947485"/>
              <a:gd name="connsiteY16" fmla="*/ 703040 h 1185347"/>
              <a:gd name="connsiteX17" fmla="*/ 3947485 w 3947485"/>
              <a:gd name="connsiteY17" fmla="*/ 1133960 h 1185347"/>
              <a:gd name="connsiteX18" fmla="*/ 2759915 w 3947485"/>
              <a:gd name="connsiteY18" fmla="*/ 1175779 h 1185347"/>
              <a:gd name="connsiteX19" fmla="*/ 2475777 w 3947485"/>
              <a:gd name="connsiteY19" fmla="*/ 744859 h 1185347"/>
              <a:gd name="connsiteX20" fmla="*/ 985818 w 3947485"/>
              <a:gd name="connsiteY20" fmla="*/ 797326 h 1185347"/>
              <a:gd name="connsiteX21" fmla="*/ 985800 w 3947485"/>
              <a:gd name="connsiteY21" fmla="*/ 797650 h 1185347"/>
              <a:gd name="connsiteX22" fmla="*/ 923001 w 3947485"/>
              <a:gd name="connsiteY22" fmla="*/ 967996 h 1185347"/>
              <a:gd name="connsiteX23" fmla="*/ 293892 w 3947485"/>
              <a:gd name="connsiteY23" fmla="*/ 1117280 h 1185347"/>
              <a:gd name="connsiteX24" fmla="*/ 144608 w 3947485"/>
              <a:gd name="connsiteY24" fmla="*/ 488171 h 1185347"/>
              <a:gd name="connsiteX25" fmla="*/ 773717 w 3947485"/>
              <a:gd name="connsiteY25" fmla="*/ 338887 h 1185347"/>
              <a:gd name="connsiteX26" fmla="*/ 950347 w 3947485"/>
              <a:gd name="connsiteY26" fmla="*/ 539494 h 1185347"/>
              <a:gd name="connsiteX27" fmla="*/ 968375 w 3947485"/>
              <a:gd name="connsiteY27" fmla="*/ 592378 h 1185347"/>
              <a:gd name="connsiteX28" fmla="*/ 2498164 w 3947485"/>
              <a:gd name="connsiteY28" fmla="*/ 538507 h 1185347"/>
              <a:gd name="connsiteX29" fmla="*/ 2751287 w 3947485"/>
              <a:gd name="connsiteY29" fmla="*/ 88671 h 1185347"/>
              <a:gd name="connsiteX30" fmla="*/ 3938856 w 3947485"/>
              <a:gd name="connsiteY30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1185974 w 3947485"/>
              <a:gd name="connsiteY3" fmla="*/ 525446 h 1185347"/>
              <a:gd name="connsiteX4" fmla="*/ 1158618 w 3947485"/>
              <a:gd name="connsiteY4" fmla="*/ 445199 h 1185347"/>
              <a:gd name="connsiteX5" fmla="*/ 893673 w 3947485"/>
              <a:gd name="connsiteY5" fmla="*/ 144289 h 1185347"/>
              <a:gd name="connsiteX6" fmla="*/ 34395 w 3947485"/>
              <a:gd name="connsiteY6" fmla="*/ 257871 h 1185347"/>
              <a:gd name="connsiteX7" fmla="*/ 0 w 3947485"/>
              <a:gd name="connsiteY7" fmla="*/ 302846 h 1185347"/>
              <a:gd name="connsiteX8" fmla="*/ 0 w 3947485"/>
              <a:gd name="connsiteY8" fmla="*/ 0 h 1185347"/>
              <a:gd name="connsiteX9" fmla="*/ 1854358 w 3947485"/>
              <a:gd name="connsiteY9" fmla="*/ 0 h 1185347"/>
              <a:gd name="connsiteX10" fmla="*/ 3938856 w 3947485"/>
              <a:gd name="connsiteY10" fmla="*/ 46852 h 1185347"/>
              <a:gd name="connsiteX11" fmla="*/ 3685733 w 3947485"/>
              <a:gd name="connsiteY11" fmla="*/ 496689 h 1185347"/>
              <a:gd name="connsiteX12" fmla="*/ 3686630 w 3947485"/>
              <a:gd name="connsiteY12" fmla="*/ 496656 h 1185347"/>
              <a:gd name="connsiteX13" fmla="*/ 3792899 w 3947485"/>
              <a:gd name="connsiteY13" fmla="*/ 595696 h 1185347"/>
              <a:gd name="connsiteX14" fmla="*/ 3693860 w 3947485"/>
              <a:gd name="connsiteY14" fmla="*/ 701966 h 1185347"/>
              <a:gd name="connsiteX15" fmla="*/ 3663345 w 3947485"/>
              <a:gd name="connsiteY15" fmla="*/ 703040 h 1185347"/>
              <a:gd name="connsiteX16" fmla="*/ 3947485 w 3947485"/>
              <a:gd name="connsiteY16" fmla="*/ 1133960 h 1185347"/>
              <a:gd name="connsiteX17" fmla="*/ 2759915 w 3947485"/>
              <a:gd name="connsiteY17" fmla="*/ 1175779 h 1185347"/>
              <a:gd name="connsiteX18" fmla="*/ 2475777 w 3947485"/>
              <a:gd name="connsiteY18" fmla="*/ 744859 h 1185347"/>
              <a:gd name="connsiteX19" fmla="*/ 985818 w 3947485"/>
              <a:gd name="connsiteY19" fmla="*/ 797326 h 1185347"/>
              <a:gd name="connsiteX20" fmla="*/ 985800 w 3947485"/>
              <a:gd name="connsiteY20" fmla="*/ 797650 h 1185347"/>
              <a:gd name="connsiteX21" fmla="*/ 923001 w 3947485"/>
              <a:gd name="connsiteY21" fmla="*/ 967996 h 1185347"/>
              <a:gd name="connsiteX22" fmla="*/ 293892 w 3947485"/>
              <a:gd name="connsiteY22" fmla="*/ 1117280 h 1185347"/>
              <a:gd name="connsiteX23" fmla="*/ 144608 w 3947485"/>
              <a:gd name="connsiteY23" fmla="*/ 488171 h 1185347"/>
              <a:gd name="connsiteX24" fmla="*/ 773717 w 3947485"/>
              <a:gd name="connsiteY24" fmla="*/ 338887 h 1185347"/>
              <a:gd name="connsiteX25" fmla="*/ 950347 w 3947485"/>
              <a:gd name="connsiteY25" fmla="*/ 539494 h 1185347"/>
              <a:gd name="connsiteX26" fmla="*/ 968375 w 3947485"/>
              <a:gd name="connsiteY26" fmla="*/ 592378 h 1185347"/>
              <a:gd name="connsiteX27" fmla="*/ 2498164 w 3947485"/>
              <a:gd name="connsiteY27" fmla="*/ 538507 h 1185347"/>
              <a:gd name="connsiteX28" fmla="*/ 2751287 w 3947485"/>
              <a:gd name="connsiteY28" fmla="*/ 88671 h 1185347"/>
              <a:gd name="connsiteX29" fmla="*/ 3938856 w 3947485"/>
              <a:gd name="connsiteY29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1185974 w 3947485"/>
              <a:gd name="connsiteY2" fmla="*/ 525446 h 1185347"/>
              <a:gd name="connsiteX3" fmla="*/ 1158618 w 3947485"/>
              <a:gd name="connsiteY3" fmla="*/ 445199 h 1185347"/>
              <a:gd name="connsiteX4" fmla="*/ 893673 w 3947485"/>
              <a:gd name="connsiteY4" fmla="*/ 144289 h 1185347"/>
              <a:gd name="connsiteX5" fmla="*/ 34395 w 3947485"/>
              <a:gd name="connsiteY5" fmla="*/ 257871 h 1185347"/>
              <a:gd name="connsiteX6" fmla="*/ 0 w 3947485"/>
              <a:gd name="connsiteY6" fmla="*/ 302846 h 1185347"/>
              <a:gd name="connsiteX7" fmla="*/ 0 w 3947485"/>
              <a:gd name="connsiteY7" fmla="*/ 0 h 1185347"/>
              <a:gd name="connsiteX8" fmla="*/ 1854358 w 3947485"/>
              <a:gd name="connsiteY8" fmla="*/ 0 h 1185347"/>
              <a:gd name="connsiteX9" fmla="*/ 3938856 w 3947485"/>
              <a:gd name="connsiteY9" fmla="*/ 46852 h 1185347"/>
              <a:gd name="connsiteX10" fmla="*/ 3685733 w 3947485"/>
              <a:gd name="connsiteY10" fmla="*/ 496689 h 1185347"/>
              <a:gd name="connsiteX11" fmla="*/ 3686630 w 3947485"/>
              <a:gd name="connsiteY11" fmla="*/ 496656 h 1185347"/>
              <a:gd name="connsiteX12" fmla="*/ 3792899 w 3947485"/>
              <a:gd name="connsiteY12" fmla="*/ 595696 h 1185347"/>
              <a:gd name="connsiteX13" fmla="*/ 3693860 w 3947485"/>
              <a:gd name="connsiteY13" fmla="*/ 701966 h 1185347"/>
              <a:gd name="connsiteX14" fmla="*/ 3663345 w 3947485"/>
              <a:gd name="connsiteY14" fmla="*/ 703040 h 1185347"/>
              <a:gd name="connsiteX15" fmla="*/ 3947485 w 3947485"/>
              <a:gd name="connsiteY15" fmla="*/ 1133960 h 1185347"/>
              <a:gd name="connsiteX16" fmla="*/ 2759915 w 3947485"/>
              <a:gd name="connsiteY16" fmla="*/ 1175779 h 1185347"/>
              <a:gd name="connsiteX17" fmla="*/ 2475777 w 3947485"/>
              <a:gd name="connsiteY17" fmla="*/ 744859 h 1185347"/>
              <a:gd name="connsiteX18" fmla="*/ 985818 w 3947485"/>
              <a:gd name="connsiteY18" fmla="*/ 797326 h 1185347"/>
              <a:gd name="connsiteX19" fmla="*/ 985800 w 3947485"/>
              <a:gd name="connsiteY19" fmla="*/ 797650 h 1185347"/>
              <a:gd name="connsiteX20" fmla="*/ 923001 w 3947485"/>
              <a:gd name="connsiteY20" fmla="*/ 967996 h 1185347"/>
              <a:gd name="connsiteX21" fmla="*/ 293892 w 3947485"/>
              <a:gd name="connsiteY21" fmla="*/ 1117280 h 1185347"/>
              <a:gd name="connsiteX22" fmla="*/ 144608 w 3947485"/>
              <a:gd name="connsiteY22" fmla="*/ 488171 h 1185347"/>
              <a:gd name="connsiteX23" fmla="*/ 773717 w 3947485"/>
              <a:gd name="connsiteY23" fmla="*/ 338887 h 1185347"/>
              <a:gd name="connsiteX24" fmla="*/ 950347 w 3947485"/>
              <a:gd name="connsiteY24" fmla="*/ 539494 h 1185347"/>
              <a:gd name="connsiteX25" fmla="*/ 968375 w 3947485"/>
              <a:gd name="connsiteY25" fmla="*/ 592378 h 1185347"/>
              <a:gd name="connsiteX26" fmla="*/ 2498164 w 3947485"/>
              <a:gd name="connsiteY26" fmla="*/ 538507 h 1185347"/>
              <a:gd name="connsiteX27" fmla="*/ 2751287 w 3947485"/>
              <a:gd name="connsiteY27" fmla="*/ 88671 h 1185347"/>
              <a:gd name="connsiteX28" fmla="*/ 3938856 w 3947485"/>
              <a:gd name="connsiteY28" fmla="*/ 46852 h 1185347"/>
              <a:gd name="connsiteX0" fmla="*/ 1854358 w 3947485"/>
              <a:gd name="connsiteY0" fmla="*/ 0 h 1185347"/>
              <a:gd name="connsiteX1" fmla="*/ 1185974 w 3947485"/>
              <a:gd name="connsiteY1" fmla="*/ 525446 h 1185347"/>
              <a:gd name="connsiteX2" fmla="*/ 1158618 w 3947485"/>
              <a:gd name="connsiteY2" fmla="*/ 445199 h 1185347"/>
              <a:gd name="connsiteX3" fmla="*/ 893673 w 3947485"/>
              <a:gd name="connsiteY3" fmla="*/ 144289 h 1185347"/>
              <a:gd name="connsiteX4" fmla="*/ 34395 w 3947485"/>
              <a:gd name="connsiteY4" fmla="*/ 257871 h 1185347"/>
              <a:gd name="connsiteX5" fmla="*/ 0 w 3947485"/>
              <a:gd name="connsiteY5" fmla="*/ 302846 h 1185347"/>
              <a:gd name="connsiteX6" fmla="*/ 0 w 3947485"/>
              <a:gd name="connsiteY6" fmla="*/ 0 h 1185347"/>
              <a:gd name="connsiteX7" fmla="*/ 1854358 w 3947485"/>
              <a:gd name="connsiteY7" fmla="*/ 0 h 1185347"/>
              <a:gd name="connsiteX8" fmla="*/ 3938856 w 3947485"/>
              <a:gd name="connsiteY8" fmla="*/ 46852 h 1185347"/>
              <a:gd name="connsiteX9" fmla="*/ 3685733 w 3947485"/>
              <a:gd name="connsiteY9" fmla="*/ 496689 h 1185347"/>
              <a:gd name="connsiteX10" fmla="*/ 3686630 w 3947485"/>
              <a:gd name="connsiteY10" fmla="*/ 496656 h 1185347"/>
              <a:gd name="connsiteX11" fmla="*/ 3792899 w 3947485"/>
              <a:gd name="connsiteY11" fmla="*/ 595696 h 1185347"/>
              <a:gd name="connsiteX12" fmla="*/ 3693860 w 3947485"/>
              <a:gd name="connsiteY12" fmla="*/ 701966 h 1185347"/>
              <a:gd name="connsiteX13" fmla="*/ 3663345 w 3947485"/>
              <a:gd name="connsiteY13" fmla="*/ 703040 h 1185347"/>
              <a:gd name="connsiteX14" fmla="*/ 3947485 w 3947485"/>
              <a:gd name="connsiteY14" fmla="*/ 1133960 h 1185347"/>
              <a:gd name="connsiteX15" fmla="*/ 2759915 w 3947485"/>
              <a:gd name="connsiteY15" fmla="*/ 1175779 h 1185347"/>
              <a:gd name="connsiteX16" fmla="*/ 2475777 w 3947485"/>
              <a:gd name="connsiteY16" fmla="*/ 744859 h 1185347"/>
              <a:gd name="connsiteX17" fmla="*/ 985818 w 3947485"/>
              <a:gd name="connsiteY17" fmla="*/ 797326 h 1185347"/>
              <a:gd name="connsiteX18" fmla="*/ 985800 w 3947485"/>
              <a:gd name="connsiteY18" fmla="*/ 797650 h 1185347"/>
              <a:gd name="connsiteX19" fmla="*/ 923001 w 3947485"/>
              <a:gd name="connsiteY19" fmla="*/ 967996 h 1185347"/>
              <a:gd name="connsiteX20" fmla="*/ 293892 w 3947485"/>
              <a:gd name="connsiteY20" fmla="*/ 1117280 h 1185347"/>
              <a:gd name="connsiteX21" fmla="*/ 144608 w 3947485"/>
              <a:gd name="connsiteY21" fmla="*/ 488171 h 1185347"/>
              <a:gd name="connsiteX22" fmla="*/ 773717 w 3947485"/>
              <a:gd name="connsiteY22" fmla="*/ 338887 h 1185347"/>
              <a:gd name="connsiteX23" fmla="*/ 950347 w 3947485"/>
              <a:gd name="connsiteY23" fmla="*/ 539494 h 1185347"/>
              <a:gd name="connsiteX24" fmla="*/ 968375 w 3947485"/>
              <a:gd name="connsiteY24" fmla="*/ 592378 h 1185347"/>
              <a:gd name="connsiteX25" fmla="*/ 2498164 w 3947485"/>
              <a:gd name="connsiteY25" fmla="*/ 538507 h 1185347"/>
              <a:gd name="connsiteX26" fmla="*/ 2751287 w 3947485"/>
              <a:gd name="connsiteY26" fmla="*/ 88671 h 1185347"/>
              <a:gd name="connsiteX27" fmla="*/ 3938856 w 3947485"/>
              <a:gd name="connsiteY27" fmla="*/ 46852 h 1185347"/>
              <a:gd name="connsiteX0" fmla="*/ 1854358 w 3947485"/>
              <a:gd name="connsiteY0" fmla="*/ 0 h 1185347"/>
              <a:gd name="connsiteX1" fmla="*/ 1158618 w 3947485"/>
              <a:gd name="connsiteY1" fmla="*/ 445199 h 1185347"/>
              <a:gd name="connsiteX2" fmla="*/ 893673 w 3947485"/>
              <a:gd name="connsiteY2" fmla="*/ 144289 h 1185347"/>
              <a:gd name="connsiteX3" fmla="*/ 34395 w 3947485"/>
              <a:gd name="connsiteY3" fmla="*/ 257871 h 1185347"/>
              <a:gd name="connsiteX4" fmla="*/ 0 w 3947485"/>
              <a:gd name="connsiteY4" fmla="*/ 302846 h 1185347"/>
              <a:gd name="connsiteX5" fmla="*/ 0 w 3947485"/>
              <a:gd name="connsiteY5" fmla="*/ 0 h 1185347"/>
              <a:gd name="connsiteX6" fmla="*/ 1854358 w 3947485"/>
              <a:gd name="connsiteY6" fmla="*/ 0 h 1185347"/>
              <a:gd name="connsiteX7" fmla="*/ 3938856 w 3947485"/>
              <a:gd name="connsiteY7" fmla="*/ 46852 h 1185347"/>
              <a:gd name="connsiteX8" fmla="*/ 3685733 w 3947485"/>
              <a:gd name="connsiteY8" fmla="*/ 496689 h 1185347"/>
              <a:gd name="connsiteX9" fmla="*/ 3686630 w 3947485"/>
              <a:gd name="connsiteY9" fmla="*/ 496656 h 1185347"/>
              <a:gd name="connsiteX10" fmla="*/ 3792899 w 3947485"/>
              <a:gd name="connsiteY10" fmla="*/ 595696 h 1185347"/>
              <a:gd name="connsiteX11" fmla="*/ 3693860 w 3947485"/>
              <a:gd name="connsiteY11" fmla="*/ 701966 h 1185347"/>
              <a:gd name="connsiteX12" fmla="*/ 3663345 w 3947485"/>
              <a:gd name="connsiteY12" fmla="*/ 703040 h 1185347"/>
              <a:gd name="connsiteX13" fmla="*/ 3947485 w 3947485"/>
              <a:gd name="connsiteY13" fmla="*/ 1133960 h 1185347"/>
              <a:gd name="connsiteX14" fmla="*/ 2759915 w 3947485"/>
              <a:gd name="connsiteY14" fmla="*/ 1175779 h 1185347"/>
              <a:gd name="connsiteX15" fmla="*/ 2475777 w 3947485"/>
              <a:gd name="connsiteY15" fmla="*/ 744859 h 1185347"/>
              <a:gd name="connsiteX16" fmla="*/ 985818 w 3947485"/>
              <a:gd name="connsiteY16" fmla="*/ 797326 h 1185347"/>
              <a:gd name="connsiteX17" fmla="*/ 985800 w 3947485"/>
              <a:gd name="connsiteY17" fmla="*/ 797650 h 1185347"/>
              <a:gd name="connsiteX18" fmla="*/ 923001 w 3947485"/>
              <a:gd name="connsiteY18" fmla="*/ 967996 h 1185347"/>
              <a:gd name="connsiteX19" fmla="*/ 293892 w 3947485"/>
              <a:gd name="connsiteY19" fmla="*/ 1117280 h 1185347"/>
              <a:gd name="connsiteX20" fmla="*/ 144608 w 3947485"/>
              <a:gd name="connsiteY20" fmla="*/ 488171 h 1185347"/>
              <a:gd name="connsiteX21" fmla="*/ 773717 w 3947485"/>
              <a:gd name="connsiteY21" fmla="*/ 338887 h 1185347"/>
              <a:gd name="connsiteX22" fmla="*/ 950347 w 3947485"/>
              <a:gd name="connsiteY22" fmla="*/ 539494 h 1185347"/>
              <a:gd name="connsiteX23" fmla="*/ 968375 w 3947485"/>
              <a:gd name="connsiteY23" fmla="*/ 592378 h 1185347"/>
              <a:gd name="connsiteX24" fmla="*/ 2498164 w 3947485"/>
              <a:gd name="connsiteY24" fmla="*/ 538507 h 1185347"/>
              <a:gd name="connsiteX25" fmla="*/ 2751287 w 3947485"/>
              <a:gd name="connsiteY25" fmla="*/ 88671 h 1185347"/>
              <a:gd name="connsiteX26" fmla="*/ 3938856 w 3947485"/>
              <a:gd name="connsiteY26" fmla="*/ 46852 h 1185347"/>
              <a:gd name="connsiteX0" fmla="*/ 1854358 w 3947485"/>
              <a:gd name="connsiteY0" fmla="*/ 0 h 1185347"/>
              <a:gd name="connsiteX1" fmla="*/ 893673 w 3947485"/>
              <a:gd name="connsiteY1" fmla="*/ 144289 h 1185347"/>
              <a:gd name="connsiteX2" fmla="*/ 34395 w 3947485"/>
              <a:gd name="connsiteY2" fmla="*/ 257871 h 1185347"/>
              <a:gd name="connsiteX3" fmla="*/ 0 w 3947485"/>
              <a:gd name="connsiteY3" fmla="*/ 302846 h 1185347"/>
              <a:gd name="connsiteX4" fmla="*/ 0 w 3947485"/>
              <a:gd name="connsiteY4" fmla="*/ 0 h 1185347"/>
              <a:gd name="connsiteX5" fmla="*/ 1854358 w 3947485"/>
              <a:gd name="connsiteY5" fmla="*/ 0 h 1185347"/>
              <a:gd name="connsiteX6" fmla="*/ 3938856 w 3947485"/>
              <a:gd name="connsiteY6" fmla="*/ 46852 h 1185347"/>
              <a:gd name="connsiteX7" fmla="*/ 3685733 w 3947485"/>
              <a:gd name="connsiteY7" fmla="*/ 496689 h 1185347"/>
              <a:gd name="connsiteX8" fmla="*/ 3686630 w 3947485"/>
              <a:gd name="connsiteY8" fmla="*/ 496656 h 1185347"/>
              <a:gd name="connsiteX9" fmla="*/ 3792899 w 3947485"/>
              <a:gd name="connsiteY9" fmla="*/ 595696 h 1185347"/>
              <a:gd name="connsiteX10" fmla="*/ 3693860 w 3947485"/>
              <a:gd name="connsiteY10" fmla="*/ 701966 h 1185347"/>
              <a:gd name="connsiteX11" fmla="*/ 3663345 w 3947485"/>
              <a:gd name="connsiteY11" fmla="*/ 703040 h 1185347"/>
              <a:gd name="connsiteX12" fmla="*/ 3947485 w 3947485"/>
              <a:gd name="connsiteY12" fmla="*/ 1133960 h 1185347"/>
              <a:gd name="connsiteX13" fmla="*/ 2759915 w 3947485"/>
              <a:gd name="connsiteY13" fmla="*/ 1175779 h 1185347"/>
              <a:gd name="connsiteX14" fmla="*/ 2475777 w 3947485"/>
              <a:gd name="connsiteY14" fmla="*/ 744859 h 1185347"/>
              <a:gd name="connsiteX15" fmla="*/ 985818 w 3947485"/>
              <a:gd name="connsiteY15" fmla="*/ 797326 h 1185347"/>
              <a:gd name="connsiteX16" fmla="*/ 985800 w 3947485"/>
              <a:gd name="connsiteY16" fmla="*/ 797650 h 1185347"/>
              <a:gd name="connsiteX17" fmla="*/ 923001 w 3947485"/>
              <a:gd name="connsiteY17" fmla="*/ 967996 h 1185347"/>
              <a:gd name="connsiteX18" fmla="*/ 293892 w 3947485"/>
              <a:gd name="connsiteY18" fmla="*/ 1117280 h 1185347"/>
              <a:gd name="connsiteX19" fmla="*/ 144608 w 3947485"/>
              <a:gd name="connsiteY19" fmla="*/ 488171 h 1185347"/>
              <a:gd name="connsiteX20" fmla="*/ 773717 w 3947485"/>
              <a:gd name="connsiteY20" fmla="*/ 338887 h 1185347"/>
              <a:gd name="connsiteX21" fmla="*/ 950347 w 3947485"/>
              <a:gd name="connsiteY21" fmla="*/ 539494 h 1185347"/>
              <a:gd name="connsiteX22" fmla="*/ 968375 w 3947485"/>
              <a:gd name="connsiteY22" fmla="*/ 592378 h 1185347"/>
              <a:gd name="connsiteX23" fmla="*/ 2498164 w 3947485"/>
              <a:gd name="connsiteY23" fmla="*/ 538507 h 1185347"/>
              <a:gd name="connsiteX24" fmla="*/ 2751287 w 3947485"/>
              <a:gd name="connsiteY24" fmla="*/ 88671 h 1185347"/>
              <a:gd name="connsiteX25" fmla="*/ 3938856 w 3947485"/>
              <a:gd name="connsiteY25" fmla="*/ 46852 h 1185347"/>
              <a:gd name="connsiteX0" fmla="*/ 1854358 w 3947485"/>
              <a:gd name="connsiteY0" fmla="*/ 0 h 1185347"/>
              <a:gd name="connsiteX1" fmla="*/ 34395 w 3947485"/>
              <a:gd name="connsiteY1" fmla="*/ 257871 h 1185347"/>
              <a:gd name="connsiteX2" fmla="*/ 0 w 3947485"/>
              <a:gd name="connsiteY2" fmla="*/ 302846 h 1185347"/>
              <a:gd name="connsiteX3" fmla="*/ 0 w 3947485"/>
              <a:gd name="connsiteY3" fmla="*/ 0 h 1185347"/>
              <a:gd name="connsiteX4" fmla="*/ 1854358 w 3947485"/>
              <a:gd name="connsiteY4" fmla="*/ 0 h 1185347"/>
              <a:gd name="connsiteX5" fmla="*/ 3938856 w 3947485"/>
              <a:gd name="connsiteY5" fmla="*/ 46852 h 1185347"/>
              <a:gd name="connsiteX6" fmla="*/ 3685733 w 3947485"/>
              <a:gd name="connsiteY6" fmla="*/ 496689 h 1185347"/>
              <a:gd name="connsiteX7" fmla="*/ 3686630 w 3947485"/>
              <a:gd name="connsiteY7" fmla="*/ 496656 h 1185347"/>
              <a:gd name="connsiteX8" fmla="*/ 3792899 w 3947485"/>
              <a:gd name="connsiteY8" fmla="*/ 595696 h 1185347"/>
              <a:gd name="connsiteX9" fmla="*/ 3693860 w 3947485"/>
              <a:gd name="connsiteY9" fmla="*/ 701966 h 1185347"/>
              <a:gd name="connsiteX10" fmla="*/ 3663345 w 3947485"/>
              <a:gd name="connsiteY10" fmla="*/ 703040 h 1185347"/>
              <a:gd name="connsiteX11" fmla="*/ 3947485 w 3947485"/>
              <a:gd name="connsiteY11" fmla="*/ 1133960 h 1185347"/>
              <a:gd name="connsiteX12" fmla="*/ 2759915 w 3947485"/>
              <a:gd name="connsiteY12" fmla="*/ 1175779 h 1185347"/>
              <a:gd name="connsiteX13" fmla="*/ 2475777 w 3947485"/>
              <a:gd name="connsiteY13" fmla="*/ 744859 h 1185347"/>
              <a:gd name="connsiteX14" fmla="*/ 985818 w 3947485"/>
              <a:gd name="connsiteY14" fmla="*/ 797326 h 1185347"/>
              <a:gd name="connsiteX15" fmla="*/ 985800 w 3947485"/>
              <a:gd name="connsiteY15" fmla="*/ 797650 h 1185347"/>
              <a:gd name="connsiteX16" fmla="*/ 923001 w 3947485"/>
              <a:gd name="connsiteY16" fmla="*/ 967996 h 1185347"/>
              <a:gd name="connsiteX17" fmla="*/ 293892 w 3947485"/>
              <a:gd name="connsiteY17" fmla="*/ 1117280 h 1185347"/>
              <a:gd name="connsiteX18" fmla="*/ 144608 w 3947485"/>
              <a:gd name="connsiteY18" fmla="*/ 488171 h 1185347"/>
              <a:gd name="connsiteX19" fmla="*/ 773717 w 3947485"/>
              <a:gd name="connsiteY19" fmla="*/ 338887 h 1185347"/>
              <a:gd name="connsiteX20" fmla="*/ 950347 w 3947485"/>
              <a:gd name="connsiteY20" fmla="*/ 539494 h 1185347"/>
              <a:gd name="connsiteX21" fmla="*/ 968375 w 3947485"/>
              <a:gd name="connsiteY21" fmla="*/ 592378 h 1185347"/>
              <a:gd name="connsiteX22" fmla="*/ 2498164 w 3947485"/>
              <a:gd name="connsiteY22" fmla="*/ 538507 h 1185347"/>
              <a:gd name="connsiteX23" fmla="*/ 2751287 w 3947485"/>
              <a:gd name="connsiteY23" fmla="*/ 88671 h 1185347"/>
              <a:gd name="connsiteX24" fmla="*/ 3938856 w 3947485"/>
              <a:gd name="connsiteY24" fmla="*/ 46852 h 1185347"/>
              <a:gd name="connsiteX0" fmla="*/ 0 w 3947485"/>
              <a:gd name="connsiteY0" fmla="*/ 0 h 1185347"/>
              <a:gd name="connsiteX1" fmla="*/ 34395 w 3947485"/>
              <a:gd name="connsiteY1" fmla="*/ 257871 h 1185347"/>
              <a:gd name="connsiteX2" fmla="*/ 0 w 3947485"/>
              <a:gd name="connsiteY2" fmla="*/ 302846 h 1185347"/>
              <a:gd name="connsiteX3" fmla="*/ 0 w 3947485"/>
              <a:gd name="connsiteY3" fmla="*/ 0 h 1185347"/>
              <a:gd name="connsiteX4" fmla="*/ 3938856 w 3947485"/>
              <a:gd name="connsiteY4" fmla="*/ 46852 h 1185347"/>
              <a:gd name="connsiteX5" fmla="*/ 3685733 w 3947485"/>
              <a:gd name="connsiteY5" fmla="*/ 496689 h 1185347"/>
              <a:gd name="connsiteX6" fmla="*/ 3686630 w 3947485"/>
              <a:gd name="connsiteY6" fmla="*/ 496656 h 1185347"/>
              <a:gd name="connsiteX7" fmla="*/ 3792899 w 3947485"/>
              <a:gd name="connsiteY7" fmla="*/ 595696 h 1185347"/>
              <a:gd name="connsiteX8" fmla="*/ 3693860 w 3947485"/>
              <a:gd name="connsiteY8" fmla="*/ 701966 h 1185347"/>
              <a:gd name="connsiteX9" fmla="*/ 3663345 w 3947485"/>
              <a:gd name="connsiteY9" fmla="*/ 703040 h 1185347"/>
              <a:gd name="connsiteX10" fmla="*/ 3947485 w 3947485"/>
              <a:gd name="connsiteY10" fmla="*/ 1133960 h 1185347"/>
              <a:gd name="connsiteX11" fmla="*/ 2759915 w 3947485"/>
              <a:gd name="connsiteY11" fmla="*/ 1175779 h 1185347"/>
              <a:gd name="connsiteX12" fmla="*/ 2475777 w 3947485"/>
              <a:gd name="connsiteY12" fmla="*/ 744859 h 1185347"/>
              <a:gd name="connsiteX13" fmla="*/ 985818 w 3947485"/>
              <a:gd name="connsiteY13" fmla="*/ 797326 h 1185347"/>
              <a:gd name="connsiteX14" fmla="*/ 985800 w 3947485"/>
              <a:gd name="connsiteY14" fmla="*/ 797650 h 1185347"/>
              <a:gd name="connsiteX15" fmla="*/ 923001 w 3947485"/>
              <a:gd name="connsiteY15" fmla="*/ 967996 h 1185347"/>
              <a:gd name="connsiteX16" fmla="*/ 293892 w 3947485"/>
              <a:gd name="connsiteY16" fmla="*/ 1117280 h 1185347"/>
              <a:gd name="connsiteX17" fmla="*/ 144608 w 3947485"/>
              <a:gd name="connsiteY17" fmla="*/ 488171 h 1185347"/>
              <a:gd name="connsiteX18" fmla="*/ 773717 w 3947485"/>
              <a:gd name="connsiteY18" fmla="*/ 338887 h 1185347"/>
              <a:gd name="connsiteX19" fmla="*/ 950347 w 3947485"/>
              <a:gd name="connsiteY19" fmla="*/ 539494 h 1185347"/>
              <a:gd name="connsiteX20" fmla="*/ 968375 w 3947485"/>
              <a:gd name="connsiteY20" fmla="*/ 592378 h 1185347"/>
              <a:gd name="connsiteX21" fmla="*/ 2498164 w 3947485"/>
              <a:gd name="connsiteY21" fmla="*/ 538507 h 1185347"/>
              <a:gd name="connsiteX22" fmla="*/ 2751287 w 3947485"/>
              <a:gd name="connsiteY22" fmla="*/ 88671 h 1185347"/>
              <a:gd name="connsiteX23" fmla="*/ 3938856 w 3947485"/>
              <a:gd name="connsiteY23" fmla="*/ 46852 h 1185347"/>
              <a:gd name="connsiteX0" fmla="*/ 0 w 3947485"/>
              <a:gd name="connsiteY0" fmla="*/ 255994 h 1138495"/>
              <a:gd name="connsiteX1" fmla="*/ 34395 w 3947485"/>
              <a:gd name="connsiteY1" fmla="*/ 211019 h 1138495"/>
              <a:gd name="connsiteX2" fmla="*/ 0 w 3947485"/>
              <a:gd name="connsiteY2" fmla="*/ 255994 h 1138495"/>
              <a:gd name="connsiteX3" fmla="*/ 3938856 w 3947485"/>
              <a:gd name="connsiteY3" fmla="*/ 0 h 1138495"/>
              <a:gd name="connsiteX4" fmla="*/ 3685733 w 3947485"/>
              <a:gd name="connsiteY4" fmla="*/ 449837 h 1138495"/>
              <a:gd name="connsiteX5" fmla="*/ 3686630 w 3947485"/>
              <a:gd name="connsiteY5" fmla="*/ 449804 h 1138495"/>
              <a:gd name="connsiteX6" fmla="*/ 3792899 w 3947485"/>
              <a:gd name="connsiteY6" fmla="*/ 548844 h 1138495"/>
              <a:gd name="connsiteX7" fmla="*/ 3693860 w 3947485"/>
              <a:gd name="connsiteY7" fmla="*/ 655114 h 1138495"/>
              <a:gd name="connsiteX8" fmla="*/ 3663345 w 3947485"/>
              <a:gd name="connsiteY8" fmla="*/ 656188 h 1138495"/>
              <a:gd name="connsiteX9" fmla="*/ 3947485 w 3947485"/>
              <a:gd name="connsiteY9" fmla="*/ 1087108 h 1138495"/>
              <a:gd name="connsiteX10" fmla="*/ 2759915 w 3947485"/>
              <a:gd name="connsiteY10" fmla="*/ 1128927 h 1138495"/>
              <a:gd name="connsiteX11" fmla="*/ 2475777 w 3947485"/>
              <a:gd name="connsiteY11" fmla="*/ 698007 h 1138495"/>
              <a:gd name="connsiteX12" fmla="*/ 985818 w 3947485"/>
              <a:gd name="connsiteY12" fmla="*/ 750474 h 1138495"/>
              <a:gd name="connsiteX13" fmla="*/ 985800 w 3947485"/>
              <a:gd name="connsiteY13" fmla="*/ 750798 h 1138495"/>
              <a:gd name="connsiteX14" fmla="*/ 923001 w 3947485"/>
              <a:gd name="connsiteY14" fmla="*/ 921144 h 1138495"/>
              <a:gd name="connsiteX15" fmla="*/ 293892 w 3947485"/>
              <a:gd name="connsiteY15" fmla="*/ 1070428 h 1138495"/>
              <a:gd name="connsiteX16" fmla="*/ 144608 w 3947485"/>
              <a:gd name="connsiteY16" fmla="*/ 441319 h 1138495"/>
              <a:gd name="connsiteX17" fmla="*/ 773717 w 3947485"/>
              <a:gd name="connsiteY17" fmla="*/ 292035 h 1138495"/>
              <a:gd name="connsiteX18" fmla="*/ 950347 w 3947485"/>
              <a:gd name="connsiteY18" fmla="*/ 492642 h 1138495"/>
              <a:gd name="connsiteX19" fmla="*/ 968375 w 3947485"/>
              <a:gd name="connsiteY19" fmla="*/ 545526 h 1138495"/>
              <a:gd name="connsiteX20" fmla="*/ 2498164 w 3947485"/>
              <a:gd name="connsiteY20" fmla="*/ 491655 h 1138495"/>
              <a:gd name="connsiteX21" fmla="*/ 2751287 w 3947485"/>
              <a:gd name="connsiteY21" fmla="*/ 41819 h 1138495"/>
              <a:gd name="connsiteX22" fmla="*/ 3938856 w 3947485"/>
              <a:gd name="connsiteY22" fmla="*/ 0 h 1138495"/>
              <a:gd name="connsiteX0" fmla="*/ 3862317 w 3870946"/>
              <a:gd name="connsiteY0" fmla="*/ 0 h 1138495"/>
              <a:gd name="connsiteX1" fmla="*/ 3609194 w 3870946"/>
              <a:gd name="connsiteY1" fmla="*/ 449837 h 1138495"/>
              <a:gd name="connsiteX2" fmla="*/ 3610091 w 3870946"/>
              <a:gd name="connsiteY2" fmla="*/ 449804 h 1138495"/>
              <a:gd name="connsiteX3" fmla="*/ 3716360 w 3870946"/>
              <a:gd name="connsiteY3" fmla="*/ 548844 h 1138495"/>
              <a:gd name="connsiteX4" fmla="*/ 3617321 w 3870946"/>
              <a:gd name="connsiteY4" fmla="*/ 655114 h 1138495"/>
              <a:gd name="connsiteX5" fmla="*/ 3586806 w 3870946"/>
              <a:gd name="connsiteY5" fmla="*/ 656188 h 1138495"/>
              <a:gd name="connsiteX6" fmla="*/ 3870946 w 3870946"/>
              <a:gd name="connsiteY6" fmla="*/ 1087108 h 1138495"/>
              <a:gd name="connsiteX7" fmla="*/ 2683376 w 3870946"/>
              <a:gd name="connsiteY7" fmla="*/ 1128927 h 1138495"/>
              <a:gd name="connsiteX8" fmla="*/ 2399238 w 3870946"/>
              <a:gd name="connsiteY8" fmla="*/ 698007 h 1138495"/>
              <a:gd name="connsiteX9" fmla="*/ 909279 w 3870946"/>
              <a:gd name="connsiteY9" fmla="*/ 750474 h 1138495"/>
              <a:gd name="connsiteX10" fmla="*/ 909261 w 3870946"/>
              <a:gd name="connsiteY10" fmla="*/ 750798 h 1138495"/>
              <a:gd name="connsiteX11" fmla="*/ 846462 w 3870946"/>
              <a:gd name="connsiteY11" fmla="*/ 921144 h 1138495"/>
              <a:gd name="connsiteX12" fmla="*/ 217353 w 3870946"/>
              <a:gd name="connsiteY12" fmla="*/ 1070428 h 1138495"/>
              <a:gd name="connsiteX13" fmla="*/ 68069 w 3870946"/>
              <a:gd name="connsiteY13" fmla="*/ 441319 h 1138495"/>
              <a:gd name="connsiteX14" fmla="*/ 697178 w 3870946"/>
              <a:gd name="connsiteY14" fmla="*/ 292035 h 1138495"/>
              <a:gd name="connsiteX15" fmla="*/ 873808 w 3870946"/>
              <a:gd name="connsiteY15" fmla="*/ 492642 h 1138495"/>
              <a:gd name="connsiteX16" fmla="*/ 891836 w 3870946"/>
              <a:gd name="connsiteY16" fmla="*/ 545526 h 1138495"/>
              <a:gd name="connsiteX17" fmla="*/ 2421625 w 3870946"/>
              <a:gd name="connsiteY17" fmla="*/ 491655 h 1138495"/>
              <a:gd name="connsiteX18" fmla="*/ 2674748 w 3870946"/>
              <a:gd name="connsiteY18" fmla="*/ 41819 h 1138495"/>
              <a:gd name="connsiteX19" fmla="*/ 3862317 w 3870946"/>
              <a:gd name="connsiteY19" fmla="*/ 0 h 113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0946" h="1138495">
                <a:moveTo>
                  <a:pt x="3862317" y="0"/>
                </a:moveTo>
                <a:lnTo>
                  <a:pt x="3609194" y="449837"/>
                </a:lnTo>
                <a:lnTo>
                  <a:pt x="3610091" y="449804"/>
                </a:lnTo>
                <a:cubicBezTo>
                  <a:pt x="3666786" y="447809"/>
                  <a:pt x="3714364" y="492150"/>
                  <a:pt x="3716360" y="548844"/>
                </a:cubicBezTo>
                <a:cubicBezTo>
                  <a:pt x="3718356" y="605540"/>
                  <a:pt x="3674015" y="653117"/>
                  <a:pt x="3617321" y="655114"/>
                </a:cubicBezTo>
                <a:lnTo>
                  <a:pt x="3586806" y="656188"/>
                </a:lnTo>
                <a:lnTo>
                  <a:pt x="3870946" y="1087108"/>
                </a:lnTo>
                <a:lnTo>
                  <a:pt x="2683376" y="1128927"/>
                </a:lnTo>
                <a:lnTo>
                  <a:pt x="2399238" y="698007"/>
                </a:lnTo>
                <a:lnTo>
                  <a:pt x="909279" y="750474"/>
                </a:lnTo>
                <a:lnTo>
                  <a:pt x="909261" y="750798"/>
                </a:lnTo>
                <a:cubicBezTo>
                  <a:pt x="900253" y="809501"/>
                  <a:pt x="879586" y="867408"/>
                  <a:pt x="846462" y="921144"/>
                </a:cubicBezTo>
                <a:cubicBezTo>
                  <a:pt x="713961" y="1136092"/>
                  <a:pt x="432300" y="1202928"/>
                  <a:pt x="217353" y="1070428"/>
                </a:cubicBezTo>
                <a:cubicBezTo>
                  <a:pt x="2405" y="937928"/>
                  <a:pt x="-64432" y="656267"/>
                  <a:pt x="68069" y="441319"/>
                </a:cubicBezTo>
                <a:cubicBezTo>
                  <a:pt x="200569" y="226372"/>
                  <a:pt x="482230" y="159535"/>
                  <a:pt x="697178" y="292035"/>
                </a:cubicBezTo>
                <a:cubicBezTo>
                  <a:pt x="777783" y="341723"/>
                  <a:pt x="837561" y="412386"/>
                  <a:pt x="873808" y="492642"/>
                </a:cubicBezTo>
                <a:lnTo>
                  <a:pt x="891836" y="545526"/>
                </a:lnTo>
                <a:lnTo>
                  <a:pt x="2421625" y="491655"/>
                </a:lnTo>
                <a:lnTo>
                  <a:pt x="2674748" y="41819"/>
                </a:lnTo>
                <a:lnTo>
                  <a:pt x="3862317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15">
            <a:extLst>
              <a:ext uri="{FF2B5EF4-FFF2-40B4-BE49-F238E27FC236}">
                <a16:creationId xmlns:a16="http://schemas.microsoft.com/office/drawing/2014/main" id="{D744B4BC-5BA9-40C5-B4C8-43C73D08F391}"/>
              </a:ext>
            </a:extLst>
          </p:cNvPr>
          <p:cNvGrpSpPr/>
          <p:nvPr/>
        </p:nvGrpSpPr>
        <p:grpSpPr>
          <a:xfrm>
            <a:off x="9028022" y="5294323"/>
            <a:ext cx="2531919" cy="974080"/>
            <a:chOff x="6565695" y="1977309"/>
            <a:chExt cx="2055606" cy="9740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13F4965-33A7-4C10-95A9-C144CF262E4E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02CCA0-425D-440E-AB5B-DEE3BBFE7B5B}"/>
                </a:ext>
              </a:extLst>
            </p:cNvPr>
            <p:cNvSpPr txBox="1"/>
            <p:nvPr/>
          </p:nvSpPr>
          <p:spPr>
            <a:xfrm>
              <a:off x="6583306" y="1977309"/>
              <a:ext cx="2037995" cy="306467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9">
            <a:extLst>
              <a:ext uri="{FF2B5EF4-FFF2-40B4-BE49-F238E27FC236}">
                <a16:creationId xmlns:a16="http://schemas.microsoft.com/office/drawing/2014/main" id="{E59FF660-E7A1-474B-8C0F-A4BCCA9C18A6}"/>
              </a:ext>
            </a:extLst>
          </p:cNvPr>
          <p:cNvGrpSpPr/>
          <p:nvPr/>
        </p:nvGrpSpPr>
        <p:grpSpPr>
          <a:xfrm>
            <a:off x="6151583" y="5297907"/>
            <a:ext cx="2531919" cy="974080"/>
            <a:chOff x="6565695" y="1977309"/>
            <a:chExt cx="2055606" cy="97408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3948EFB-1B14-4819-88B6-2D8EAC593C2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1B70D21-B4CF-414B-9C2B-1A045A790B28}"/>
                </a:ext>
              </a:extLst>
            </p:cNvPr>
            <p:cNvSpPr txBox="1"/>
            <p:nvPr/>
          </p:nvSpPr>
          <p:spPr>
            <a:xfrm>
              <a:off x="6583306" y="1977309"/>
              <a:ext cx="2037995" cy="306467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0" name="Freeform 23">
            <a:extLst>
              <a:ext uri="{FF2B5EF4-FFF2-40B4-BE49-F238E27FC236}">
                <a16:creationId xmlns:a16="http://schemas.microsoft.com/office/drawing/2014/main" id="{991BD611-815A-48C5-8A49-DBD100A662D9}"/>
              </a:ext>
            </a:extLst>
          </p:cNvPr>
          <p:cNvSpPr>
            <a:spLocks noChangeAspect="1"/>
          </p:cNvSpPr>
          <p:nvPr/>
        </p:nvSpPr>
        <p:spPr>
          <a:xfrm flipH="1">
            <a:off x="9874555" y="4533900"/>
            <a:ext cx="838852" cy="533738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자유형: 도형 50">
            <a:extLst>
              <a:ext uri="{FF2B5EF4-FFF2-40B4-BE49-F238E27FC236}">
                <a16:creationId xmlns:a16="http://schemas.microsoft.com/office/drawing/2014/main" id="{52DC0C90-66F4-45D4-8A9B-DBFA95D7A6FC}"/>
              </a:ext>
            </a:extLst>
          </p:cNvPr>
          <p:cNvSpPr/>
          <p:nvPr/>
        </p:nvSpPr>
        <p:spPr>
          <a:xfrm>
            <a:off x="7079276" y="4533900"/>
            <a:ext cx="676532" cy="573632"/>
          </a:xfrm>
          <a:custGeom>
            <a:avLst/>
            <a:gdLst>
              <a:gd name="connsiteX0" fmla="*/ 1272826 w 1628870"/>
              <a:gd name="connsiteY0" fmla="*/ 1019079 h 1381124"/>
              <a:gd name="connsiteX1" fmla="*/ 1508570 w 1628870"/>
              <a:gd name="connsiteY1" fmla="*/ 1019079 h 1381124"/>
              <a:gd name="connsiteX2" fmla="*/ 1628870 w 1628870"/>
              <a:gd name="connsiteY2" fmla="*/ 1139380 h 1381124"/>
              <a:gd name="connsiteX3" fmla="*/ 1628870 w 1628870"/>
              <a:gd name="connsiteY3" fmla="*/ 1260823 h 1381124"/>
              <a:gd name="connsiteX4" fmla="*/ 1508570 w 1628870"/>
              <a:gd name="connsiteY4" fmla="*/ 1381124 h 1381124"/>
              <a:gd name="connsiteX5" fmla="*/ 1272826 w 1628870"/>
              <a:gd name="connsiteY5" fmla="*/ 1381124 h 1381124"/>
              <a:gd name="connsiteX6" fmla="*/ 1152525 w 1628870"/>
              <a:gd name="connsiteY6" fmla="*/ 1260823 h 1381124"/>
              <a:gd name="connsiteX7" fmla="*/ 1152525 w 1628870"/>
              <a:gd name="connsiteY7" fmla="*/ 1139380 h 1381124"/>
              <a:gd name="connsiteX8" fmla="*/ 1272826 w 1628870"/>
              <a:gd name="connsiteY8" fmla="*/ 1019079 h 1381124"/>
              <a:gd name="connsiteX9" fmla="*/ 696564 w 1628870"/>
              <a:gd name="connsiteY9" fmla="*/ 1019079 h 1381124"/>
              <a:gd name="connsiteX10" fmla="*/ 932307 w 1628870"/>
              <a:gd name="connsiteY10" fmla="*/ 1019079 h 1381124"/>
              <a:gd name="connsiteX11" fmla="*/ 1052608 w 1628870"/>
              <a:gd name="connsiteY11" fmla="*/ 1139380 h 1381124"/>
              <a:gd name="connsiteX12" fmla="*/ 1052608 w 1628870"/>
              <a:gd name="connsiteY12" fmla="*/ 1260823 h 1381124"/>
              <a:gd name="connsiteX13" fmla="*/ 932307 w 1628870"/>
              <a:gd name="connsiteY13" fmla="*/ 1381124 h 1381124"/>
              <a:gd name="connsiteX14" fmla="*/ 696564 w 1628870"/>
              <a:gd name="connsiteY14" fmla="*/ 1381124 h 1381124"/>
              <a:gd name="connsiteX15" fmla="*/ 576263 w 1628870"/>
              <a:gd name="connsiteY15" fmla="*/ 1260823 h 1381124"/>
              <a:gd name="connsiteX16" fmla="*/ 576263 w 1628870"/>
              <a:gd name="connsiteY16" fmla="*/ 1139380 h 1381124"/>
              <a:gd name="connsiteX17" fmla="*/ 696564 w 1628870"/>
              <a:gd name="connsiteY17" fmla="*/ 1019079 h 1381124"/>
              <a:gd name="connsiteX18" fmla="*/ 120301 w 1628870"/>
              <a:gd name="connsiteY18" fmla="*/ 1019079 h 1381124"/>
              <a:gd name="connsiteX19" fmla="*/ 356045 w 1628870"/>
              <a:gd name="connsiteY19" fmla="*/ 1019079 h 1381124"/>
              <a:gd name="connsiteX20" fmla="*/ 476345 w 1628870"/>
              <a:gd name="connsiteY20" fmla="*/ 1139380 h 1381124"/>
              <a:gd name="connsiteX21" fmla="*/ 476345 w 1628870"/>
              <a:gd name="connsiteY21" fmla="*/ 1260824 h 1381124"/>
              <a:gd name="connsiteX22" fmla="*/ 356045 w 1628870"/>
              <a:gd name="connsiteY22" fmla="*/ 1381029 h 1381124"/>
              <a:gd name="connsiteX23" fmla="*/ 120301 w 1628870"/>
              <a:gd name="connsiteY23" fmla="*/ 1381029 h 1381124"/>
              <a:gd name="connsiteX24" fmla="*/ 0 w 1628870"/>
              <a:gd name="connsiteY24" fmla="*/ 1260824 h 1381124"/>
              <a:gd name="connsiteX25" fmla="*/ 0 w 1628870"/>
              <a:gd name="connsiteY25" fmla="*/ 1139380 h 1381124"/>
              <a:gd name="connsiteX26" fmla="*/ 120301 w 1628870"/>
              <a:gd name="connsiteY26" fmla="*/ 1019079 h 1381124"/>
              <a:gd name="connsiteX27" fmla="*/ 771808 w 1628870"/>
              <a:gd name="connsiteY27" fmla="*/ 619125 h 1381124"/>
              <a:gd name="connsiteX28" fmla="*/ 857533 w 1628870"/>
              <a:gd name="connsiteY28" fmla="*/ 619125 h 1381124"/>
              <a:gd name="connsiteX29" fmla="*/ 857533 w 1628870"/>
              <a:gd name="connsiteY29" fmla="*/ 733425 h 1381124"/>
              <a:gd name="connsiteX30" fmla="*/ 1471896 w 1628870"/>
              <a:gd name="connsiteY30" fmla="*/ 733425 h 1381124"/>
              <a:gd name="connsiteX31" fmla="*/ 1471896 w 1628870"/>
              <a:gd name="connsiteY31" fmla="*/ 971550 h 1381124"/>
              <a:gd name="connsiteX32" fmla="*/ 1386171 w 1628870"/>
              <a:gd name="connsiteY32" fmla="*/ 971550 h 1381124"/>
              <a:gd name="connsiteX33" fmla="*/ 1386171 w 1628870"/>
              <a:gd name="connsiteY33" fmla="*/ 828675 h 1381124"/>
              <a:gd name="connsiteX34" fmla="*/ 857533 w 1628870"/>
              <a:gd name="connsiteY34" fmla="*/ 828675 h 1381124"/>
              <a:gd name="connsiteX35" fmla="*/ 857533 w 1628870"/>
              <a:gd name="connsiteY35" fmla="*/ 971550 h 1381124"/>
              <a:gd name="connsiteX36" fmla="*/ 771808 w 1628870"/>
              <a:gd name="connsiteY36" fmla="*/ 971550 h 1381124"/>
              <a:gd name="connsiteX37" fmla="*/ 771808 w 1628870"/>
              <a:gd name="connsiteY37" fmla="*/ 828675 h 1381124"/>
              <a:gd name="connsiteX38" fmla="*/ 243171 w 1628870"/>
              <a:gd name="connsiteY38" fmla="*/ 828675 h 1381124"/>
              <a:gd name="connsiteX39" fmla="*/ 243171 w 1628870"/>
              <a:gd name="connsiteY39" fmla="*/ 971550 h 1381124"/>
              <a:gd name="connsiteX40" fmla="*/ 157446 w 1628870"/>
              <a:gd name="connsiteY40" fmla="*/ 971550 h 1381124"/>
              <a:gd name="connsiteX41" fmla="*/ 157446 w 1628870"/>
              <a:gd name="connsiteY41" fmla="*/ 733425 h 1381124"/>
              <a:gd name="connsiteX42" fmla="*/ 771808 w 1628870"/>
              <a:gd name="connsiteY42" fmla="*/ 733425 h 1381124"/>
              <a:gd name="connsiteX43" fmla="*/ 576545 w 1628870"/>
              <a:gd name="connsiteY43" fmla="*/ 342900 h 1381124"/>
              <a:gd name="connsiteX44" fmla="*/ 1052795 w 1628870"/>
              <a:gd name="connsiteY44" fmla="*/ 342900 h 1381124"/>
              <a:gd name="connsiteX45" fmla="*/ 1052795 w 1628870"/>
              <a:gd name="connsiteY45" fmla="*/ 400050 h 1381124"/>
              <a:gd name="connsiteX46" fmla="*/ 576545 w 1628870"/>
              <a:gd name="connsiteY46" fmla="*/ 400050 h 1381124"/>
              <a:gd name="connsiteX47" fmla="*/ 576545 w 1628870"/>
              <a:gd name="connsiteY47" fmla="*/ 247650 h 1381124"/>
              <a:gd name="connsiteX48" fmla="*/ 1052795 w 1628870"/>
              <a:gd name="connsiteY48" fmla="*/ 247650 h 1381124"/>
              <a:gd name="connsiteX49" fmla="*/ 1052795 w 1628870"/>
              <a:gd name="connsiteY49" fmla="*/ 304800 h 1381124"/>
              <a:gd name="connsiteX50" fmla="*/ 576545 w 1628870"/>
              <a:gd name="connsiteY50" fmla="*/ 304800 h 1381124"/>
              <a:gd name="connsiteX51" fmla="*/ 576545 w 1628870"/>
              <a:gd name="connsiteY51" fmla="*/ 152400 h 1381124"/>
              <a:gd name="connsiteX52" fmla="*/ 1052795 w 1628870"/>
              <a:gd name="connsiteY52" fmla="*/ 152400 h 1381124"/>
              <a:gd name="connsiteX53" fmla="*/ 1052795 w 1628870"/>
              <a:gd name="connsiteY53" fmla="*/ 209550 h 1381124"/>
              <a:gd name="connsiteX54" fmla="*/ 576545 w 1628870"/>
              <a:gd name="connsiteY54" fmla="*/ 209550 h 1381124"/>
              <a:gd name="connsiteX55" fmla="*/ 594262 w 1628870"/>
              <a:gd name="connsiteY55" fmla="*/ 95250 h 1381124"/>
              <a:gd name="connsiteX56" fmla="*/ 514537 w 1628870"/>
              <a:gd name="connsiteY56" fmla="*/ 174974 h 1381124"/>
              <a:gd name="connsiteX57" fmla="*/ 514537 w 1628870"/>
              <a:gd name="connsiteY57" fmla="*/ 377476 h 1381124"/>
              <a:gd name="connsiteX58" fmla="*/ 594262 w 1628870"/>
              <a:gd name="connsiteY58" fmla="*/ 457200 h 1381124"/>
              <a:gd name="connsiteX59" fmla="*/ 1041937 w 1628870"/>
              <a:gd name="connsiteY59" fmla="*/ 457200 h 1381124"/>
              <a:gd name="connsiteX60" fmla="*/ 1121661 w 1628870"/>
              <a:gd name="connsiteY60" fmla="*/ 377476 h 1381124"/>
              <a:gd name="connsiteX61" fmla="*/ 1121661 w 1628870"/>
              <a:gd name="connsiteY61" fmla="*/ 174974 h 1381124"/>
              <a:gd name="connsiteX62" fmla="*/ 1041937 w 1628870"/>
              <a:gd name="connsiteY62" fmla="*/ 95250 h 1381124"/>
              <a:gd name="connsiteX63" fmla="*/ 524158 w 1628870"/>
              <a:gd name="connsiteY63" fmla="*/ 0 h 1381124"/>
              <a:gd name="connsiteX64" fmla="*/ 1105183 w 1628870"/>
              <a:gd name="connsiteY64" fmla="*/ 0 h 1381124"/>
              <a:gd name="connsiteX65" fmla="*/ 1214720 w 1628870"/>
              <a:gd name="connsiteY65" fmla="*/ 109538 h 1381124"/>
              <a:gd name="connsiteX66" fmla="*/ 1214720 w 1628870"/>
              <a:gd name="connsiteY66" fmla="*/ 433388 h 1381124"/>
              <a:gd name="connsiteX67" fmla="*/ 1105183 w 1628870"/>
              <a:gd name="connsiteY67" fmla="*/ 542925 h 1381124"/>
              <a:gd name="connsiteX68" fmla="*/ 524158 w 1628870"/>
              <a:gd name="connsiteY68" fmla="*/ 542925 h 1381124"/>
              <a:gd name="connsiteX69" fmla="*/ 414620 w 1628870"/>
              <a:gd name="connsiteY69" fmla="*/ 433388 h 1381124"/>
              <a:gd name="connsiteX70" fmla="*/ 414620 w 1628870"/>
              <a:gd name="connsiteY70" fmla="*/ 109538 h 1381124"/>
              <a:gd name="connsiteX71" fmla="*/ 524158 w 1628870"/>
              <a:gd name="connsiteY71" fmla="*/ 0 h 13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628870" h="1381124">
                <a:moveTo>
                  <a:pt x="1272826" y="1019079"/>
                </a:moveTo>
                <a:lnTo>
                  <a:pt x="1508570" y="1019079"/>
                </a:lnTo>
                <a:cubicBezTo>
                  <a:pt x="1574959" y="1019079"/>
                  <a:pt x="1628870" y="1072895"/>
                  <a:pt x="1628870" y="1139380"/>
                </a:cubicBezTo>
                <a:lnTo>
                  <a:pt x="1628870" y="1260823"/>
                </a:lnTo>
                <a:cubicBezTo>
                  <a:pt x="1628775" y="1327308"/>
                  <a:pt x="1574959" y="1381124"/>
                  <a:pt x="1508570" y="1381124"/>
                </a:cubicBezTo>
                <a:lnTo>
                  <a:pt x="1272826" y="1381124"/>
                </a:lnTo>
                <a:cubicBezTo>
                  <a:pt x="1206437" y="1381124"/>
                  <a:pt x="1152525" y="1327308"/>
                  <a:pt x="1152525" y="1260823"/>
                </a:cubicBezTo>
                <a:lnTo>
                  <a:pt x="1152525" y="1139380"/>
                </a:lnTo>
                <a:cubicBezTo>
                  <a:pt x="1152525" y="1072991"/>
                  <a:pt x="1206341" y="1019079"/>
                  <a:pt x="1272826" y="1019079"/>
                </a:cubicBezTo>
                <a:close/>
                <a:moveTo>
                  <a:pt x="696564" y="1019079"/>
                </a:moveTo>
                <a:lnTo>
                  <a:pt x="932307" y="1019079"/>
                </a:lnTo>
                <a:cubicBezTo>
                  <a:pt x="998697" y="1019079"/>
                  <a:pt x="1052608" y="1072895"/>
                  <a:pt x="1052608" y="1139380"/>
                </a:cubicBezTo>
                <a:lnTo>
                  <a:pt x="1052608" y="1260823"/>
                </a:lnTo>
                <a:cubicBezTo>
                  <a:pt x="1052513" y="1327308"/>
                  <a:pt x="998697" y="1381124"/>
                  <a:pt x="932307" y="1381124"/>
                </a:cubicBezTo>
                <a:lnTo>
                  <a:pt x="696564" y="1381124"/>
                </a:lnTo>
                <a:cubicBezTo>
                  <a:pt x="630175" y="1381124"/>
                  <a:pt x="576263" y="1327308"/>
                  <a:pt x="576263" y="1260823"/>
                </a:cubicBezTo>
                <a:lnTo>
                  <a:pt x="576263" y="1139380"/>
                </a:lnTo>
                <a:cubicBezTo>
                  <a:pt x="576263" y="1072991"/>
                  <a:pt x="630079" y="1019079"/>
                  <a:pt x="696564" y="1019079"/>
                </a:cubicBezTo>
                <a:close/>
                <a:moveTo>
                  <a:pt x="120301" y="1019079"/>
                </a:moveTo>
                <a:lnTo>
                  <a:pt x="356045" y="1019079"/>
                </a:lnTo>
                <a:cubicBezTo>
                  <a:pt x="422434" y="1019079"/>
                  <a:pt x="476345" y="1072895"/>
                  <a:pt x="476345" y="1139380"/>
                </a:cubicBezTo>
                <a:lnTo>
                  <a:pt x="476345" y="1260824"/>
                </a:lnTo>
                <a:cubicBezTo>
                  <a:pt x="476250" y="1327213"/>
                  <a:pt x="422434" y="1381029"/>
                  <a:pt x="356045" y="1381029"/>
                </a:cubicBezTo>
                <a:lnTo>
                  <a:pt x="120301" y="1381029"/>
                </a:lnTo>
                <a:cubicBezTo>
                  <a:pt x="53816" y="1381029"/>
                  <a:pt x="0" y="1327213"/>
                  <a:pt x="0" y="1260824"/>
                </a:cubicBezTo>
                <a:lnTo>
                  <a:pt x="0" y="1139380"/>
                </a:lnTo>
                <a:cubicBezTo>
                  <a:pt x="0" y="1072895"/>
                  <a:pt x="53816" y="1019079"/>
                  <a:pt x="120301" y="1019079"/>
                </a:cubicBezTo>
                <a:close/>
                <a:moveTo>
                  <a:pt x="771808" y="619125"/>
                </a:moveTo>
                <a:lnTo>
                  <a:pt x="857533" y="619125"/>
                </a:lnTo>
                <a:lnTo>
                  <a:pt x="857533" y="733425"/>
                </a:lnTo>
                <a:lnTo>
                  <a:pt x="1471896" y="733425"/>
                </a:lnTo>
                <a:lnTo>
                  <a:pt x="1471896" y="971550"/>
                </a:lnTo>
                <a:lnTo>
                  <a:pt x="1386171" y="971550"/>
                </a:lnTo>
                <a:lnTo>
                  <a:pt x="1386171" y="828675"/>
                </a:lnTo>
                <a:lnTo>
                  <a:pt x="857533" y="828675"/>
                </a:lnTo>
                <a:lnTo>
                  <a:pt x="857533" y="971550"/>
                </a:lnTo>
                <a:lnTo>
                  <a:pt x="771808" y="971550"/>
                </a:lnTo>
                <a:lnTo>
                  <a:pt x="771808" y="828675"/>
                </a:lnTo>
                <a:lnTo>
                  <a:pt x="243171" y="828675"/>
                </a:lnTo>
                <a:lnTo>
                  <a:pt x="243171" y="971550"/>
                </a:lnTo>
                <a:lnTo>
                  <a:pt x="157446" y="971550"/>
                </a:lnTo>
                <a:lnTo>
                  <a:pt x="157446" y="733425"/>
                </a:lnTo>
                <a:lnTo>
                  <a:pt x="771808" y="733425"/>
                </a:lnTo>
                <a:close/>
                <a:moveTo>
                  <a:pt x="576545" y="342900"/>
                </a:moveTo>
                <a:lnTo>
                  <a:pt x="1052795" y="342900"/>
                </a:lnTo>
                <a:lnTo>
                  <a:pt x="1052795" y="400050"/>
                </a:lnTo>
                <a:lnTo>
                  <a:pt x="576545" y="400050"/>
                </a:lnTo>
                <a:close/>
                <a:moveTo>
                  <a:pt x="576545" y="247650"/>
                </a:moveTo>
                <a:lnTo>
                  <a:pt x="1052795" y="247650"/>
                </a:lnTo>
                <a:lnTo>
                  <a:pt x="1052795" y="304800"/>
                </a:lnTo>
                <a:lnTo>
                  <a:pt x="576545" y="304800"/>
                </a:lnTo>
                <a:close/>
                <a:moveTo>
                  <a:pt x="576545" y="152400"/>
                </a:moveTo>
                <a:lnTo>
                  <a:pt x="1052795" y="152400"/>
                </a:lnTo>
                <a:lnTo>
                  <a:pt x="1052795" y="209550"/>
                </a:lnTo>
                <a:lnTo>
                  <a:pt x="576545" y="209550"/>
                </a:lnTo>
                <a:close/>
                <a:moveTo>
                  <a:pt x="594262" y="95250"/>
                </a:moveTo>
                <a:cubicBezTo>
                  <a:pt x="550256" y="95250"/>
                  <a:pt x="514537" y="130969"/>
                  <a:pt x="514537" y="174974"/>
                </a:cubicBezTo>
                <a:lnTo>
                  <a:pt x="514537" y="377476"/>
                </a:lnTo>
                <a:cubicBezTo>
                  <a:pt x="514537" y="421481"/>
                  <a:pt x="550256" y="457200"/>
                  <a:pt x="594262" y="457200"/>
                </a:cubicBezTo>
                <a:lnTo>
                  <a:pt x="1041937" y="457200"/>
                </a:lnTo>
                <a:cubicBezTo>
                  <a:pt x="1085942" y="457200"/>
                  <a:pt x="1121661" y="421481"/>
                  <a:pt x="1121661" y="377476"/>
                </a:cubicBezTo>
                <a:lnTo>
                  <a:pt x="1121661" y="174974"/>
                </a:lnTo>
                <a:cubicBezTo>
                  <a:pt x="1121661" y="130969"/>
                  <a:pt x="1085942" y="95250"/>
                  <a:pt x="1041937" y="95250"/>
                </a:cubicBezTo>
                <a:close/>
                <a:moveTo>
                  <a:pt x="524158" y="0"/>
                </a:moveTo>
                <a:lnTo>
                  <a:pt x="1105183" y="0"/>
                </a:lnTo>
                <a:cubicBezTo>
                  <a:pt x="1165666" y="0"/>
                  <a:pt x="1214720" y="49054"/>
                  <a:pt x="1214720" y="109538"/>
                </a:cubicBezTo>
                <a:lnTo>
                  <a:pt x="1214720" y="433388"/>
                </a:lnTo>
                <a:cubicBezTo>
                  <a:pt x="1214720" y="493871"/>
                  <a:pt x="1165666" y="542925"/>
                  <a:pt x="1105183" y="542925"/>
                </a:cubicBezTo>
                <a:lnTo>
                  <a:pt x="524158" y="542925"/>
                </a:lnTo>
                <a:cubicBezTo>
                  <a:pt x="463674" y="542925"/>
                  <a:pt x="414620" y="493871"/>
                  <a:pt x="414620" y="433388"/>
                </a:cubicBezTo>
                <a:lnTo>
                  <a:pt x="414620" y="109538"/>
                </a:lnTo>
                <a:cubicBezTo>
                  <a:pt x="414620" y="49054"/>
                  <a:pt x="463674" y="0"/>
                  <a:pt x="524158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5" name="Chart 35">
            <a:extLst>
              <a:ext uri="{FF2B5EF4-FFF2-40B4-BE49-F238E27FC236}">
                <a16:creationId xmlns:a16="http://schemas.microsoft.com/office/drawing/2014/main" id="{07B50282-FC53-4251-B845-2770FD1F7BDF}"/>
              </a:ext>
            </a:extLst>
          </p:cNvPr>
          <p:cNvGraphicFramePr/>
          <p:nvPr/>
        </p:nvGraphicFramePr>
        <p:xfrm>
          <a:off x="914400" y="1763581"/>
          <a:ext cx="5057775" cy="408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ED5F9C88-D0A3-4B10-BF90-804929E4F313}"/>
              </a:ext>
            </a:extLst>
          </p:cNvPr>
          <p:cNvSpPr/>
          <p:nvPr/>
        </p:nvSpPr>
        <p:spPr>
          <a:xfrm rot="18945146">
            <a:off x="4326395" y="2234907"/>
            <a:ext cx="790575" cy="39159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28">
            <a:extLst>
              <a:ext uri="{FF2B5EF4-FFF2-40B4-BE49-F238E27FC236}">
                <a16:creationId xmlns:a16="http://schemas.microsoft.com/office/drawing/2014/main" id="{B6D77721-572D-4219-971A-BE506213D4B0}"/>
              </a:ext>
            </a:extLst>
          </p:cNvPr>
          <p:cNvGrpSpPr/>
          <p:nvPr/>
        </p:nvGrpSpPr>
        <p:grpSpPr>
          <a:xfrm>
            <a:off x="6768926" y="1892508"/>
            <a:ext cx="4638280" cy="699456"/>
            <a:chOff x="270023" y="1671304"/>
            <a:chExt cx="3384594" cy="70645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AFC23C-7850-4964-87EF-545A9E01B132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3C99A1-34CE-4F43-9759-9B8E20BF7CE7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4">
            <a:extLst>
              <a:ext uri="{FF2B5EF4-FFF2-40B4-BE49-F238E27FC236}">
                <a16:creationId xmlns:a16="http://schemas.microsoft.com/office/drawing/2014/main" id="{CE31DF43-0BD5-4820-97EA-A85ED96DF8A2}"/>
              </a:ext>
            </a:extLst>
          </p:cNvPr>
          <p:cNvGrpSpPr/>
          <p:nvPr/>
        </p:nvGrpSpPr>
        <p:grpSpPr>
          <a:xfrm>
            <a:off x="6768926" y="2996808"/>
            <a:ext cx="4638280" cy="699456"/>
            <a:chOff x="270023" y="1671304"/>
            <a:chExt cx="3384594" cy="7064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412B3E-109B-48FA-95E7-79936229E72C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BC5657-79C5-44CE-8FE0-24F0ECAF6FEC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7">
            <a:extLst>
              <a:ext uri="{FF2B5EF4-FFF2-40B4-BE49-F238E27FC236}">
                <a16:creationId xmlns:a16="http://schemas.microsoft.com/office/drawing/2014/main" id="{8338A547-AFEB-4434-8291-DAB867CBC4C5}"/>
              </a:ext>
            </a:extLst>
          </p:cNvPr>
          <p:cNvGrpSpPr/>
          <p:nvPr/>
        </p:nvGrpSpPr>
        <p:grpSpPr>
          <a:xfrm>
            <a:off x="6768926" y="4101109"/>
            <a:ext cx="4638280" cy="699456"/>
            <a:chOff x="270023" y="1671304"/>
            <a:chExt cx="3384594" cy="7064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CF74AB-F21B-49CD-B678-0B2843596FD4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84F0DB-35B7-4BBD-981A-77790482E05E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6" name="Oval 40">
            <a:extLst>
              <a:ext uri="{FF2B5EF4-FFF2-40B4-BE49-F238E27FC236}">
                <a16:creationId xmlns:a16="http://schemas.microsoft.com/office/drawing/2014/main" id="{1BB789E2-73B9-4748-A029-A75048B08CB7}"/>
              </a:ext>
            </a:extLst>
          </p:cNvPr>
          <p:cNvSpPr/>
          <p:nvPr/>
        </p:nvSpPr>
        <p:spPr>
          <a:xfrm>
            <a:off x="6996829" y="5342400"/>
            <a:ext cx="789712" cy="78971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41">
            <a:extLst>
              <a:ext uri="{FF2B5EF4-FFF2-40B4-BE49-F238E27FC236}">
                <a16:creationId xmlns:a16="http://schemas.microsoft.com/office/drawing/2014/main" id="{4A26CB49-DFA0-4831-A820-63BF7F124D68}"/>
              </a:ext>
            </a:extLst>
          </p:cNvPr>
          <p:cNvSpPr/>
          <p:nvPr/>
        </p:nvSpPr>
        <p:spPr>
          <a:xfrm>
            <a:off x="8767406" y="5342400"/>
            <a:ext cx="789712" cy="78971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42">
            <a:extLst>
              <a:ext uri="{FF2B5EF4-FFF2-40B4-BE49-F238E27FC236}">
                <a16:creationId xmlns:a16="http://schemas.microsoft.com/office/drawing/2014/main" id="{65A8EBA4-FDD6-413C-B087-9370DA9EEE66}"/>
              </a:ext>
            </a:extLst>
          </p:cNvPr>
          <p:cNvSpPr/>
          <p:nvPr/>
        </p:nvSpPr>
        <p:spPr>
          <a:xfrm>
            <a:off x="10537983" y="5342400"/>
            <a:ext cx="789712" cy="78971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7086559-8B30-4454-B351-1736267C0D0A}"/>
              </a:ext>
            </a:extLst>
          </p:cNvPr>
          <p:cNvSpPr/>
          <p:nvPr/>
        </p:nvSpPr>
        <p:spPr>
          <a:xfrm>
            <a:off x="7251763" y="558850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412CE406-F87A-4DF9-9AD5-125E1F53D912}"/>
              </a:ext>
            </a:extLst>
          </p:cNvPr>
          <p:cNvSpPr/>
          <p:nvPr/>
        </p:nvSpPr>
        <p:spPr>
          <a:xfrm rot="2700000">
            <a:off x="10787925" y="55026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F26DF93-87B7-47C5-9092-D3391B604521}"/>
              </a:ext>
            </a:extLst>
          </p:cNvPr>
          <p:cNvSpPr/>
          <p:nvPr/>
        </p:nvSpPr>
        <p:spPr>
          <a:xfrm>
            <a:off x="9001526" y="557278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209A57D6-CF0B-4182-A824-A270C17C432E}"/>
              </a:ext>
            </a:extLst>
          </p:cNvPr>
          <p:cNvSpPr/>
          <p:nvPr/>
        </p:nvSpPr>
        <p:spPr>
          <a:xfrm rot="10800000">
            <a:off x="5717375" y="5350858"/>
            <a:ext cx="757251" cy="675011"/>
          </a:xfrm>
          <a:prstGeom prst="trapezoid">
            <a:avLst>
              <a:gd name="adj" fmla="val 422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E831A0E-F312-47C7-B9D7-29CBFF539FC5}"/>
              </a:ext>
            </a:extLst>
          </p:cNvPr>
          <p:cNvSpPr/>
          <p:nvPr/>
        </p:nvSpPr>
        <p:spPr>
          <a:xfrm rot="10800000">
            <a:off x="5265483" y="4545227"/>
            <a:ext cx="1661034" cy="685653"/>
          </a:xfrm>
          <a:custGeom>
            <a:avLst/>
            <a:gdLst>
              <a:gd name="connsiteX0" fmla="*/ 604362 w 2610194"/>
              <a:gd name="connsiteY0" fmla="*/ 0 h 1077454"/>
              <a:gd name="connsiteX1" fmla="*/ 2005832 w 2610194"/>
              <a:gd name="connsiteY1" fmla="*/ 0 h 1077454"/>
              <a:gd name="connsiteX2" fmla="*/ 2610194 w 2610194"/>
              <a:gd name="connsiteY2" fmla="*/ 1077454 h 1077454"/>
              <a:gd name="connsiteX3" fmla="*/ 0 w 2610194"/>
              <a:gd name="connsiteY3" fmla="*/ 1077454 h 1077454"/>
              <a:gd name="connsiteX4" fmla="*/ 604362 w 2610194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194" h="1077454">
                <a:moveTo>
                  <a:pt x="604362" y="0"/>
                </a:moveTo>
                <a:lnTo>
                  <a:pt x="2005832" y="0"/>
                </a:lnTo>
                <a:lnTo>
                  <a:pt x="2610194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7692ECB-94E2-4BAE-8CBC-DF9BE76DD144}"/>
              </a:ext>
            </a:extLst>
          </p:cNvPr>
          <p:cNvSpPr/>
          <p:nvPr/>
        </p:nvSpPr>
        <p:spPr>
          <a:xfrm rot="10800000">
            <a:off x="4813590" y="3739595"/>
            <a:ext cx="2564819" cy="685653"/>
          </a:xfrm>
          <a:custGeom>
            <a:avLst/>
            <a:gdLst>
              <a:gd name="connsiteX0" fmla="*/ 604362 w 4030426"/>
              <a:gd name="connsiteY0" fmla="*/ 0 h 1077454"/>
              <a:gd name="connsiteX1" fmla="*/ 3426064 w 4030426"/>
              <a:gd name="connsiteY1" fmla="*/ 0 h 1077454"/>
              <a:gd name="connsiteX2" fmla="*/ 4030426 w 4030426"/>
              <a:gd name="connsiteY2" fmla="*/ 1077454 h 1077454"/>
              <a:gd name="connsiteX3" fmla="*/ 0 w 4030426"/>
              <a:gd name="connsiteY3" fmla="*/ 1077454 h 1077454"/>
              <a:gd name="connsiteX4" fmla="*/ 604362 w 4030426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0426" h="1077454">
                <a:moveTo>
                  <a:pt x="604362" y="0"/>
                </a:moveTo>
                <a:lnTo>
                  <a:pt x="3426064" y="0"/>
                </a:lnTo>
                <a:lnTo>
                  <a:pt x="4030426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7DEC80E-8281-4F08-9F98-6F7AC2E107E6}"/>
              </a:ext>
            </a:extLst>
          </p:cNvPr>
          <p:cNvSpPr/>
          <p:nvPr/>
        </p:nvSpPr>
        <p:spPr>
          <a:xfrm rot="10800000">
            <a:off x="4361698" y="2933964"/>
            <a:ext cx="3468604" cy="685653"/>
          </a:xfrm>
          <a:custGeom>
            <a:avLst/>
            <a:gdLst>
              <a:gd name="connsiteX0" fmla="*/ 604362 w 5450658"/>
              <a:gd name="connsiteY0" fmla="*/ 0 h 1077454"/>
              <a:gd name="connsiteX1" fmla="*/ 4846296 w 5450658"/>
              <a:gd name="connsiteY1" fmla="*/ 0 h 1077454"/>
              <a:gd name="connsiteX2" fmla="*/ 5450658 w 5450658"/>
              <a:gd name="connsiteY2" fmla="*/ 1077454 h 1077454"/>
              <a:gd name="connsiteX3" fmla="*/ 0 w 5450658"/>
              <a:gd name="connsiteY3" fmla="*/ 1077454 h 1077454"/>
              <a:gd name="connsiteX4" fmla="*/ 604362 w 5450658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658" h="1077454">
                <a:moveTo>
                  <a:pt x="604362" y="0"/>
                </a:moveTo>
                <a:lnTo>
                  <a:pt x="4846296" y="0"/>
                </a:lnTo>
                <a:lnTo>
                  <a:pt x="5450658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6DD2DA7-40FF-4B4A-9698-03F7F502D1D2}"/>
              </a:ext>
            </a:extLst>
          </p:cNvPr>
          <p:cNvSpPr/>
          <p:nvPr/>
        </p:nvSpPr>
        <p:spPr>
          <a:xfrm rot="10800000">
            <a:off x="3913907" y="2135643"/>
            <a:ext cx="4364186" cy="678342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065965">
                <a:moveTo>
                  <a:pt x="597918" y="0"/>
                </a:moveTo>
                <a:lnTo>
                  <a:pt x="6260082" y="0"/>
                </a:lnTo>
                <a:lnTo>
                  <a:pt x="6858000" y="1065965"/>
                </a:lnTo>
                <a:lnTo>
                  <a:pt x="0" y="1065965"/>
                </a:lnTo>
                <a:lnTo>
                  <a:pt x="5979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85FB5E79-0F11-49E7-B16F-CF36D8B2C682}"/>
              </a:ext>
            </a:extLst>
          </p:cNvPr>
          <p:cNvSpPr/>
          <p:nvPr/>
        </p:nvSpPr>
        <p:spPr>
          <a:xfrm rot="10800000" flipH="1">
            <a:off x="5648294" y="5230880"/>
            <a:ext cx="826334" cy="119978"/>
          </a:xfrm>
          <a:prstGeom prst="parallelogram">
            <a:avLst>
              <a:gd name="adj" fmla="val 131782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74621D15-96BA-4C0F-9EC9-425E2C77A718}"/>
              </a:ext>
            </a:extLst>
          </p:cNvPr>
          <p:cNvSpPr/>
          <p:nvPr/>
        </p:nvSpPr>
        <p:spPr>
          <a:xfrm rot="10800000" flipH="1">
            <a:off x="5199181" y="4425249"/>
            <a:ext cx="1723153" cy="119978"/>
          </a:xfrm>
          <a:prstGeom prst="parallelogram">
            <a:avLst>
              <a:gd name="adj" fmla="val 13178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29E7A979-B4D6-472B-B200-0BF874A89DF7}"/>
              </a:ext>
            </a:extLst>
          </p:cNvPr>
          <p:cNvSpPr/>
          <p:nvPr/>
        </p:nvSpPr>
        <p:spPr>
          <a:xfrm rot="10800000" flipH="1">
            <a:off x="4742680" y="3619618"/>
            <a:ext cx="2627361" cy="119978"/>
          </a:xfrm>
          <a:prstGeom prst="parallelogram">
            <a:avLst>
              <a:gd name="adj" fmla="val 131782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DA655F33-EC7B-40A6-99C4-B9B7BCEAE57A}"/>
              </a:ext>
            </a:extLst>
          </p:cNvPr>
          <p:cNvSpPr/>
          <p:nvPr/>
        </p:nvSpPr>
        <p:spPr>
          <a:xfrm rot="10800000" flipH="1">
            <a:off x="4294016" y="2813988"/>
            <a:ext cx="3523731" cy="119978"/>
          </a:xfrm>
          <a:prstGeom prst="parallelogram">
            <a:avLst>
              <a:gd name="adj" fmla="val 131782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DA3CD7C5-D7E0-433F-AA8A-9708173D8731}"/>
              </a:ext>
            </a:extLst>
          </p:cNvPr>
          <p:cNvSpPr/>
          <p:nvPr/>
        </p:nvSpPr>
        <p:spPr>
          <a:xfrm flipH="1">
            <a:off x="5908019" y="3953411"/>
            <a:ext cx="375960" cy="3101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3" name="Teardrop 1">
            <a:extLst>
              <a:ext uri="{FF2B5EF4-FFF2-40B4-BE49-F238E27FC236}">
                <a16:creationId xmlns:a16="http://schemas.microsoft.com/office/drawing/2014/main" id="{104C8913-07A0-4857-83B2-5287AE727267}"/>
              </a:ext>
            </a:extLst>
          </p:cNvPr>
          <p:cNvSpPr/>
          <p:nvPr/>
        </p:nvSpPr>
        <p:spPr>
          <a:xfrm rot="18805991">
            <a:off x="5947152" y="5510916"/>
            <a:ext cx="311350" cy="30810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ound Same Side Corner Rectangle 11">
            <a:extLst>
              <a:ext uri="{FF2B5EF4-FFF2-40B4-BE49-F238E27FC236}">
                <a16:creationId xmlns:a16="http://schemas.microsoft.com/office/drawing/2014/main" id="{758B1E46-9AF4-40CF-85E9-30654CAC5474}"/>
              </a:ext>
            </a:extLst>
          </p:cNvPr>
          <p:cNvSpPr>
            <a:spLocks noChangeAspect="1"/>
          </p:cNvSpPr>
          <p:nvPr/>
        </p:nvSpPr>
        <p:spPr>
          <a:xfrm rot="9900000">
            <a:off x="5911682" y="3106955"/>
            <a:ext cx="368635" cy="3130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B4F97D66-24C4-4488-9277-84BFA8332C39}"/>
              </a:ext>
            </a:extLst>
          </p:cNvPr>
          <p:cNvSpPr/>
          <p:nvPr/>
        </p:nvSpPr>
        <p:spPr>
          <a:xfrm>
            <a:off x="5904996" y="4760355"/>
            <a:ext cx="332491" cy="2553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Donut 24">
            <a:extLst>
              <a:ext uri="{FF2B5EF4-FFF2-40B4-BE49-F238E27FC236}">
                <a16:creationId xmlns:a16="http://schemas.microsoft.com/office/drawing/2014/main" id="{ADCBE978-1A35-4241-B4E3-BCE0C055FBBA}"/>
              </a:ext>
            </a:extLst>
          </p:cNvPr>
          <p:cNvSpPr/>
          <p:nvPr/>
        </p:nvSpPr>
        <p:spPr>
          <a:xfrm>
            <a:off x="5895116" y="2241613"/>
            <a:ext cx="401768" cy="40503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D9F83C-A1D6-466B-8866-4F88E823F3CD}"/>
              </a:ext>
            </a:extLst>
          </p:cNvPr>
          <p:cNvGrpSpPr/>
          <p:nvPr/>
        </p:nvGrpSpPr>
        <p:grpSpPr>
          <a:xfrm>
            <a:off x="603115" y="2129274"/>
            <a:ext cx="2919270" cy="769442"/>
            <a:chOff x="4965552" y="1768882"/>
            <a:chExt cx="2583556" cy="76944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4CD6F2-3774-471B-9D10-C8B98F54A5DC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CBEB14-CD98-4EE1-A2BF-3F80CD615893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D277DF-6BC5-4806-9A02-F140C57E6603}"/>
              </a:ext>
            </a:extLst>
          </p:cNvPr>
          <p:cNvGrpSpPr/>
          <p:nvPr/>
        </p:nvGrpSpPr>
        <p:grpSpPr>
          <a:xfrm>
            <a:off x="1021620" y="2934670"/>
            <a:ext cx="2919270" cy="769442"/>
            <a:chOff x="4965552" y="1768882"/>
            <a:chExt cx="2583556" cy="76944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EAAF7-668C-4644-B7DB-961C5D16D60E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416C66-538B-4988-BD82-65810C82B13A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23BEFB-FDB5-4D4E-9358-4F30F7B3F240}"/>
              </a:ext>
            </a:extLst>
          </p:cNvPr>
          <p:cNvGrpSpPr/>
          <p:nvPr/>
        </p:nvGrpSpPr>
        <p:grpSpPr>
          <a:xfrm>
            <a:off x="1440125" y="3740066"/>
            <a:ext cx="2919270" cy="769442"/>
            <a:chOff x="4965552" y="1768882"/>
            <a:chExt cx="2583556" cy="76944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6E1A6D-03FB-4AD2-89FE-B920F55F6455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B85C35-6670-472D-879C-A08D33790D6B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C46BE8-3975-425B-943C-8DD76289995D}"/>
              </a:ext>
            </a:extLst>
          </p:cNvPr>
          <p:cNvGrpSpPr/>
          <p:nvPr/>
        </p:nvGrpSpPr>
        <p:grpSpPr>
          <a:xfrm>
            <a:off x="1858630" y="4545462"/>
            <a:ext cx="2919270" cy="769442"/>
            <a:chOff x="4965552" y="1768882"/>
            <a:chExt cx="2583556" cy="76944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C6971E-9945-4B31-825B-29A8C5E26265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3CB146-349F-42DB-8389-4AAC33D574A3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7CEE49-3EE0-4E81-96C1-09B6E32BB0B8}"/>
              </a:ext>
            </a:extLst>
          </p:cNvPr>
          <p:cNvGrpSpPr/>
          <p:nvPr/>
        </p:nvGrpSpPr>
        <p:grpSpPr>
          <a:xfrm>
            <a:off x="2277134" y="5350858"/>
            <a:ext cx="2919270" cy="769442"/>
            <a:chOff x="4965552" y="1768882"/>
            <a:chExt cx="2583556" cy="76944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96ED78-00E6-454B-B563-909E720F7892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FAC14D-E265-41D2-9A9C-7A5F7504856C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2" name="Straight Arrow Connector 32">
            <a:extLst>
              <a:ext uri="{FF2B5EF4-FFF2-40B4-BE49-F238E27FC236}">
                <a16:creationId xmlns:a16="http://schemas.microsoft.com/office/drawing/2014/main" id="{D3D5B8A5-673D-42F4-A225-FF9A8C500D7C}"/>
              </a:ext>
            </a:extLst>
          </p:cNvPr>
          <p:cNvCxnSpPr/>
          <p:nvPr/>
        </p:nvCxnSpPr>
        <p:spPr>
          <a:xfrm flipH="1">
            <a:off x="3610149" y="2520193"/>
            <a:ext cx="408562" cy="0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3">
            <a:extLst>
              <a:ext uri="{FF2B5EF4-FFF2-40B4-BE49-F238E27FC236}">
                <a16:creationId xmlns:a16="http://schemas.microsoft.com/office/drawing/2014/main" id="{D3A1A9CB-3214-41E4-A59A-2BC54C0D4DCB}"/>
              </a:ext>
            </a:extLst>
          </p:cNvPr>
          <p:cNvCxnSpPr/>
          <p:nvPr/>
        </p:nvCxnSpPr>
        <p:spPr>
          <a:xfrm flipH="1">
            <a:off x="4034815" y="3304803"/>
            <a:ext cx="408562" cy="0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4">
            <a:extLst>
              <a:ext uri="{FF2B5EF4-FFF2-40B4-BE49-F238E27FC236}">
                <a16:creationId xmlns:a16="http://schemas.microsoft.com/office/drawing/2014/main" id="{95E4F4B8-7044-4233-BB39-5075A338BD94}"/>
              </a:ext>
            </a:extLst>
          </p:cNvPr>
          <p:cNvCxnSpPr/>
          <p:nvPr/>
        </p:nvCxnSpPr>
        <p:spPr>
          <a:xfrm flipH="1">
            <a:off x="4459481" y="4089413"/>
            <a:ext cx="408562" cy="0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5">
            <a:extLst>
              <a:ext uri="{FF2B5EF4-FFF2-40B4-BE49-F238E27FC236}">
                <a16:creationId xmlns:a16="http://schemas.microsoft.com/office/drawing/2014/main" id="{D644BEF8-8248-41D0-8D92-637DCAEDA07A}"/>
              </a:ext>
            </a:extLst>
          </p:cNvPr>
          <p:cNvCxnSpPr/>
          <p:nvPr/>
        </p:nvCxnSpPr>
        <p:spPr>
          <a:xfrm flipH="1">
            <a:off x="4884147" y="4874023"/>
            <a:ext cx="408562" cy="0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6">
            <a:extLst>
              <a:ext uri="{FF2B5EF4-FFF2-40B4-BE49-F238E27FC236}">
                <a16:creationId xmlns:a16="http://schemas.microsoft.com/office/drawing/2014/main" id="{0BF6ADD8-FCAF-4B8A-B460-FF36C52C3051}"/>
              </a:ext>
            </a:extLst>
          </p:cNvPr>
          <p:cNvCxnSpPr/>
          <p:nvPr/>
        </p:nvCxnSpPr>
        <p:spPr>
          <a:xfrm flipH="1">
            <a:off x="5308812" y="5658635"/>
            <a:ext cx="408562" cy="0"/>
          </a:xfrm>
          <a:prstGeom prst="straightConnector1">
            <a:avLst/>
          </a:prstGeom>
          <a:ln w="254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7">
            <a:extLst>
              <a:ext uri="{FF2B5EF4-FFF2-40B4-BE49-F238E27FC236}">
                <a16:creationId xmlns:a16="http://schemas.microsoft.com/office/drawing/2014/main" id="{0189AA18-3104-4B14-B008-E1085BBD7DD2}"/>
              </a:ext>
            </a:extLst>
          </p:cNvPr>
          <p:cNvSpPr/>
          <p:nvPr/>
        </p:nvSpPr>
        <p:spPr>
          <a:xfrm rot="10800000" flipV="1">
            <a:off x="8346475" y="2135643"/>
            <a:ext cx="3848619" cy="688070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  <a:gd name="connsiteX0" fmla="*/ 811927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811927 w 6858000"/>
              <a:gd name="connsiteY4" fmla="*/ 0 h 1065965"/>
              <a:gd name="connsiteX0" fmla="*/ 47612 w 6093685"/>
              <a:gd name="connsiteY0" fmla="*/ 0 h 1081252"/>
              <a:gd name="connsiteX1" fmla="*/ 5495767 w 6093685"/>
              <a:gd name="connsiteY1" fmla="*/ 0 h 1081252"/>
              <a:gd name="connsiteX2" fmla="*/ 6093685 w 6093685"/>
              <a:gd name="connsiteY2" fmla="*/ 1065965 h 1081252"/>
              <a:gd name="connsiteX3" fmla="*/ 0 w 6093685"/>
              <a:gd name="connsiteY3" fmla="*/ 1081252 h 1081252"/>
              <a:gd name="connsiteX4" fmla="*/ 47612 w 6093685"/>
              <a:gd name="connsiteY4" fmla="*/ 0 h 1081252"/>
              <a:gd name="connsiteX0" fmla="*/ -1 w 6046072"/>
              <a:gd name="connsiteY0" fmla="*/ 0 h 1081252"/>
              <a:gd name="connsiteX1" fmla="*/ 5448154 w 6046072"/>
              <a:gd name="connsiteY1" fmla="*/ 0 h 1081252"/>
              <a:gd name="connsiteX2" fmla="*/ 6046072 w 6046072"/>
              <a:gd name="connsiteY2" fmla="*/ 1065965 h 1081252"/>
              <a:gd name="connsiteX3" fmla="*/ 28820 w 6046072"/>
              <a:gd name="connsiteY3" fmla="*/ 1081252 h 1081252"/>
              <a:gd name="connsiteX4" fmla="*/ -1 w 6046072"/>
              <a:gd name="connsiteY4" fmla="*/ 0 h 1081252"/>
              <a:gd name="connsiteX0" fmla="*/ 1751 w 6047824"/>
              <a:gd name="connsiteY0" fmla="*/ 0 h 1081252"/>
              <a:gd name="connsiteX1" fmla="*/ 5449906 w 6047824"/>
              <a:gd name="connsiteY1" fmla="*/ 0 h 1081252"/>
              <a:gd name="connsiteX2" fmla="*/ 6047824 w 6047824"/>
              <a:gd name="connsiteY2" fmla="*/ 1065965 h 1081252"/>
              <a:gd name="connsiteX3" fmla="*/ 0 w 6047824"/>
              <a:gd name="connsiteY3" fmla="*/ 1081252 h 1081252"/>
              <a:gd name="connsiteX4" fmla="*/ 1751 w 6047824"/>
              <a:gd name="connsiteY4" fmla="*/ 0 h 108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7824" h="1081252">
                <a:moveTo>
                  <a:pt x="1751" y="0"/>
                </a:moveTo>
                <a:lnTo>
                  <a:pt x="5449906" y="0"/>
                </a:lnTo>
                <a:lnTo>
                  <a:pt x="6047824" y="1065965"/>
                </a:lnTo>
                <a:lnTo>
                  <a:pt x="0" y="1081252"/>
                </a:lnTo>
                <a:cubicBezTo>
                  <a:pt x="584" y="720835"/>
                  <a:pt x="1167" y="360417"/>
                  <a:pt x="17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8">
            <a:extLst>
              <a:ext uri="{FF2B5EF4-FFF2-40B4-BE49-F238E27FC236}">
                <a16:creationId xmlns:a16="http://schemas.microsoft.com/office/drawing/2014/main" id="{1782383E-2CFF-45C7-830A-472E3F47D9C3}"/>
              </a:ext>
            </a:extLst>
          </p:cNvPr>
          <p:cNvSpPr/>
          <p:nvPr/>
        </p:nvSpPr>
        <p:spPr>
          <a:xfrm rot="10800000" flipV="1">
            <a:off x="7897984" y="2944419"/>
            <a:ext cx="4296092" cy="688070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  <a:gd name="connsiteX0" fmla="*/ 108757 w 6858000"/>
              <a:gd name="connsiteY0" fmla="*/ 0 h 1081252"/>
              <a:gd name="connsiteX1" fmla="*/ 6260082 w 6858000"/>
              <a:gd name="connsiteY1" fmla="*/ 15287 h 1081252"/>
              <a:gd name="connsiteX2" fmla="*/ 6858000 w 6858000"/>
              <a:gd name="connsiteY2" fmla="*/ 1081252 h 1081252"/>
              <a:gd name="connsiteX3" fmla="*/ 0 w 6858000"/>
              <a:gd name="connsiteY3" fmla="*/ 1081252 h 1081252"/>
              <a:gd name="connsiteX4" fmla="*/ 108757 w 6858000"/>
              <a:gd name="connsiteY4" fmla="*/ 0 h 1081252"/>
              <a:gd name="connsiteX0" fmla="*/ 1752 w 6750995"/>
              <a:gd name="connsiteY0" fmla="*/ 0 h 1081252"/>
              <a:gd name="connsiteX1" fmla="*/ 6153077 w 6750995"/>
              <a:gd name="connsiteY1" fmla="*/ 15287 h 1081252"/>
              <a:gd name="connsiteX2" fmla="*/ 6750995 w 6750995"/>
              <a:gd name="connsiteY2" fmla="*/ 1081252 h 1081252"/>
              <a:gd name="connsiteX3" fmla="*/ 0 w 6750995"/>
              <a:gd name="connsiteY3" fmla="*/ 1081252 h 1081252"/>
              <a:gd name="connsiteX4" fmla="*/ 1752 w 6750995"/>
              <a:gd name="connsiteY4" fmla="*/ 0 h 108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0995" h="1081252">
                <a:moveTo>
                  <a:pt x="1752" y="0"/>
                </a:moveTo>
                <a:lnTo>
                  <a:pt x="6153077" y="15287"/>
                </a:lnTo>
                <a:lnTo>
                  <a:pt x="6750995" y="1081252"/>
                </a:lnTo>
                <a:lnTo>
                  <a:pt x="0" y="1081252"/>
                </a:lnTo>
                <a:lnTo>
                  <a:pt x="17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9">
            <a:extLst>
              <a:ext uri="{FF2B5EF4-FFF2-40B4-BE49-F238E27FC236}">
                <a16:creationId xmlns:a16="http://schemas.microsoft.com/office/drawing/2014/main" id="{2F5DF944-6592-42C6-8EF0-5E1A954E6599}"/>
              </a:ext>
            </a:extLst>
          </p:cNvPr>
          <p:cNvSpPr/>
          <p:nvPr/>
        </p:nvSpPr>
        <p:spPr>
          <a:xfrm rot="10800000" flipV="1">
            <a:off x="7449492" y="3772651"/>
            <a:ext cx="4752177" cy="678342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  <a:gd name="connsiteX0" fmla="*/ 0 w 7437127"/>
              <a:gd name="connsiteY0" fmla="*/ 15287 h 1065965"/>
              <a:gd name="connsiteX1" fmla="*/ 6839209 w 7437127"/>
              <a:gd name="connsiteY1" fmla="*/ 0 h 1065965"/>
              <a:gd name="connsiteX2" fmla="*/ 7437127 w 7437127"/>
              <a:gd name="connsiteY2" fmla="*/ 1065965 h 1065965"/>
              <a:gd name="connsiteX3" fmla="*/ 579127 w 7437127"/>
              <a:gd name="connsiteY3" fmla="*/ 1065965 h 1065965"/>
              <a:gd name="connsiteX4" fmla="*/ 0 w 7437127"/>
              <a:gd name="connsiteY4" fmla="*/ 15287 h 1065965"/>
              <a:gd name="connsiteX0" fmla="*/ 17039 w 7454166"/>
              <a:gd name="connsiteY0" fmla="*/ 15287 h 1065965"/>
              <a:gd name="connsiteX1" fmla="*/ 6856248 w 7454166"/>
              <a:gd name="connsiteY1" fmla="*/ 0 h 1065965"/>
              <a:gd name="connsiteX2" fmla="*/ 7454166 w 7454166"/>
              <a:gd name="connsiteY2" fmla="*/ 1065965 h 1065965"/>
              <a:gd name="connsiteX3" fmla="*/ 0 w 7454166"/>
              <a:gd name="connsiteY3" fmla="*/ 1065965 h 1065965"/>
              <a:gd name="connsiteX4" fmla="*/ 17039 w 7454166"/>
              <a:gd name="connsiteY4" fmla="*/ 15287 h 1065965"/>
              <a:gd name="connsiteX0" fmla="*/ 0 w 7467699"/>
              <a:gd name="connsiteY0" fmla="*/ 15287 h 1065965"/>
              <a:gd name="connsiteX1" fmla="*/ 6869781 w 7467699"/>
              <a:gd name="connsiteY1" fmla="*/ 0 h 1065965"/>
              <a:gd name="connsiteX2" fmla="*/ 7467699 w 7467699"/>
              <a:gd name="connsiteY2" fmla="*/ 1065965 h 1065965"/>
              <a:gd name="connsiteX3" fmla="*/ 13533 w 7467699"/>
              <a:gd name="connsiteY3" fmla="*/ 1065965 h 1065965"/>
              <a:gd name="connsiteX4" fmla="*/ 0 w 7467699"/>
              <a:gd name="connsiteY4" fmla="*/ 15287 h 106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99" h="1065965">
                <a:moveTo>
                  <a:pt x="0" y="15287"/>
                </a:moveTo>
                <a:lnTo>
                  <a:pt x="6869781" y="0"/>
                </a:lnTo>
                <a:lnTo>
                  <a:pt x="7467699" y="1065965"/>
                </a:lnTo>
                <a:lnTo>
                  <a:pt x="13533" y="1065965"/>
                </a:lnTo>
                <a:lnTo>
                  <a:pt x="0" y="152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40">
            <a:extLst>
              <a:ext uri="{FF2B5EF4-FFF2-40B4-BE49-F238E27FC236}">
                <a16:creationId xmlns:a16="http://schemas.microsoft.com/office/drawing/2014/main" id="{74FE5323-3088-4754-8393-B26AC6466E53}"/>
              </a:ext>
            </a:extLst>
          </p:cNvPr>
          <p:cNvSpPr/>
          <p:nvPr/>
        </p:nvSpPr>
        <p:spPr>
          <a:xfrm rot="10800000" flipV="1">
            <a:off x="7001000" y="4581427"/>
            <a:ext cx="5200765" cy="688069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  <a:gd name="connsiteX0" fmla="*/ 1912541 w 8172623"/>
              <a:gd name="connsiteY0" fmla="*/ 0 h 1065965"/>
              <a:gd name="connsiteX1" fmla="*/ 7574705 w 8172623"/>
              <a:gd name="connsiteY1" fmla="*/ 0 h 1065965"/>
              <a:gd name="connsiteX2" fmla="*/ 8172623 w 8172623"/>
              <a:gd name="connsiteY2" fmla="*/ 1065965 h 1065965"/>
              <a:gd name="connsiteX3" fmla="*/ 0 w 8172623"/>
              <a:gd name="connsiteY3" fmla="*/ 1065965 h 1065965"/>
              <a:gd name="connsiteX4" fmla="*/ 1912541 w 8172623"/>
              <a:gd name="connsiteY4" fmla="*/ 0 h 1065965"/>
              <a:gd name="connsiteX0" fmla="*/ 32326 w 8172623"/>
              <a:gd name="connsiteY0" fmla="*/ 0 h 1081250"/>
              <a:gd name="connsiteX1" fmla="*/ 7574705 w 8172623"/>
              <a:gd name="connsiteY1" fmla="*/ 15285 h 1081250"/>
              <a:gd name="connsiteX2" fmla="*/ 8172623 w 8172623"/>
              <a:gd name="connsiteY2" fmla="*/ 1081250 h 1081250"/>
              <a:gd name="connsiteX3" fmla="*/ 0 w 8172623"/>
              <a:gd name="connsiteY3" fmla="*/ 1081250 h 1081250"/>
              <a:gd name="connsiteX4" fmla="*/ 32326 w 8172623"/>
              <a:gd name="connsiteY4" fmla="*/ 0 h 1081250"/>
              <a:gd name="connsiteX0" fmla="*/ 1752 w 8172623"/>
              <a:gd name="connsiteY0" fmla="*/ 0 h 1081250"/>
              <a:gd name="connsiteX1" fmla="*/ 7574705 w 8172623"/>
              <a:gd name="connsiteY1" fmla="*/ 15285 h 1081250"/>
              <a:gd name="connsiteX2" fmla="*/ 8172623 w 8172623"/>
              <a:gd name="connsiteY2" fmla="*/ 1081250 h 1081250"/>
              <a:gd name="connsiteX3" fmla="*/ 0 w 8172623"/>
              <a:gd name="connsiteY3" fmla="*/ 1081250 h 1081250"/>
              <a:gd name="connsiteX4" fmla="*/ 1752 w 8172623"/>
              <a:gd name="connsiteY4" fmla="*/ 0 h 10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2623" h="1081250">
                <a:moveTo>
                  <a:pt x="1752" y="0"/>
                </a:moveTo>
                <a:lnTo>
                  <a:pt x="7574705" y="15285"/>
                </a:lnTo>
                <a:lnTo>
                  <a:pt x="8172623" y="1081250"/>
                </a:lnTo>
                <a:lnTo>
                  <a:pt x="0" y="1081250"/>
                </a:lnTo>
                <a:lnTo>
                  <a:pt x="175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1">
            <a:extLst>
              <a:ext uri="{FF2B5EF4-FFF2-40B4-BE49-F238E27FC236}">
                <a16:creationId xmlns:a16="http://schemas.microsoft.com/office/drawing/2014/main" id="{D4E7EA78-EB36-4020-9D09-7507CDF64826}"/>
              </a:ext>
            </a:extLst>
          </p:cNvPr>
          <p:cNvSpPr/>
          <p:nvPr/>
        </p:nvSpPr>
        <p:spPr>
          <a:xfrm rot="10800000" flipV="1">
            <a:off x="6552508" y="5399931"/>
            <a:ext cx="5648237" cy="688070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  <a:gd name="connsiteX0" fmla="*/ 0 w 8858754"/>
              <a:gd name="connsiteY0" fmla="*/ 0 h 1081252"/>
              <a:gd name="connsiteX1" fmla="*/ 8260836 w 8858754"/>
              <a:gd name="connsiteY1" fmla="*/ 15287 h 1081252"/>
              <a:gd name="connsiteX2" fmla="*/ 8858754 w 8858754"/>
              <a:gd name="connsiteY2" fmla="*/ 1081252 h 1081252"/>
              <a:gd name="connsiteX3" fmla="*/ 2000754 w 8858754"/>
              <a:gd name="connsiteY3" fmla="*/ 1081252 h 1081252"/>
              <a:gd name="connsiteX4" fmla="*/ 0 w 8858754"/>
              <a:gd name="connsiteY4" fmla="*/ 0 h 1081252"/>
              <a:gd name="connsiteX0" fmla="*/ 17039 w 8875793"/>
              <a:gd name="connsiteY0" fmla="*/ 0 h 1081252"/>
              <a:gd name="connsiteX1" fmla="*/ 8277875 w 8875793"/>
              <a:gd name="connsiteY1" fmla="*/ 15287 h 1081252"/>
              <a:gd name="connsiteX2" fmla="*/ 8875793 w 8875793"/>
              <a:gd name="connsiteY2" fmla="*/ 1081252 h 1081252"/>
              <a:gd name="connsiteX3" fmla="*/ 0 w 8875793"/>
              <a:gd name="connsiteY3" fmla="*/ 1065965 h 1081252"/>
              <a:gd name="connsiteX4" fmla="*/ 17039 w 8875793"/>
              <a:gd name="connsiteY4" fmla="*/ 0 h 108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5793" h="1081252">
                <a:moveTo>
                  <a:pt x="17039" y="0"/>
                </a:moveTo>
                <a:lnTo>
                  <a:pt x="8277875" y="15287"/>
                </a:lnTo>
                <a:lnTo>
                  <a:pt x="8875793" y="1081252"/>
                </a:lnTo>
                <a:lnTo>
                  <a:pt x="0" y="1065965"/>
                </a:lnTo>
                <a:lnTo>
                  <a:pt x="1703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338842-D8F0-4CF5-B6AC-6BE6D58FA757}"/>
              </a:ext>
            </a:extLst>
          </p:cNvPr>
          <p:cNvSpPr txBox="1"/>
          <p:nvPr/>
        </p:nvSpPr>
        <p:spPr>
          <a:xfrm flipH="1">
            <a:off x="8686655" y="2325789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BDC55C-06A8-40E8-B8E2-D542128F19B0}"/>
              </a:ext>
            </a:extLst>
          </p:cNvPr>
          <p:cNvSpPr txBox="1"/>
          <p:nvPr/>
        </p:nvSpPr>
        <p:spPr>
          <a:xfrm flipH="1">
            <a:off x="8238162" y="3141861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E87040-62F3-4467-BE73-BD1AE9E968C4}"/>
              </a:ext>
            </a:extLst>
          </p:cNvPr>
          <p:cNvSpPr txBox="1"/>
          <p:nvPr/>
        </p:nvSpPr>
        <p:spPr>
          <a:xfrm flipH="1">
            <a:off x="7789670" y="3957933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224F4C-58EE-4F1C-A5DF-60933084D13F}"/>
              </a:ext>
            </a:extLst>
          </p:cNvPr>
          <p:cNvSpPr txBox="1"/>
          <p:nvPr/>
        </p:nvSpPr>
        <p:spPr>
          <a:xfrm flipH="1">
            <a:off x="7341178" y="4774005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7F7AF4-381B-4A83-8715-194F8458B0B9}"/>
              </a:ext>
            </a:extLst>
          </p:cNvPr>
          <p:cNvSpPr txBox="1"/>
          <p:nvPr/>
        </p:nvSpPr>
        <p:spPr>
          <a:xfrm flipH="1">
            <a:off x="6892686" y="5590078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86D23-12F1-42FC-894D-60F0F0E6BBCF}"/>
              </a:ext>
            </a:extLst>
          </p:cNvPr>
          <p:cNvSpPr txBox="1"/>
          <p:nvPr/>
        </p:nvSpPr>
        <p:spPr>
          <a:xfrm>
            <a:off x="8701085" y="3732541"/>
            <a:ext cx="3082359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DABC0-362D-404C-B2B0-64090E7E9504}"/>
              </a:ext>
            </a:extLst>
          </p:cNvPr>
          <p:cNvSpPr txBox="1"/>
          <p:nvPr/>
        </p:nvSpPr>
        <p:spPr>
          <a:xfrm>
            <a:off x="9107054" y="4819438"/>
            <a:ext cx="2676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0B629-41D2-4D95-B305-F8E02A453013}"/>
              </a:ext>
            </a:extLst>
          </p:cNvPr>
          <p:cNvSpPr txBox="1"/>
          <p:nvPr/>
        </p:nvSpPr>
        <p:spPr>
          <a:xfrm>
            <a:off x="549801" y="382210"/>
            <a:ext cx="437616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6A40E-2184-495B-89A3-D12650FD6D87}"/>
              </a:ext>
            </a:extLst>
          </p:cNvPr>
          <p:cNvSpPr txBox="1"/>
          <p:nvPr/>
        </p:nvSpPr>
        <p:spPr>
          <a:xfrm>
            <a:off x="1033895" y="1074195"/>
            <a:ext cx="48394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1753DE-ED2B-451F-9DEF-20023E444685}"/>
              </a:ext>
            </a:extLst>
          </p:cNvPr>
          <p:cNvSpPr txBox="1"/>
          <p:nvPr/>
        </p:nvSpPr>
        <p:spPr>
          <a:xfrm>
            <a:off x="226193" y="2823624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5FEA58-1FB4-432C-9A44-60544B4271C7}"/>
              </a:ext>
            </a:extLst>
          </p:cNvPr>
          <p:cNvSpPr txBox="1"/>
          <p:nvPr/>
        </p:nvSpPr>
        <p:spPr>
          <a:xfrm>
            <a:off x="674254" y="206396"/>
            <a:ext cx="301105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9EAD449-450F-431B-A936-091070F9AD19}"/>
              </a:ext>
            </a:extLst>
          </p:cNvPr>
          <p:cNvGrpSpPr/>
          <p:nvPr/>
        </p:nvGrpSpPr>
        <p:grpSpPr>
          <a:xfrm>
            <a:off x="4983140" y="928084"/>
            <a:ext cx="6647086" cy="5001832"/>
            <a:chOff x="4872303" y="928084"/>
            <a:chExt cx="6647086" cy="5001832"/>
          </a:xfrm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B7EC5B9F-5C6C-448E-8EF6-39B53F93905C}"/>
                </a:ext>
              </a:extLst>
            </p:cNvPr>
            <p:cNvGrpSpPr/>
            <p:nvPr/>
          </p:nvGrpSpPr>
          <p:grpSpPr>
            <a:xfrm>
              <a:off x="4872303" y="928084"/>
              <a:ext cx="6647086" cy="906557"/>
              <a:chOff x="4801964" y="769273"/>
              <a:chExt cx="6647086" cy="90655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D16BEC-D763-4859-A5CA-E5C9577EB002}"/>
                  </a:ext>
                </a:extLst>
              </p:cNvPr>
              <p:cNvSpPr txBox="1"/>
              <p:nvPr/>
            </p:nvSpPr>
            <p:spPr>
              <a:xfrm>
                <a:off x="5885718" y="861605"/>
                <a:ext cx="2027360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200" b="1" dirty="0" err="1">
                    <a:solidFill>
                      <a:schemeClr val="accent1"/>
                    </a:solidFill>
                    <a:cs typeface="Arial" pitchFamily="34" charset="0"/>
                  </a:rPr>
                  <a:t>SubTitle</a:t>
                </a:r>
                <a:endParaRPr lang="ko-KR" altLang="en-US" sz="3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7CF22F-4B6F-47E7-8E6E-67BA7A67243B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769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4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E88A9E-32A1-40A6-AE55-E2E0FF7F797B}"/>
                  </a:ext>
                </a:extLst>
              </p:cNvPr>
              <p:cNvSpPr txBox="1"/>
              <p:nvPr/>
            </p:nvSpPr>
            <p:spPr>
              <a:xfrm>
                <a:off x="8120950" y="100010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199CFA-47C8-4CD0-BB42-01FA692816A2}"/>
                  </a:ext>
                </a:extLst>
              </p:cNvPr>
              <p:cNvSpPr txBox="1"/>
              <p:nvPr/>
            </p:nvSpPr>
            <p:spPr>
              <a:xfrm>
                <a:off x="8120950" y="136805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73BAF4B-5953-4FDB-93A4-2DF1EB5C25DA}"/>
                </a:ext>
              </a:extLst>
            </p:cNvPr>
            <p:cNvGrpSpPr/>
            <p:nvPr/>
          </p:nvGrpSpPr>
          <p:grpSpPr>
            <a:xfrm>
              <a:off x="4872303" y="2293176"/>
              <a:ext cx="6647086" cy="906557"/>
              <a:chOff x="4801964" y="769273"/>
              <a:chExt cx="6647086" cy="90655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ED51B9-70DA-48BC-9A4D-45EC31E7DFD1}"/>
                  </a:ext>
                </a:extLst>
              </p:cNvPr>
              <p:cNvSpPr txBox="1"/>
              <p:nvPr/>
            </p:nvSpPr>
            <p:spPr>
              <a:xfrm>
                <a:off x="5885718" y="861605"/>
                <a:ext cx="2027360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200" b="1" dirty="0" err="1">
                    <a:solidFill>
                      <a:schemeClr val="accent2"/>
                    </a:solidFill>
                    <a:cs typeface="Arial" pitchFamily="34" charset="0"/>
                  </a:rPr>
                  <a:t>SubTitle</a:t>
                </a:r>
                <a:endParaRPr lang="ko-KR" altLang="en-US" sz="3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0124B1-337B-4772-A587-6EBE8C5275F6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769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accent2"/>
                    </a:solidFill>
                    <a:cs typeface="Arial" pitchFamily="34" charset="0"/>
                  </a:rPr>
                  <a:t>02</a:t>
                </a:r>
                <a:endParaRPr lang="ko-KR" altLang="en-US" sz="4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F391FF-4C09-4175-BD3F-154E4B32B097}"/>
                  </a:ext>
                </a:extLst>
              </p:cNvPr>
              <p:cNvSpPr txBox="1"/>
              <p:nvPr/>
            </p:nvSpPr>
            <p:spPr>
              <a:xfrm>
                <a:off x="8120950" y="100010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4CF6F4-C590-4167-8C9C-3AEEC1615A5C}"/>
                  </a:ext>
                </a:extLst>
              </p:cNvPr>
              <p:cNvSpPr txBox="1"/>
              <p:nvPr/>
            </p:nvSpPr>
            <p:spPr>
              <a:xfrm>
                <a:off x="8120950" y="136805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41FFE11C-5B79-4DFA-A4F8-AEA25396D3EE}"/>
                </a:ext>
              </a:extLst>
            </p:cNvPr>
            <p:cNvGrpSpPr/>
            <p:nvPr/>
          </p:nvGrpSpPr>
          <p:grpSpPr>
            <a:xfrm>
              <a:off x="4872303" y="3658268"/>
              <a:ext cx="6647086" cy="906557"/>
              <a:chOff x="4801964" y="769273"/>
              <a:chExt cx="6647086" cy="90655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5E7265-0076-4F89-B1AB-EA2D5C4DCA59}"/>
                  </a:ext>
                </a:extLst>
              </p:cNvPr>
              <p:cNvSpPr txBox="1"/>
              <p:nvPr/>
            </p:nvSpPr>
            <p:spPr>
              <a:xfrm>
                <a:off x="5885718" y="861605"/>
                <a:ext cx="2027360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200" b="1" dirty="0" err="1">
                    <a:solidFill>
                      <a:schemeClr val="accent3"/>
                    </a:solidFill>
                    <a:cs typeface="Arial" pitchFamily="34" charset="0"/>
                  </a:rPr>
                  <a:t>SubTitle</a:t>
                </a:r>
                <a:endParaRPr lang="ko-KR" altLang="en-US" sz="3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968E28-8BDC-4827-A0A2-46026B845FEB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769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accent3"/>
                    </a:solidFill>
                    <a:cs typeface="Arial" pitchFamily="34" charset="0"/>
                  </a:rPr>
                  <a:t>03</a:t>
                </a:r>
                <a:endParaRPr lang="ko-KR" altLang="en-US" sz="4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23F136-94F2-4AEB-BCFF-EE4691841336}"/>
                  </a:ext>
                </a:extLst>
              </p:cNvPr>
              <p:cNvSpPr txBox="1"/>
              <p:nvPr/>
            </p:nvSpPr>
            <p:spPr>
              <a:xfrm>
                <a:off x="8120950" y="100010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8E7B30-E89B-4A01-9742-D7F07D0F4B8A}"/>
                  </a:ext>
                </a:extLst>
              </p:cNvPr>
              <p:cNvSpPr txBox="1"/>
              <p:nvPr/>
            </p:nvSpPr>
            <p:spPr>
              <a:xfrm>
                <a:off x="8120950" y="136805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16">
              <a:extLst>
                <a:ext uri="{FF2B5EF4-FFF2-40B4-BE49-F238E27FC236}">
                  <a16:creationId xmlns:a16="http://schemas.microsoft.com/office/drawing/2014/main" id="{7BFF0A85-3D28-402C-BA22-FA91714274C2}"/>
                </a:ext>
              </a:extLst>
            </p:cNvPr>
            <p:cNvGrpSpPr/>
            <p:nvPr/>
          </p:nvGrpSpPr>
          <p:grpSpPr>
            <a:xfrm>
              <a:off x="4872303" y="5023359"/>
              <a:ext cx="6647086" cy="906557"/>
              <a:chOff x="4801964" y="769273"/>
              <a:chExt cx="6647086" cy="90655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5AF312-523F-4072-8576-E92684C229A7}"/>
                  </a:ext>
                </a:extLst>
              </p:cNvPr>
              <p:cNvSpPr txBox="1"/>
              <p:nvPr/>
            </p:nvSpPr>
            <p:spPr>
              <a:xfrm>
                <a:off x="5885718" y="861605"/>
                <a:ext cx="2027360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200" b="1" dirty="0" err="1">
                    <a:solidFill>
                      <a:schemeClr val="accent4"/>
                    </a:solidFill>
                    <a:cs typeface="Arial" pitchFamily="34" charset="0"/>
                  </a:rPr>
                  <a:t>SubTitle</a:t>
                </a:r>
                <a:endParaRPr lang="ko-KR" altLang="en-US" sz="3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D723C5-1953-4B9A-B125-E296C1C54C0D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769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accent4"/>
                    </a:solidFill>
                    <a:cs typeface="Arial" pitchFamily="34" charset="0"/>
                  </a:rPr>
                  <a:t>04</a:t>
                </a:r>
                <a:endParaRPr lang="ko-KR" altLang="en-US" sz="4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102238-94A2-4494-AA0C-1CE37A87A5AC}"/>
                  </a:ext>
                </a:extLst>
              </p:cNvPr>
              <p:cNvSpPr txBox="1"/>
              <p:nvPr/>
            </p:nvSpPr>
            <p:spPr>
              <a:xfrm>
                <a:off x="8120950" y="100010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01D16A-90DF-443E-949E-F87BFC95A1E2}"/>
                  </a:ext>
                </a:extLst>
              </p:cNvPr>
              <p:cNvSpPr txBox="1"/>
              <p:nvPr/>
            </p:nvSpPr>
            <p:spPr>
              <a:xfrm>
                <a:off x="8120950" y="136805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9">
            <a:extLst>
              <a:ext uri="{FF2B5EF4-FFF2-40B4-BE49-F238E27FC236}">
                <a16:creationId xmlns:a16="http://schemas.microsoft.com/office/drawing/2014/main" id="{1B041EBB-62C9-47B0-83A2-768EBB07EFCB}"/>
              </a:ext>
            </a:extLst>
          </p:cNvPr>
          <p:cNvGrpSpPr/>
          <p:nvPr/>
        </p:nvGrpSpPr>
        <p:grpSpPr>
          <a:xfrm>
            <a:off x="4283208" y="2247064"/>
            <a:ext cx="3625584" cy="2028774"/>
            <a:chOff x="-24359" y="3903"/>
            <a:chExt cx="12241926" cy="6850236"/>
          </a:xfrm>
        </p:grpSpPr>
        <p:grpSp>
          <p:nvGrpSpPr>
            <p:cNvPr id="4" name="Graphic 9">
              <a:extLst>
                <a:ext uri="{FF2B5EF4-FFF2-40B4-BE49-F238E27FC236}">
                  <a16:creationId xmlns:a16="http://schemas.microsoft.com/office/drawing/2014/main" id="{40E5A39D-75C6-479D-9AC0-54AD60FD34E4}"/>
                </a:ext>
              </a:extLst>
            </p:cNvPr>
            <p:cNvGrpSpPr/>
            <p:nvPr/>
          </p:nvGrpSpPr>
          <p:grpSpPr>
            <a:xfrm>
              <a:off x="-24359" y="3903"/>
              <a:ext cx="4189025" cy="6829430"/>
              <a:chOff x="-24359" y="3903"/>
              <a:chExt cx="4189025" cy="6829430"/>
            </a:xfrm>
            <a:solidFill>
              <a:srgbClr val="F28549"/>
            </a:solidFill>
          </p:grpSpPr>
          <p:sp>
            <p:nvSpPr>
              <p:cNvPr id="12" name="Freeform: Shape 153">
                <a:extLst>
                  <a:ext uri="{FF2B5EF4-FFF2-40B4-BE49-F238E27FC236}">
                    <a16:creationId xmlns:a16="http://schemas.microsoft.com/office/drawing/2014/main" id="{0E74BE9F-BD8B-447A-8CC3-15A0E60EA172}"/>
                  </a:ext>
                </a:extLst>
              </p:cNvPr>
              <p:cNvSpPr/>
              <p:nvPr/>
            </p:nvSpPr>
            <p:spPr>
              <a:xfrm>
                <a:off x="2251747" y="6668948"/>
                <a:ext cx="397" cy="397"/>
              </a:xfrm>
              <a:custGeom>
                <a:avLst/>
                <a:gdLst>
                  <a:gd name="connsiteX0" fmla="*/ 397 w 397"/>
                  <a:gd name="connsiteY0" fmla="*/ 397 h 397"/>
                  <a:gd name="connsiteX1" fmla="*/ 265 w 397"/>
                  <a:gd name="connsiteY1" fmla="*/ 265 h 397"/>
                  <a:gd name="connsiteX2" fmla="*/ 0 w 397"/>
                  <a:gd name="connsiteY2" fmla="*/ 0 h 397"/>
                  <a:gd name="connsiteX3" fmla="*/ 397 w 397"/>
                  <a:gd name="connsiteY3" fmla="*/ 397 h 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" h="397">
                    <a:moveTo>
                      <a:pt x="397" y="397"/>
                    </a:moveTo>
                    <a:cubicBezTo>
                      <a:pt x="331" y="331"/>
                      <a:pt x="331" y="331"/>
                      <a:pt x="265" y="265"/>
                    </a:cubicBezTo>
                    <a:cubicBezTo>
                      <a:pt x="199" y="199"/>
                      <a:pt x="132" y="133"/>
                      <a:pt x="0" y="0"/>
                    </a:cubicBezTo>
                    <a:lnTo>
                      <a:pt x="397" y="397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54">
                <a:extLst>
                  <a:ext uri="{FF2B5EF4-FFF2-40B4-BE49-F238E27FC236}">
                    <a16:creationId xmlns:a16="http://schemas.microsoft.com/office/drawing/2014/main" id="{D4FE4FA3-4A8F-41FD-A96E-C0ED1F2C624E}"/>
                  </a:ext>
                </a:extLst>
              </p:cNvPr>
              <p:cNvSpPr/>
              <p:nvPr/>
            </p:nvSpPr>
            <p:spPr>
              <a:xfrm>
                <a:off x="2279745" y="6695953"/>
                <a:ext cx="132" cy="727"/>
              </a:xfrm>
              <a:custGeom>
                <a:avLst/>
                <a:gdLst>
                  <a:gd name="connsiteX0" fmla="*/ 0 w 132"/>
                  <a:gd name="connsiteY0" fmla="*/ 0 h 727"/>
                  <a:gd name="connsiteX1" fmla="*/ 133 w 132"/>
                  <a:gd name="connsiteY1" fmla="*/ 728 h 727"/>
                  <a:gd name="connsiteX2" fmla="*/ 0 w 132"/>
                  <a:gd name="connsiteY2" fmla="*/ 0 h 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" h="727">
                    <a:moveTo>
                      <a:pt x="0" y="0"/>
                    </a:moveTo>
                    <a:cubicBezTo>
                      <a:pt x="66" y="265"/>
                      <a:pt x="133" y="463"/>
                      <a:pt x="133" y="728"/>
                    </a:cubicBezTo>
                    <a:cubicBezTo>
                      <a:pt x="133" y="728"/>
                      <a:pt x="0" y="198"/>
                      <a:pt x="0" y="0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55">
                <a:extLst>
                  <a:ext uri="{FF2B5EF4-FFF2-40B4-BE49-F238E27FC236}">
                    <a16:creationId xmlns:a16="http://schemas.microsoft.com/office/drawing/2014/main" id="{C2930C61-FEB0-4A1A-A5A9-CA0A605BC54B}"/>
                  </a:ext>
                </a:extLst>
              </p:cNvPr>
              <p:cNvSpPr/>
              <p:nvPr/>
            </p:nvSpPr>
            <p:spPr>
              <a:xfrm>
                <a:off x="2224477" y="6641479"/>
                <a:ext cx="66" cy="66"/>
              </a:xfrm>
              <a:custGeom>
                <a:avLst/>
                <a:gdLst>
                  <a:gd name="connsiteX0" fmla="*/ 66 w 66"/>
                  <a:gd name="connsiteY0" fmla="*/ 66 h 66"/>
                  <a:gd name="connsiteX1" fmla="*/ 0 w 66"/>
                  <a:gd name="connsiteY1" fmla="*/ 0 h 66"/>
                  <a:gd name="connsiteX2" fmla="*/ 0 w 66"/>
                  <a:gd name="connsiteY2" fmla="*/ 0 h 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" h="66">
                    <a:moveTo>
                      <a:pt x="66" y="66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56">
                <a:extLst>
                  <a:ext uri="{FF2B5EF4-FFF2-40B4-BE49-F238E27FC236}">
                    <a16:creationId xmlns:a16="http://schemas.microsoft.com/office/drawing/2014/main" id="{E454CEC1-7C1D-4493-BE3A-FD4EC3825239}"/>
                  </a:ext>
                </a:extLst>
              </p:cNvPr>
              <p:cNvSpPr/>
              <p:nvPr/>
            </p:nvSpPr>
            <p:spPr>
              <a:xfrm>
                <a:off x="2279745" y="6695820"/>
                <a:ext cx="6618" cy="132"/>
              </a:xfrm>
              <a:custGeom>
                <a:avLst/>
                <a:gdLst>
                  <a:gd name="connsiteX0" fmla="*/ 0 w 6618"/>
                  <a:gd name="connsiteY0" fmla="*/ 133 h 132"/>
                  <a:gd name="connsiteX1" fmla="*/ 0 w 6618"/>
                  <a:gd name="connsiteY1" fmla="*/ 0 h 132"/>
                  <a:gd name="connsiteX2" fmla="*/ 0 w 6618"/>
                  <a:gd name="connsiteY2" fmla="*/ 0 h 132"/>
                  <a:gd name="connsiteX3" fmla="*/ 0 w 6618"/>
                  <a:gd name="connsiteY3" fmla="*/ 133 h 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8" h="132">
                    <a:moveTo>
                      <a:pt x="0" y="133"/>
                    </a:moveTo>
                    <a:cubicBezTo>
                      <a:pt x="0" y="66"/>
                      <a:pt x="0" y="66"/>
                      <a:pt x="0" y="0"/>
                    </a:cubicBezTo>
                    <a:lnTo>
                      <a:pt x="0" y="0"/>
                    </a:lnTo>
                    <a:cubicBezTo>
                      <a:pt x="0" y="66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7">
                <a:extLst>
                  <a:ext uri="{FF2B5EF4-FFF2-40B4-BE49-F238E27FC236}">
                    <a16:creationId xmlns:a16="http://schemas.microsoft.com/office/drawing/2014/main" id="{127E2BC6-D869-4EFE-A453-8FB31C7A6894}"/>
                  </a:ext>
                </a:extLst>
              </p:cNvPr>
              <p:cNvSpPr/>
              <p:nvPr/>
            </p:nvSpPr>
            <p:spPr>
              <a:xfrm>
                <a:off x="968542" y="6717332"/>
                <a:ext cx="463" cy="595"/>
              </a:xfrm>
              <a:custGeom>
                <a:avLst/>
                <a:gdLst>
                  <a:gd name="connsiteX0" fmla="*/ 463 w 463"/>
                  <a:gd name="connsiteY0" fmla="*/ 596 h 595"/>
                  <a:gd name="connsiteX1" fmla="*/ 397 w 463"/>
                  <a:gd name="connsiteY1" fmla="*/ 265 h 595"/>
                  <a:gd name="connsiteX2" fmla="*/ 0 w 463"/>
                  <a:gd name="connsiteY2" fmla="*/ 0 h 595"/>
                  <a:gd name="connsiteX3" fmla="*/ 463 w 463"/>
                  <a:gd name="connsiteY3" fmla="*/ 596 h 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95">
                    <a:moveTo>
                      <a:pt x="463" y="596"/>
                    </a:moveTo>
                    <a:cubicBezTo>
                      <a:pt x="463" y="463"/>
                      <a:pt x="463" y="397"/>
                      <a:pt x="397" y="265"/>
                    </a:cubicBezTo>
                    <a:cubicBezTo>
                      <a:pt x="265" y="199"/>
                      <a:pt x="132" y="66"/>
                      <a:pt x="0" y="0"/>
                    </a:cubicBezTo>
                    <a:lnTo>
                      <a:pt x="463" y="596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58">
                <a:extLst>
                  <a:ext uri="{FF2B5EF4-FFF2-40B4-BE49-F238E27FC236}">
                    <a16:creationId xmlns:a16="http://schemas.microsoft.com/office/drawing/2014/main" id="{75D2B5FA-0806-4AC9-B112-B99A64BF14E6}"/>
                  </a:ext>
                </a:extLst>
              </p:cNvPr>
              <p:cNvSpPr/>
              <p:nvPr/>
            </p:nvSpPr>
            <p:spPr>
              <a:xfrm>
                <a:off x="-24359" y="3903"/>
                <a:ext cx="4189025" cy="6829430"/>
              </a:xfrm>
              <a:custGeom>
                <a:avLst/>
                <a:gdLst>
                  <a:gd name="connsiteX0" fmla="*/ 4054181 w 4189025"/>
                  <a:gd name="connsiteY0" fmla="*/ 2982226 h 6829430"/>
                  <a:gd name="connsiteX1" fmla="*/ 3898239 w 4189025"/>
                  <a:gd name="connsiteY1" fmla="*/ 2929805 h 6829430"/>
                  <a:gd name="connsiteX2" fmla="*/ 3779364 w 4189025"/>
                  <a:gd name="connsiteY2" fmla="*/ 2982491 h 6829430"/>
                  <a:gd name="connsiteX3" fmla="*/ 3593903 w 4189025"/>
                  <a:gd name="connsiteY3" fmla="*/ 3081245 h 6829430"/>
                  <a:gd name="connsiteX4" fmla="*/ 3456164 w 4189025"/>
                  <a:gd name="connsiteY4" fmla="*/ 3084885 h 6829430"/>
                  <a:gd name="connsiteX5" fmla="*/ 3368993 w 4189025"/>
                  <a:gd name="connsiteY5" fmla="*/ 2983881 h 6829430"/>
                  <a:gd name="connsiteX6" fmla="*/ 3303135 w 4189025"/>
                  <a:gd name="connsiteY6" fmla="*/ 2592373 h 6829430"/>
                  <a:gd name="connsiteX7" fmla="*/ 3318358 w 4189025"/>
                  <a:gd name="connsiteY7" fmla="*/ 2406449 h 6829430"/>
                  <a:gd name="connsiteX8" fmla="*/ 3353703 w 4189025"/>
                  <a:gd name="connsiteY8" fmla="*/ 2213706 h 6829430"/>
                  <a:gd name="connsiteX9" fmla="*/ 3421017 w 4189025"/>
                  <a:gd name="connsiteY9" fmla="*/ 1971587 h 6829430"/>
                  <a:gd name="connsiteX10" fmla="*/ 3427107 w 4189025"/>
                  <a:gd name="connsiteY10" fmla="*/ 1930087 h 6829430"/>
                  <a:gd name="connsiteX11" fmla="*/ 3414994 w 4189025"/>
                  <a:gd name="connsiteY11" fmla="*/ 1913407 h 6829430"/>
                  <a:gd name="connsiteX12" fmla="*/ 3367735 w 4189025"/>
                  <a:gd name="connsiteY12" fmla="*/ 1894080 h 6829430"/>
                  <a:gd name="connsiteX13" fmla="*/ 3224833 w 4189025"/>
                  <a:gd name="connsiteY13" fmla="*/ 1846556 h 6829430"/>
                  <a:gd name="connsiteX14" fmla="*/ 3075975 w 4189025"/>
                  <a:gd name="connsiteY14" fmla="*/ 1830737 h 6829430"/>
                  <a:gd name="connsiteX15" fmla="*/ 2586706 w 4189025"/>
                  <a:gd name="connsiteY15" fmla="*/ 1888057 h 6829430"/>
                  <a:gd name="connsiteX16" fmla="*/ 2480274 w 4189025"/>
                  <a:gd name="connsiteY16" fmla="*/ 1880776 h 6829430"/>
                  <a:gd name="connsiteX17" fmla="*/ 2406937 w 4189025"/>
                  <a:gd name="connsiteY17" fmla="*/ 1821934 h 6829430"/>
                  <a:gd name="connsiteX18" fmla="*/ 2501256 w 4189025"/>
                  <a:gd name="connsiteY18" fmla="*/ 1739992 h 6829430"/>
                  <a:gd name="connsiteX19" fmla="*/ 2897662 w 4189025"/>
                  <a:gd name="connsiteY19" fmla="*/ 1254099 h 6829430"/>
                  <a:gd name="connsiteX20" fmla="*/ 2189440 w 4189025"/>
                  <a:gd name="connsiteY20" fmla="*/ 18087 h 6829430"/>
                  <a:gd name="connsiteX21" fmla="*/ 1142066 w 4189025"/>
                  <a:gd name="connsiteY21" fmla="*/ 600881 h 6829430"/>
                  <a:gd name="connsiteX22" fmla="*/ 1363601 w 4189025"/>
                  <a:gd name="connsiteY22" fmla="*/ 1622970 h 6829430"/>
                  <a:gd name="connsiteX23" fmla="*/ 1479100 w 4189025"/>
                  <a:gd name="connsiteY23" fmla="*/ 1744692 h 6829430"/>
                  <a:gd name="connsiteX24" fmla="*/ 1620546 w 4189025"/>
                  <a:gd name="connsiteY24" fmla="*/ 1831598 h 6829430"/>
                  <a:gd name="connsiteX25" fmla="*/ 1596983 w 4189025"/>
                  <a:gd name="connsiteY25" fmla="*/ 1864626 h 6829430"/>
                  <a:gd name="connsiteX26" fmla="*/ 1595792 w 4189025"/>
                  <a:gd name="connsiteY26" fmla="*/ 1866215 h 6829430"/>
                  <a:gd name="connsiteX27" fmla="*/ 1575074 w 4189025"/>
                  <a:gd name="connsiteY27" fmla="*/ 1886204 h 6829430"/>
                  <a:gd name="connsiteX28" fmla="*/ 1398482 w 4189025"/>
                  <a:gd name="connsiteY28" fmla="*/ 1949414 h 6829430"/>
                  <a:gd name="connsiteX29" fmla="*/ 917686 w 4189025"/>
                  <a:gd name="connsiteY29" fmla="*/ 1996673 h 6829430"/>
                  <a:gd name="connsiteX30" fmla="*/ 835744 w 4189025"/>
                  <a:gd name="connsiteY30" fmla="*/ 2051411 h 6829430"/>
                  <a:gd name="connsiteX31" fmla="*/ 884261 w 4189025"/>
                  <a:gd name="connsiteY31" fmla="*/ 2288103 h 6829430"/>
                  <a:gd name="connsiteX32" fmla="*/ 919274 w 4189025"/>
                  <a:gd name="connsiteY32" fmla="*/ 2700989 h 6829430"/>
                  <a:gd name="connsiteX33" fmla="*/ 852953 w 4189025"/>
                  <a:gd name="connsiteY33" fmla="*/ 3044179 h 6829430"/>
                  <a:gd name="connsiteX34" fmla="*/ 697674 w 4189025"/>
                  <a:gd name="connsiteY34" fmla="*/ 3107853 h 6829430"/>
                  <a:gd name="connsiteX35" fmla="*/ 607392 w 4189025"/>
                  <a:gd name="connsiteY35" fmla="*/ 3076678 h 6829430"/>
                  <a:gd name="connsiteX36" fmla="*/ 462769 w 4189025"/>
                  <a:gd name="connsiteY36" fmla="*/ 2996126 h 6829430"/>
                  <a:gd name="connsiteX37" fmla="*/ 311925 w 4189025"/>
                  <a:gd name="connsiteY37" fmla="*/ 2960847 h 6829430"/>
                  <a:gd name="connsiteX38" fmla="*/ 2690 w 4189025"/>
                  <a:gd name="connsiteY38" fmla="*/ 3306817 h 6829430"/>
                  <a:gd name="connsiteX39" fmla="*/ 290678 w 4189025"/>
                  <a:gd name="connsiteY39" fmla="*/ 3678931 h 6829430"/>
                  <a:gd name="connsiteX40" fmla="*/ 305835 w 4189025"/>
                  <a:gd name="connsiteY40" fmla="*/ 3672841 h 6829430"/>
                  <a:gd name="connsiteX41" fmla="*/ 541667 w 4189025"/>
                  <a:gd name="connsiteY41" fmla="*/ 3617309 h 6829430"/>
                  <a:gd name="connsiteX42" fmla="*/ 675170 w 4189025"/>
                  <a:gd name="connsiteY42" fmla="*/ 3573028 h 6829430"/>
                  <a:gd name="connsiteX43" fmla="*/ 793449 w 4189025"/>
                  <a:gd name="connsiteY43" fmla="*/ 3588252 h 6829430"/>
                  <a:gd name="connsiteX44" fmla="*/ 911530 w 4189025"/>
                  <a:gd name="connsiteY44" fmla="*/ 3778677 h 6829430"/>
                  <a:gd name="connsiteX45" fmla="*/ 970571 w 4189025"/>
                  <a:gd name="connsiteY45" fmla="*/ 4504175 h 6829430"/>
                  <a:gd name="connsiteX46" fmla="*/ 952965 w 4189025"/>
                  <a:gd name="connsiteY46" fmla="*/ 5244564 h 6829430"/>
                  <a:gd name="connsiteX47" fmla="*/ 955745 w 4189025"/>
                  <a:gd name="connsiteY47" fmla="*/ 6479054 h 6829430"/>
                  <a:gd name="connsiteX48" fmla="*/ 954884 w 4189025"/>
                  <a:gd name="connsiteY48" fmla="*/ 6577807 h 6829430"/>
                  <a:gd name="connsiteX49" fmla="*/ 961966 w 4189025"/>
                  <a:gd name="connsiteY49" fmla="*/ 6706809 h 6829430"/>
                  <a:gd name="connsiteX50" fmla="*/ 969115 w 4189025"/>
                  <a:gd name="connsiteY50" fmla="*/ 6713825 h 6829430"/>
                  <a:gd name="connsiteX51" fmla="*/ 982750 w 4189025"/>
                  <a:gd name="connsiteY51" fmla="*/ 6734543 h 6829430"/>
                  <a:gd name="connsiteX52" fmla="*/ 1112149 w 4189025"/>
                  <a:gd name="connsiteY52" fmla="*/ 6776771 h 6829430"/>
                  <a:gd name="connsiteX53" fmla="*/ 1819378 w 4189025"/>
                  <a:gd name="connsiteY53" fmla="*/ 6772403 h 6829430"/>
                  <a:gd name="connsiteX54" fmla="*/ 1944011 w 4189025"/>
                  <a:gd name="connsiteY54" fmla="*/ 6733616 h 6829430"/>
                  <a:gd name="connsiteX55" fmla="*/ 2075132 w 4189025"/>
                  <a:gd name="connsiteY55" fmla="*/ 6530945 h 6829430"/>
                  <a:gd name="connsiteX56" fmla="*/ 2074470 w 4189025"/>
                  <a:gd name="connsiteY56" fmla="*/ 5362711 h 6829430"/>
                  <a:gd name="connsiteX57" fmla="*/ 2079500 w 4189025"/>
                  <a:gd name="connsiteY57" fmla="*/ 5266472 h 6829430"/>
                  <a:gd name="connsiteX58" fmla="*/ 2111271 w 4189025"/>
                  <a:gd name="connsiteY58" fmla="*/ 5207961 h 6829430"/>
                  <a:gd name="connsiteX59" fmla="*/ 2185138 w 4189025"/>
                  <a:gd name="connsiteY59" fmla="*/ 5229671 h 6829430"/>
                  <a:gd name="connsiteX60" fmla="*/ 2197118 w 4189025"/>
                  <a:gd name="connsiteY60" fmla="*/ 5331271 h 6829430"/>
                  <a:gd name="connsiteX61" fmla="*/ 2197250 w 4189025"/>
                  <a:gd name="connsiteY61" fmla="*/ 6482297 h 6829430"/>
                  <a:gd name="connsiteX62" fmla="*/ 2416534 w 4189025"/>
                  <a:gd name="connsiteY62" fmla="*/ 6753274 h 6829430"/>
                  <a:gd name="connsiteX63" fmla="*/ 3021567 w 4189025"/>
                  <a:gd name="connsiteY63" fmla="*/ 6803776 h 6829430"/>
                  <a:gd name="connsiteX64" fmla="*/ 3229069 w 4189025"/>
                  <a:gd name="connsiteY64" fmla="*/ 6741890 h 6829430"/>
                  <a:gd name="connsiteX65" fmla="*/ 3294133 w 4189025"/>
                  <a:gd name="connsiteY65" fmla="*/ 6642474 h 6829430"/>
                  <a:gd name="connsiteX66" fmla="*/ 3294266 w 4189025"/>
                  <a:gd name="connsiteY66" fmla="*/ 6590781 h 6829430"/>
                  <a:gd name="connsiteX67" fmla="*/ 3294133 w 4189025"/>
                  <a:gd name="connsiteY67" fmla="*/ 4215193 h 6829430"/>
                  <a:gd name="connsiteX68" fmla="*/ 3288838 w 4189025"/>
                  <a:gd name="connsiteY68" fmla="*/ 4036086 h 6829430"/>
                  <a:gd name="connsiteX69" fmla="*/ 3340333 w 4189025"/>
                  <a:gd name="connsiteY69" fmla="*/ 3747833 h 6829430"/>
                  <a:gd name="connsiteX70" fmla="*/ 3528177 w 4189025"/>
                  <a:gd name="connsiteY70" fmla="*/ 3643983 h 6829430"/>
                  <a:gd name="connsiteX71" fmla="*/ 3627527 w 4189025"/>
                  <a:gd name="connsiteY71" fmla="*/ 3670392 h 6829430"/>
                  <a:gd name="connsiteX72" fmla="*/ 3785586 w 4189025"/>
                  <a:gd name="connsiteY72" fmla="*/ 3728969 h 6829430"/>
                  <a:gd name="connsiteX73" fmla="*/ 4025521 w 4189025"/>
                  <a:gd name="connsiteY73" fmla="*/ 3666289 h 6829430"/>
                  <a:gd name="connsiteX74" fmla="*/ 4167562 w 4189025"/>
                  <a:gd name="connsiteY74" fmla="*/ 3429332 h 6829430"/>
                  <a:gd name="connsiteX75" fmla="*/ 4054181 w 4189025"/>
                  <a:gd name="connsiteY75" fmla="*/ 2982226 h 6829430"/>
                  <a:gd name="connsiteX76" fmla="*/ 970703 w 4189025"/>
                  <a:gd name="connsiteY76" fmla="*/ 3992335 h 6829430"/>
                  <a:gd name="connsiteX77" fmla="*/ 974476 w 4189025"/>
                  <a:gd name="connsiteY77" fmla="*/ 3998888 h 6829430"/>
                  <a:gd name="connsiteX78" fmla="*/ 970703 w 4189025"/>
                  <a:gd name="connsiteY78" fmla="*/ 3992335 h 682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189025" h="6829430">
                    <a:moveTo>
                      <a:pt x="4054181" y="2982226"/>
                    </a:moveTo>
                    <a:cubicBezTo>
                      <a:pt x="4013938" y="2938210"/>
                      <a:pt x="3958802" y="2912860"/>
                      <a:pt x="3898239" y="2929805"/>
                    </a:cubicBezTo>
                    <a:cubicBezTo>
                      <a:pt x="3857202" y="2941321"/>
                      <a:pt x="3816960" y="2959854"/>
                      <a:pt x="3779364" y="2982491"/>
                    </a:cubicBezTo>
                    <a:cubicBezTo>
                      <a:pt x="3719331" y="3018630"/>
                      <a:pt x="3659364" y="3055034"/>
                      <a:pt x="3593903" y="3081245"/>
                    </a:cubicBezTo>
                    <a:cubicBezTo>
                      <a:pt x="3548166" y="3099579"/>
                      <a:pt x="3499782" y="3102756"/>
                      <a:pt x="3456164" y="3084885"/>
                    </a:cubicBezTo>
                    <a:cubicBezTo>
                      <a:pt x="3413339" y="3067345"/>
                      <a:pt x="3387261" y="3026837"/>
                      <a:pt x="3368993" y="2983881"/>
                    </a:cubicBezTo>
                    <a:cubicBezTo>
                      <a:pt x="3315711" y="2858717"/>
                      <a:pt x="3300222" y="2725612"/>
                      <a:pt x="3303135" y="2592373"/>
                    </a:cubicBezTo>
                    <a:cubicBezTo>
                      <a:pt x="3304459" y="2531347"/>
                      <a:pt x="3303863" y="2468401"/>
                      <a:pt x="3318358" y="2406449"/>
                    </a:cubicBezTo>
                    <a:cubicBezTo>
                      <a:pt x="3333185" y="2343172"/>
                      <a:pt x="3339340" y="2277579"/>
                      <a:pt x="3353703" y="2213706"/>
                    </a:cubicBezTo>
                    <a:cubicBezTo>
                      <a:pt x="3372104" y="2131831"/>
                      <a:pt x="3396925" y="2051874"/>
                      <a:pt x="3421017" y="1971587"/>
                    </a:cubicBezTo>
                    <a:cubicBezTo>
                      <a:pt x="3424856" y="1958813"/>
                      <a:pt x="3430747" y="1943523"/>
                      <a:pt x="3427107" y="1930087"/>
                    </a:cubicBezTo>
                    <a:cubicBezTo>
                      <a:pt x="3425187" y="1922872"/>
                      <a:pt x="3421150" y="1917643"/>
                      <a:pt x="3414994" y="1913407"/>
                    </a:cubicBezTo>
                    <a:cubicBezTo>
                      <a:pt x="3401690" y="1904141"/>
                      <a:pt x="3382694" y="1900368"/>
                      <a:pt x="3367735" y="1894080"/>
                    </a:cubicBezTo>
                    <a:cubicBezTo>
                      <a:pt x="3319947" y="1873826"/>
                      <a:pt x="3276725" y="1854830"/>
                      <a:pt x="3224833" y="1846556"/>
                    </a:cubicBezTo>
                    <a:cubicBezTo>
                      <a:pt x="3175457" y="1838746"/>
                      <a:pt x="3125682" y="1835238"/>
                      <a:pt x="3075975" y="1830737"/>
                    </a:cubicBezTo>
                    <a:cubicBezTo>
                      <a:pt x="2906994" y="1815646"/>
                      <a:pt x="2750126" y="1856749"/>
                      <a:pt x="2586706" y="1888057"/>
                    </a:cubicBezTo>
                    <a:cubicBezTo>
                      <a:pt x="2550964" y="1894874"/>
                      <a:pt x="2514428" y="1902155"/>
                      <a:pt x="2480274" y="1880776"/>
                    </a:cubicBezTo>
                    <a:cubicBezTo>
                      <a:pt x="2453004" y="1865553"/>
                      <a:pt x="2442877" y="1831995"/>
                      <a:pt x="2406937" y="1821934"/>
                    </a:cubicBezTo>
                    <a:cubicBezTo>
                      <a:pt x="2448768" y="1799099"/>
                      <a:pt x="2466441" y="1762099"/>
                      <a:pt x="2501256" y="1739992"/>
                    </a:cubicBezTo>
                    <a:cubicBezTo>
                      <a:pt x="2686386" y="1622110"/>
                      <a:pt x="2817970" y="1458491"/>
                      <a:pt x="2897662" y="1254099"/>
                    </a:cubicBezTo>
                    <a:cubicBezTo>
                      <a:pt x="3098810" y="738355"/>
                      <a:pt x="2714914" y="129880"/>
                      <a:pt x="2189440" y="18087"/>
                    </a:cubicBezTo>
                    <a:cubicBezTo>
                      <a:pt x="1747364" y="-75967"/>
                      <a:pt x="1322497" y="208447"/>
                      <a:pt x="1142066" y="600881"/>
                    </a:cubicBezTo>
                    <a:cubicBezTo>
                      <a:pt x="978514" y="956646"/>
                      <a:pt x="1103412" y="1352390"/>
                      <a:pt x="1363601" y="1622970"/>
                    </a:cubicBezTo>
                    <a:cubicBezTo>
                      <a:pt x="1402321" y="1663279"/>
                      <a:pt x="1437600" y="1707163"/>
                      <a:pt x="1479100" y="1744692"/>
                    </a:cubicBezTo>
                    <a:cubicBezTo>
                      <a:pt x="1522851" y="1784273"/>
                      <a:pt x="1575273" y="1801085"/>
                      <a:pt x="1620546" y="1831598"/>
                    </a:cubicBezTo>
                    <a:cubicBezTo>
                      <a:pt x="1613663" y="1843048"/>
                      <a:pt x="1603469" y="1852778"/>
                      <a:pt x="1596983" y="1864626"/>
                    </a:cubicBezTo>
                    <a:cubicBezTo>
                      <a:pt x="1596983" y="1864626"/>
                      <a:pt x="1595792" y="1866215"/>
                      <a:pt x="1595792" y="1866215"/>
                    </a:cubicBezTo>
                    <a:cubicBezTo>
                      <a:pt x="1593144" y="1877334"/>
                      <a:pt x="1590827" y="1888719"/>
                      <a:pt x="1575074" y="1886204"/>
                    </a:cubicBezTo>
                    <a:cubicBezTo>
                      <a:pt x="1525764" y="1933860"/>
                      <a:pt x="1466723" y="1952988"/>
                      <a:pt x="1398482" y="1949414"/>
                    </a:cubicBezTo>
                    <a:cubicBezTo>
                      <a:pt x="1235922" y="1940942"/>
                      <a:pt x="1075811" y="1958349"/>
                      <a:pt x="917686" y="1996673"/>
                    </a:cubicBezTo>
                    <a:cubicBezTo>
                      <a:pt x="883400" y="2004946"/>
                      <a:pt x="851298" y="2015603"/>
                      <a:pt x="835744" y="2051411"/>
                    </a:cubicBezTo>
                    <a:cubicBezTo>
                      <a:pt x="852026" y="2130308"/>
                      <a:pt x="869368" y="2209007"/>
                      <a:pt x="884261" y="2288103"/>
                    </a:cubicBezTo>
                    <a:cubicBezTo>
                      <a:pt x="909942" y="2424055"/>
                      <a:pt x="921326" y="2562655"/>
                      <a:pt x="919274" y="2700989"/>
                    </a:cubicBezTo>
                    <a:cubicBezTo>
                      <a:pt x="917554" y="2816158"/>
                      <a:pt x="924702" y="2949132"/>
                      <a:pt x="852953" y="3044179"/>
                    </a:cubicBezTo>
                    <a:cubicBezTo>
                      <a:pt x="813769" y="3096071"/>
                      <a:pt x="762671" y="3117649"/>
                      <a:pt x="697674" y="3107853"/>
                    </a:cubicBezTo>
                    <a:cubicBezTo>
                      <a:pt x="665308" y="3102955"/>
                      <a:pt x="637111" y="3088525"/>
                      <a:pt x="607392" y="3076678"/>
                    </a:cubicBezTo>
                    <a:cubicBezTo>
                      <a:pt x="555500" y="3055961"/>
                      <a:pt x="512808" y="3019424"/>
                      <a:pt x="462769" y="2996126"/>
                    </a:cubicBezTo>
                    <a:cubicBezTo>
                      <a:pt x="415047" y="2973952"/>
                      <a:pt x="366266" y="2948801"/>
                      <a:pt x="311925" y="2960847"/>
                    </a:cubicBezTo>
                    <a:cubicBezTo>
                      <a:pt x="161676" y="2994074"/>
                      <a:pt x="25856" y="3156303"/>
                      <a:pt x="2690" y="3306817"/>
                    </a:cubicBezTo>
                    <a:cubicBezTo>
                      <a:pt x="-22991" y="3473613"/>
                      <a:pt x="139900" y="3638555"/>
                      <a:pt x="290678" y="3678931"/>
                    </a:cubicBezTo>
                    <a:cubicBezTo>
                      <a:pt x="294451" y="3673702"/>
                      <a:pt x="300011" y="3672643"/>
                      <a:pt x="305835" y="3672841"/>
                    </a:cubicBezTo>
                    <a:cubicBezTo>
                      <a:pt x="389697" y="3676548"/>
                      <a:pt x="465947" y="3648285"/>
                      <a:pt x="541667" y="3617309"/>
                    </a:cubicBezTo>
                    <a:cubicBezTo>
                      <a:pt x="585153" y="3599504"/>
                      <a:pt x="628176" y="3580309"/>
                      <a:pt x="675170" y="3573028"/>
                    </a:cubicBezTo>
                    <a:cubicBezTo>
                      <a:pt x="713890" y="3567005"/>
                      <a:pt x="751552" y="3569256"/>
                      <a:pt x="793449" y="3588252"/>
                    </a:cubicBezTo>
                    <a:cubicBezTo>
                      <a:pt x="852291" y="3614860"/>
                      <a:pt x="895777" y="3720762"/>
                      <a:pt x="911530" y="3778677"/>
                    </a:cubicBezTo>
                    <a:cubicBezTo>
                      <a:pt x="975403" y="4013913"/>
                      <a:pt x="986059" y="4261857"/>
                      <a:pt x="970571" y="4504175"/>
                    </a:cubicBezTo>
                    <a:cubicBezTo>
                      <a:pt x="954884" y="4749206"/>
                      <a:pt x="953163" y="4998738"/>
                      <a:pt x="952965" y="5244564"/>
                    </a:cubicBezTo>
                    <a:cubicBezTo>
                      <a:pt x="952634" y="5656060"/>
                      <a:pt x="958657" y="6067557"/>
                      <a:pt x="955745" y="6479054"/>
                    </a:cubicBezTo>
                    <a:cubicBezTo>
                      <a:pt x="955480" y="6511949"/>
                      <a:pt x="955215" y="6544911"/>
                      <a:pt x="954884" y="6577807"/>
                    </a:cubicBezTo>
                    <a:cubicBezTo>
                      <a:pt x="954421" y="6621028"/>
                      <a:pt x="955480" y="6664051"/>
                      <a:pt x="961966" y="6706809"/>
                    </a:cubicBezTo>
                    <a:cubicBezTo>
                      <a:pt x="969777" y="6703633"/>
                      <a:pt x="968453" y="6709722"/>
                      <a:pt x="969115" y="6713825"/>
                    </a:cubicBezTo>
                    <a:cubicBezTo>
                      <a:pt x="976263" y="6718988"/>
                      <a:pt x="986986" y="6721901"/>
                      <a:pt x="982750" y="6734543"/>
                    </a:cubicBezTo>
                    <a:cubicBezTo>
                      <a:pt x="1026699" y="6746059"/>
                      <a:pt x="1067273" y="6767108"/>
                      <a:pt x="1112149" y="6776771"/>
                    </a:cubicBezTo>
                    <a:cubicBezTo>
                      <a:pt x="1348377" y="6827670"/>
                      <a:pt x="1583944" y="6821117"/>
                      <a:pt x="1819378" y="6772403"/>
                    </a:cubicBezTo>
                    <a:cubicBezTo>
                      <a:pt x="1862136" y="6763533"/>
                      <a:pt x="1904232" y="6752215"/>
                      <a:pt x="1944011" y="6733616"/>
                    </a:cubicBezTo>
                    <a:cubicBezTo>
                      <a:pt x="2029925" y="6693505"/>
                      <a:pt x="2075529" y="6629765"/>
                      <a:pt x="2075132" y="6530945"/>
                    </a:cubicBezTo>
                    <a:cubicBezTo>
                      <a:pt x="2073411" y="6141556"/>
                      <a:pt x="2074205" y="5752100"/>
                      <a:pt x="2074470" y="5362711"/>
                    </a:cubicBezTo>
                    <a:cubicBezTo>
                      <a:pt x="2074470" y="5330609"/>
                      <a:pt x="2076985" y="5298508"/>
                      <a:pt x="2079500" y="5266472"/>
                    </a:cubicBezTo>
                    <a:cubicBezTo>
                      <a:pt x="2081353" y="5242710"/>
                      <a:pt x="2090752" y="5222059"/>
                      <a:pt x="2111271" y="5207961"/>
                    </a:cubicBezTo>
                    <a:cubicBezTo>
                      <a:pt x="2141387" y="5187244"/>
                      <a:pt x="2169981" y="5196511"/>
                      <a:pt x="2185138" y="5229671"/>
                    </a:cubicBezTo>
                    <a:cubicBezTo>
                      <a:pt x="2200295" y="5262633"/>
                      <a:pt x="2197118" y="5297118"/>
                      <a:pt x="2197118" y="5331271"/>
                    </a:cubicBezTo>
                    <a:cubicBezTo>
                      <a:pt x="2197449" y="5714969"/>
                      <a:pt x="2197449" y="6098599"/>
                      <a:pt x="2197250" y="6482297"/>
                    </a:cubicBezTo>
                    <a:cubicBezTo>
                      <a:pt x="2197184" y="6632016"/>
                      <a:pt x="2274824" y="6711774"/>
                      <a:pt x="2416534" y="6753274"/>
                    </a:cubicBezTo>
                    <a:cubicBezTo>
                      <a:pt x="2614770" y="6811388"/>
                      <a:pt x="2813403" y="6861691"/>
                      <a:pt x="3021567" y="6803776"/>
                    </a:cubicBezTo>
                    <a:cubicBezTo>
                      <a:pt x="3091132" y="6784449"/>
                      <a:pt x="3162285" y="6770814"/>
                      <a:pt x="3229069" y="6741890"/>
                    </a:cubicBezTo>
                    <a:cubicBezTo>
                      <a:pt x="3273019" y="6722893"/>
                      <a:pt x="3295126" y="6690593"/>
                      <a:pt x="3294133" y="6642474"/>
                    </a:cubicBezTo>
                    <a:cubicBezTo>
                      <a:pt x="3293736" y="6625265"/>
                      <a:pt x="3294266" y="6607989"/>
                      <a:pt x="3294266" y="6590781"/>
                    </a:cubicBezTo>
                    <a:cubicBezTo>
                      <a:pt x="3294199" y="5798896"/>
                      <a:pt x="3294067" y="5007078"/>
                      <a:pt x="3294133" y="4215193"/>
                    </a:cubicBezTo>
                    <a:cubicBezTo>
                      <a:pt x="3294133" y="4155425"/>
                      <a:pt x="3291419" y="4095789"/>
                      <a:pt x="3288838" y="4036086"/>
                    </a:cubicBezTo>
                    <a:cubicBezTo>
                      <a:pt x="3284536" y="3936538"/>
                      <a:pt x="3293538" y="3838512"/>
                      <a:pt x="3340333" y="3747833"/>
                    </a:cubicBezTo>
                    <a:cubicBezTo>
                      <a:pt x="3382032" y="3667083"/>
                      <a:pt x="3438293" y="3636636"/>
                      <a:pt x="3528177" y="3643983"/>
                    </a:cubicBezTo>
                    <a:cubicBezTo>
                      <a:pt x="3563059" y="3646829"/>
                      <a:pt x="3595359" y="3658081"/>
                      <a:pt x="3627527" y="3670392"/>
                    </a:cubicBezTo>
                    <a:cubicBezTo>
                      <a:pt x="3680015" y="3690448"/>
                      <a:pt x="3731443" y="3712952"/>
                      <a:pt x="3785586" y="3728969"/>
                    </a:cubicBezTo>
                    <a:cubicBezTo>
                      <a:pt x="3878846" y="3756504"/>
                      <a:pt x="3957479" y="3732808"/>
                      <a:pt x="4025521" y="3666289"/>
                    </a:cubicBezTo>
                    <a:cubicBezTo>
                      <a:pt x="4093629" y="3599769"/>
                      <a:pt x="4139498" y="3519217"/>
                      <a:pt x="4167562" y="3429332"/>
                    </a:cubicBezTo>
                    <a:cubicBezTo>
                      <a:pt x="4221109" y="3257704"/>
                      <a:pt x="4171203" y="3110037"/>
                      <a:pt x="4054181" y="2982226"/>
                    </a:cubicBezTo>
                    <a:close/>
                    <a:moveTo>
                      <a:pt x="970703" y="3992335"/>
                    </a:moveTo>
                    <a:cubicBezTo>
                      <a:pt x="972093" y="3994453"/>
                      <a:pt x="973351" y="3996637"/>
                      <a:pt x="974476" y="3998888"/>
                    </a:cubicBezTo>
                    <a:cubicBezTo>
                      <a:pt x="973417" y="3996637"/>
                      <a:pt x="972093" y="3994520"/>
                      <a:pt x="970703" y="3992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59">
                <a:extLst>
                  <a:ext uri="{FF2B5EF4-FFF2-40B4-BE49-F238E27FC236}">
                    <a16:creationId xmlns:a16="http://schemas.microsoft.com/office/drawing/2014/main" id="{6FF7482C-EC04-4AE9-AD21-35AEBD2D8045}"/>
                  </a:ext>
                </a:extLst>
              </p:cNvPr>
              <p:cNvSpPr/>
              <p:nvPr/>
            </p:nvSpPr>
            <p:spPr>
              <a:xfrm>
                <a:off x="961526" y="6710580"/>
                <a:ext cx="330" cy="463"/>
              </a:xfrm>
              <a:custGeom>
                <a:avLst/>
                <a:gdLst>
                  <a:gd name="connsiteX0" fmla="*/ 331 w 330"/>
                  <a:gd name="connsiteY0" fmla="*/ 463 h 463"/>
                  <a:gd name="connsiteX1" fmla="*/ 265 w 330"/>
                  <a:gd name="connsiteY1" fmla="*/ 0 h 463"/>
                  <a:gd name="connsiteX2" fmla="*/ 0 w 330"/>
                  <a:gd name="connsiteY2" fmla="*/ 66 h 463"/>
                  <a:gd name="connsiteX3" fmla="*/ 331 w 330"/>
                  <a:gd name="connsiteY3" fmla="*/ 463 h 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" h="463">
                    <a:moveTo>
                      <a:pt x="331" y="463"/>
                    </a:moveTo>
                    <a:cubicBezTo>
                      <a:pt x="331" y="331"/>
                      <a:pt x="265" y="133"/>
                      <a:pt x="265" y="0"/>
                    </a:cubicBezTo>
                    <a:cubicBezTo>
                      <a:pt x="199" y="66"/>
                      <a:pt x="132" y="66"/>
                      <a:pt x="0" y="66"/>
                    </a:cubicBezTo>
                    <a:lnTo>
                      <a:pt x="331" y="463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60">
                <a:extLst>
                  <a:ext uri="{FF2B5EF4-FFF2-40B4-BE49-F238E27FC236}">
                    <a16:creationId xmlns:a16="http://schemas.microsoft.com/office/drawing/2014/main" id="{5886D15D-877A-4EF6-8B63-3B54A270A915}"/>
                  </a:ext>
                </a:extLst>
              </p:cNvPr>
              <p:cNvSpPr/>
              <p:nvPr/>
            </p:nvSpPr>
            <p:spPr>
              <a:xfrm>
                <a:off x="982045" y="6738176"/>
                <a:ext cx="529" cy="469"/>
              </a:xfrm>
              <a:custGeom>
                <a:avLst/>
                <a:gdLst>
                  <a:gd name="connsiteX0" fmla="*/ 463 w 529"/>
                  <a:gd name="connsiteY0" fmla="*/ 469 h 469"/>
                  <a:gd name="connsiteX1" fmla="*/ 530 w 529"/>
                  <a:gd name="connsiteY1" fmla="*/ 138 h 469"/>
                  <a:gd name="connsiteX2" fmla="*/ 0 w 529"/>
                  <a:gd name="connsiteY2" fmla="*/ 6 h 469"/>
                  <a:gd name="connsiteX3" fmla="*/ 463 w 529"/>
                  <a:gd name="connsiteY3" fmla="*/ 469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" h="469">
                    <a:moveTo>
                      <a:pt x="463" y="469"/>
                    </a:moveTo>
                    <a:cubicBezTo>
                      <a:pt x="530" y="337"/>
                      <a:pt x="530" y="270"/>
                      <a:pt x="530" y="138"/>
                    </a:cubicBezTo>
                    <a:cubicBezTo>
                      <a:pt x="331" y="72"/>
                      <a:pt x="199" y="6"/>
                      <a:pt x="0" y="6"/>
                    </a:cubicBezTo>
                    <a:cubicBezTo>
                      <a:pt x="0" y="-61"/>
                      <a:pt x="463" y="469"/>
                      <a:pt x="463" y="469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146">
              <a:extLst>
                <a:ext uri="{FF2B5EF4-FFF2-40B4-BE49-F238E27FC236}">
                  <a16:creationId xmlns:a16="http://schemas.microsoft.com/office/drawing/2014/main" id="{A195C68E-2B49-4E98-9E36-5FD939BFE437}"/>
                </a:ext>
              </a:extLst>
            </p:cNvPr>
            <p:cNvSpPr/>
            <p:nvPr/>
          </p:nvSpPr>
          <p:spPr>
            <a:xfrm>
              <a:off x="8569304" y="52160"/>
              <a:ext cx="3648263" cy="6801979"/>
            </a:xfrm>
            <a:custGeom>
              <a:avLst/>
              <a:gdLst>
                <a:gd name="connsiteX0" fmla="*/ 3531980 w 3649260"/>
                <a:gd name="connsiteY0" fmla="*/ 2838259 h 6801978"/>
                <a:gd name="connsiteX1" fmla="*/ 3416083 w 3649260"/>
                <a:gd name="connsiteY1" fmla="*/ 2762009 h 6801978"/>
                <a:gd name="connsiteX2" fmla="*/ 3197329 w 3649260"/>
                <a:gd name="connsiteY2" fmla="*/ 2823300 h 6801978"/>
                <a:gd name="connsiteX3" fmla="*/ 2983075 w 3649260"/>
                <a:gd name="connsiteY3" fmla="*/ 2937873 h 6801978"/>
                <a:gd name="connsiteX4" fmla="*/ 2846792 w 3649260"/>
                <a:gd name="connsiteY4" fmla="*/ 2932578 h 6801978"/>
                <a:gd name="connsiteX5" fmla="*/ 2766372 w 3649260"/>
                <a:gd name="connsiteY5" fmla="*/ 2845341 h 6801978"/>
                <a:gd name="connsiteX6" fmla="*/ 2692836 w 3649260"/>
                <a:gd name="connsiteY6" fmla="*/ 2507116 h 6801978"/>
                <a:gd name="connsiteX7" fmla="*/ 2794966 w 3649260"/>
                <a:gd name="connsiteY7" fmla="*/ 1947091 h 6801978"/>
                <a:gd name="connsiteX8" fmla="*/ 2807476 w 3649260"/>
                <a:gd name="connsiteY8" fmla="*/ 1893809 h 6801978"/>
                <a:gd name="connsiteX9" fmla="*/ 2714281 w 3649260"/>
                <a:gd name="connsiteY9" fmla="*/ 1918829 h 6801978"/>
                <a:gd name="connsiteX10" fmla="*/ 1902210 w 3649260"/>
                <a:gd name="connsiteY10" fmla="*/ 1968801 h 6801978"/>
                <a:gd name="connsiteX11" fmla="*/ 1728132 w 3649260"/>
                <a:gd name="connsiteY11" fmla="*/ 1887918 h 6801978"/>
                <a:gd name="connsiteX12" fmla="*/ 1753483 w 3649260"/>
                <a:gd name="connsiteY12" fmla="*/ 1879314 h 6801978"/>
                <a:gd name="connsiteX13" fmla="*/ 2350772 w 3649260"/>
                <a:gd name="connsiteY13" fmla="*/ 1408975 h 6801978"/>
                <a:gd name="connsiteX14" fmla="*/ 1416118 w 3649260"/>
                <a:gd name="connsiteY14" fmla="*/ 2328 h 6801978"/>
                <a:gd name="connsiteX15" fmla="*/ 561090 w 3649260"/>
                <a:gd name="connsiteY15" fmla="*/ 764295 h 6801978"/>
                <a:gd name="connsiteX16" fmla="*/ 549374 w 3649260"/>
                <a:gd name="connsiteY16" fmla="*/ 1048378 h 6801978"/>
                <a:gd name="connsiteX17" fmla="*/ 1097948 w 3649260"/>
                <a:gd name="connsiteY17" fmla="*/ 1823318 h 6801978"/>
                <a:gd name="connsiteX18" fmla="*/ 1100132 w 3649260"/>
                <a:gd name="connsiteY18" fmla="*/ 1857736 h 6801978"/>
                <a:gd name="connsiteX19" fmla="*/ 983177 w 3649260"/>
                <a:gd name="connsiteY19" fmla="*/ 1912805 h 6801978"/>
                <a:gd name="connsiteX20" fmla="*/ 522038 w 3649260"/>
                <a:gd name="connsiteY20" fmla="*/ 1922866 h 6801978"/>
                <a:gd name="connsiteX21" fmla="*/ 285611 w 3649260"/>
                <a:gd name="connsiteY21" fmla="*/ 1876997 h 6801978"/>
                <a:gd name="connsiteX22" fmla="*/ 245964 w 3649260"/>
                <a:gd name="connsiteY22" fmla="*/ 1890103 h 6801978"/>
                <a:gd name="connsiteX23" fmla="*/ 227232 w 3649260"/>
                <a:gd name="connsiteY23" fmla="*/ 1920086 h 6801978"/>
                <a:gd name="connsiteX24" fmla="*/ 222666 w 3649260"/>
                <a:gd name="connsiteY24" fmla="*/ 1936567 h 6801978"/>
                <a:gd name="connsiteX25" fmla="*/ 85522 w 3649260"/>
                <a:gd name="connsiteY25" fmla="*/ 2458666 h 6801978"/>
                <a:gd name="connsiteX26" fmla="*/ 129604 w 3649260"/>
                <a:gd name="connsiteY26" fmla="*/ 2816483 h 6801978"/>
                <a:gd name="connsiteX27" fmla="*/ 352330 w 3649260"/>
                <a:gd name="connsiteY27" fmla="*/ 2890681 h 6801978"/>
                <a:gd name="connsiteX28" fmla="*/ 489539 w 3649260"/>
                <a:gd name="connsiteY28" fmla="*/ 2811784 h 6801978"/>
                <a:gd name="connsiteX29" fmla="*/ 780572 w 3649260"/>
                <a:gd name="connsiteY29" fmla="*/ 2842363 h 6801978"/>
                <a:gd name="connsiteX30" fmla="*/ 962989 w 3649260"/>
                <a:gd name="connsiteY30" fmla="*/ 3064228 h 6801978"/>
                <a:gd name="connsiteX31" fmla="*/ 1006276 w 3649260"/>
                <a:gd name="connsiteY31" fmla="*/ 3210903 h 6801978"/>
                <a:gd name="connsiteX32" fmla="*/ 909045 w 3649260"/>
                <a:gd name="connsiteY32" fmla="*/ 3446072 h 6801978"/>
                <a:gd name="connsiteX33" fmla="*/ 499004 w 3649260"/>
                <a:gd name="connsiteY33" fmla="*/ 3570772 h 6801978"/>
                <a:gd name="connsiteX34" fmla="*/ 296003 w 3649260"/>
                <a:gd name="connsiteY34" fmla="*/ 3479034 h 6801978"/>
                <a:gd name="connsiteX35" fmla="*/ 88368 w 3649260"/>
                <a:gd name="connsiteY35" fmla="*/ 3550320 h 6801978"/>
                <a:gd name="connsiteX36" fmla="*/ 9736 w 3649260"/>
                <a:gd name="connsiteY36" fmla="*/ 3966847 h 6801978"/>
                <a:gd name="connsiteX37" fmla="*/ 3977 w 3649260"/>
                <a:gd name="connsiteY37" fmla="*/ 4039919 h 6801978"/>
                <a:gd name="connsiteX38" fmla="*/ 999 w 3649260"/>
                <a:gd name="connsiteY38" fmla="*/ 4072616 h 6801978"/>
                <a:gd name="connsiteX39" fmla="*/ 999 w 3649260"/>
                <a:gd name="connsiteY39" fmla="*/ 6596069 h 6801978"/>
                <a:gd name="connsiteX40" fmla="*/ 278727 w 3649260"/>
                <a:gd name="connsiteY40" fmla="*/ 6781730 h 6801978"/>
                <a:gd name="connsiteX41" fmla="*/ 883363 w 3649260"/>
                <a:gd name="connsiteY41" fmla="*/ 6766969 h 6801978"/>
                <a:gd name="connsiteX42" fmla="*/ 1139117 w 3649260"/>
                <a:gd name="connsiteY42" fmla="*/ 6689396 h 6801978"/>
                <a:gd name="connsiteX43" fmla="*/ 1242769 w 3649260"/>
                <a:gd name="connsiteY43" fmla="*/ 6520746 h 6801978"/>
                <a:gd name="connsiteX44" fmla="*/ 1242041 w 3649260"/>
                <a:gd name="connsiteY44" fmla="*/ 5300752 h 6801978"/>
                <a:gd name="connsiteX45" fmla="*/ 1242571 w 3649260"/>
                <a:gd name="connsiteY45" fmla="*/ 5235357 h 6801978"/>
                <a:gd name="connsiteX46" fmla="*/ 1282284 w 3649260"/>
                <a:gd name="connsiteY46" fmla="*/ 5163278 h 6801978"/>
                <a:gd name="connsiteX47" fmla="*/ 1376669 w 3649260"/>
                <a:gd name="connsiteY47" fmla="*/ 5185451 h 6801978"/>
                <a:gd name="connsiteX48" fmla="*/ 1386333 w 3649260"/>
                <a:gd name="connsiteY48" fmla="*/ 5211993 h 6801978"/>
                <a:gd name="connsiteX49" fmla="*/ 1387657 w 3649260"/>
                <a:gd name="connsiteY49" fmla="*/ 5347813 h 6801978"/>
                <a:gd name="connsiteX50" fmla="*/ 1387591 w 3649260"/>
                <a:gd name="connsiteY50" fmla="*/ 5495281 h 6801978"/>
                <a:gd name="connsiteX51" fmla="*/ 1384678 w 3649260"/>
                <a:gd name="connsiteY51" fmla="*/ 5802861 h 6801978"/>
                <a:gd name="connsiteX52" fmla="*/ 1384678 w 3649260"/>
                <a:gd name="connsiteY52" fmla="*/ 5815173 h 6801978"/>
                <a:gd name="connsiteX53" fmla="*/ 1383421 w 3649260"/>
                <a:gd name="connsiteY53" fmla="*/ 6434701 h 6801978"/>
                <a:gd name="connsiteX54" fmla="*/ 1383222 w 3649260"/>
                <a:gd name="connsiteY54" fmla="*/ 6518364 h 6801978"/>
                <a:gd name="connsiteX55" fmla="*/ 1392952 w 3649260"/>
                <a:gd name="connsiteY55" fmla="*/ 6610300 h 6801978"/>
                <a:gd name="connsiteX56" fmla="*/ 1453780 w 3649260"/>
                <a:gd name="connsiteY56" fmla="*/ 6683306 h 6801978"/>
                <a:gd name="connsiteX57" fmla="*/ 2621154 w 3649260"/>
                <a:gd name="connsiteY57" fmla="*/ 6681718 h 6801978"/>
                <a:gd name="connsiteX58" fmla="*/ 2660205 w 3649260"/>
                <a:gd name="connsiteY58" fmla="*/ 6617448 h 6801978"/>
                <a:gd name="connsiteX59" fmla="*/ 2659675 w 3649260"/>
                <a:gd name="connsiteY59" fmla="*/ 5052146 h 6801978"/>
                <a:gd name="connsiteX60" fmla="*/ 2648556 w 3649260"/>
                <a:gd name="connsiteY60" fmla="*/ 3999478 h 6801978"/>
                <a:gd name="connsiteX61" fmla="*/ 2646371 w 3649260"/>
                <a:gd name="connsiteY61" fmla="*/ 3844993 h 6801978"/>
                <a:gd name="connsiteX62" fmla="*/ 2704485 w 3649260"/>
                <a:gd name="connsiteY62" fmla="*/ 3650331 h 6801978"/>
                <a:gd name="connsiteX63" fmla="*/ 3015044 w 3649260"/>
                <a:gd name="connsiteY63" fmla="*/ 3499818 h 6801978"/>
                <a:gd name="connsiteX64" fmla="*/ 3214934 w 3649260"/>
                <a:gd name="connsiteY64" fmla="*/ 3552107 h 6801978"/>
                <a:gd name="connsiteX65" fmla="*/ 3561368 w 3649260"/>
                <a:gd name="connsiteY65" fmla="*/ 3411323 h 6801978"/>
                <a:gd name="connsiteX66" fmla="*/ 3531980 w 3649260"/>
                <a:gd name="connsiteY66" fmla="*/ 2838259 h 6801978"/>
                <a:gd name="connsiteX0" fmla="*/ 3531544 w 3648824"/>
                <a:gd name="connsiteY0" fmla="*/ 2838259 h 6801978"/>
                <a:gd name="connsiteX1" fmla="*/ 3415647 w 3648824"/>
                <a:gd name="connsiteY1" fmla="*/ 2762009 h 6801978"/>
                <a:gd name="connsiteX2" fmla="*/ 3196893 w 3648824"/>
                <a:gd name="connsiteY2" fmla="*/ 2823300 h 6801978"/>
                <a:gd name="connsiteX3" fmla="*/ 2982639 w 3648824"/>
                <a:gd name="connsiteY3" fmla="*/ 2937873 h 6801978"/>
                <a:gd name="connsiteX4" fmla="*/ 2846356 w 3648824"/>
                <a:gd name="connsiteY4" fmla="*/ 2932578 h 6801978"/>
                <a:gd name="connsiteX5" fmla="*/ 2765936 w 3648824"/>
                <a:gd name="connsiteY5" fmla="*/ 2845341 h 6801978"/>
                <a:gd name="connsiteX6" fmla="*/ 2692400 w 3648824"/>
                <a:gd name="connsiteY6" fmla="*/ 2507116 h 6801978"/>
                <a:gd name="connsiteX7" fmla="*/ 2794530 w 3648824"/>
                <a:gd name="connsiteY7" fmla="*/ 1947091 h 6801978"/>
                <a:gd name="connsiteX8" fmla="*/ 2807040 w 3648824"/>
                <a:gd name="connsiteY8" fmla="*/ 1893809 h 6801978"/>
                <a:gd name="connsiteX9" fmla="*/ 2713845 w 3648824"/>
                <a:gd name="connsiteY9" fmla="*/ 1918829 h 6801978"/>
                <a:gd name="connsiteX10" fmla="*/ 1901774 w 3648824"/>
                <a:gd name="connsiteY10" fmla="*/ 1968801 h 6801978"/>
                <a:gd name="connsiteX11" fmla="*/ 1727696 w 3648824"/>
                <a:gd name="connsiteY11" fmla="*/ 1887918 h 6801978"/>
                <a:gd name="connsiteX12" fmla="*/ 1753047 w 3648824"/>
                <a:gd name="connsiteY12" fmla="*/ 1879314 h 6801978"/>
                <a:gd name="connsiteX13" fmla="*/ 2350336 w 3648824"/>
                <a:gd name="connsiteY13" fmla="*/ 1408975 h 6801978"/>
                <a:gd name="connsiteX14" fmla="*/ 1415682 w 3648824"/>
                <a:gd name="connsiteY14" fmla="*/ 2328 h 6801978"/>
                <a:gd name="connsiteX15" fmla="*/ 560654 w 3648824"/>
                <a:gd name="connsiteY15" fmla="*/ 764295 h 6801978"/>
                <a:gd name="connsiteX16" fmla="*/ 548938 w 3648824"/>
                <a:gd name="connsiteY16" fmla="*/ 1048378 h 6801978"/>
                <a:gd name="connsiteX17" fmla="*/ 1097512 w 3648824"/>
                <a:gd name="connsiteY17" fmla="*/ 1823318 h 6801978"/>
                <a:gd name="connsiteX18" fmla="*/ 1099696 w 3648824"/>
                <a:gd name="connsiteY18" fmla="*/ 1857736 h 6801978"/>
                <a:gd name="connsiteX19" fmla="*/ 982741 w 3648824"/>
                <a:gd name="connsiteY19" fmla="*/ 1912805 h 6801978"/>
                <a:gd name="connsiteX20" fmla="*/ 521602 w 3648824"/>
                <a:gd name="connsiteY20" fmla="*/ 1922866 h 6801978"/>
                <a:gd name="connsiteX21" fmla="*/ 285175 w 3648824"/>
                <a:gd name="connsiteY21" fmla="*/ 1876997 h 6801978"/>
                <a:gd name="connsiteX22" fmla="*/ 245528 w 3648824"/>
                <a:gd name="connsiteY22" fmla="*/ 1890103 h 6801978"/>
                <a:gd name="connsiteX23" fmla="*/ 226796 w 3648824"/>
                <a:gd name="connsiteY23" fmla="*/ 1920086 h 6801978"/>
                <a:gd name="connsiteX24" fmla="*/ 222230 w 3648824"/>
                <a:gd name="connsiteY24" fmla="*/ 1936567 h 6801978"/>
                <a:gd name="connsiteX25" fmla="*/ 85086 w 3648824"/>
                <a:gd name="connsiteY25" fmla="*/ 2458666 h 6801978"/>
                <a:gd name="connsiteX26" fmla="*/ 129168 w 3648824"/>
                <a:gd name="connsiteY26" fmla="*/ 2816483 h 6801978"/>
                <a:gd name="connsiteX27" fmla="*/ 351894 w 3648824"/>
                <a:gd name="connsiteY27" fmla="*/ 2890681 h 6801978"/>
                <a:gd name="connsiteX28" fmla="*/ 489103 w 3648824"/>
                <a:gd name="connsiteY28" fmla="*/ 2811784 h 6801978"/>
                <a:gd name="connsiteX29" fmla="*/ 780136 w 3648824"/>
                <a:gd name="connsiteY29" fmla="*/ 2842363 h 6801978"/>
                <a:gd name="connsiteX30" fmla="*/ 962553 w 3648824"/>
                <a:gd name="connsiteY30" fmla="*/ 3064228 h 6801978"/>
                <a:gd name="connsiteX31" fmla="*/ 1005840 w 3648824"/>
                <a:gd name="connsiteY31" fmla="*/ 3210903 h 6801978"/>
                <a:gd name="connsiteX32" fmla="*/ 908609 w 3648824"/>
                <a:gd name="connsiteY32" fmla="*/ 3446072 h 6801978"/>
                <a:gd name="connsiteX33" fmla="*/ 498568 w 3648824"/>
                <a:gd name="connsiteY33" fmla="*/ 3570772 h 6801978"/>
                <a:gd name="connsiteX34" fmla="*/ 295567 w 3648824"/>
                <a:gd name="connsiteY34" fmla="*/ 3479034 h 6801978"/>
                <a:gd name="connsiteX35" fmla="*/ 87932 w 3648824"/>
                <a:gd name="connsiteY35" fmla="*/ 3550320 h 6801978"/>
                <a:gd name="connsiteX36" fmla="*/ 9300 w 3648824"/>
                <a:gd name="connsiteY36" fmla="*/ 3966847 h 6801978"/>
                <a:gd name="connsiteX37" fmla="*/ 563 w 3648824"/>
                <a:gd name="connsiteY37" fmla="*/ 4072616 h 6801978"/>
                <a:gd name="connsiteX38" fmla="*/ 563 w 3648824"/>
                <a:gd name="connsiteY38" fmla="*/ 6596069 h 6801978"/>
                <a:gd name="connsiteX39" fmla="*/ 278291 w 3648824"/>
                <a:gd name="connsiteY39" fmla="*/ 6781730 h 6801978"/>
                <a:gd name="connsiteX40" fmla="*/ 882927 w 3648824"/>
                <a:gd name="connsiteY40" fmla="*/ 6766969 h 6801978"/>
                <a:gd name="connsiteX41" fmla="*/ 1138681 w 3648824"/>
                <a:gd name="connsiteY41" fmla="*/ 6689396 h 6801978"/>
                <a:gd name="connsiteX42" fmla="*/ 1242333 w 3648824"/>
                <a:gd name="connsiteY42" fmla="*/ 6520746 h 6801978"/>
                <a:gd name="connsiteX43" fmla="*/ 1241605 w 3648824"/>
                <a:gd name="connsiteY43" fmla="*/ 5300752 h 6801978"/>
                <a:gd name="connsiteX44" fmla="*/ 1242135 w 3648824"/>
                <a:gd name="connsiteY44" fmla="*/ 5235357 h 6801978"/>
                <a:gd name="connsiteX45" fmla="*/ 1281848 w 3648824"/>
                <a:gd name="connsiteY45" fmla="*/ 5163278 h 6801978"/>
                <a:gd name="connsiteX46" fmla="*/ 1376233 w 3648824"/>
                <a:gd name="connsiteY46" fmla="*/ 5185451 h 6801978"/>
                <a:gd name="connsiteX47" fmla="*/ 1385897 w 3648824"/>
                <a:gd name="connsiteY47" fmla="*/ 5211993 h 6801978"/>
                <a:gd name="connsiteX48" fmla="*/ 1387221 w 3648824"/>
                <a:gd name="connsiteY48" fmla="*/ 5347813 h 6801978"/>
                <a:gd name="connsiteX49" fmla="*/ 1387155 w 3648824"/>
                <a:gd name="connsiteY49" fmla="*/ 5495281 h 6801978"/>
                <a:gd name="connsiteX50" fmla="*/ 1384242 w 3648824"/>
                <a:gd name="connsiteY50" fmla="*/ 5802861 h 6801978"/>
                <a:gd name="connsiteX51" fmla="*/ 1384242 w 3648824"/>
                <a:gd name="connsiteY51" fmla="*/ 5815173 h 6801978"/>
                <a:gd name="connsiteX52" fmla="*/ 1382985 w 3648824"/>
                <a:gd name="connsiteY52" fmla="*/ 6434701 h 6801978"/>
                <a:gd name="connsiteX53" fmla="*/ 1382786 w 3648824"/>
                <a:gd name="connsiteY53" fmla="*/ 6518364 h 6801978"/>
                <a:gd name="connsiteX54" fmla="*/ 1392516 w 3648824"/>
                <a:gd name="connsiteY54" fmla="*/ 6610300 h 6801978"/>
                <a:gd name="connsiteX55" fmla="*/ 1453344 w 3648824"/>
                <a:gd name="connsiteY55" fmla="*/ 6683306 h 6801978"/>
                <a:gd name="connsiteX56" fmla="*/ 2620718 w 3648824"/>
                <a:gd name="connsiteY56" fmla="*/ 6681718 h 6801978"/>
                <a:gd name="connsiteX57" fmla="*/ 2659769 w 3648824"/>
                <a:gd name="connsiteY57" fmla="*/ 6617448 h 6801978"/>
                <a:gd name="connsiteX58" fmla="*/ 2659239 w 3648824"/>
                <a:gd name="connsiteY58" fmla="*/ 5052146 h 6801978"/>
                <a:gd name="connsiteX59" fmla="*/ 2648120 w 3648824"/>
                <a:gd name="connsiteY59" fmla="*/ 3999478 h 6801978"/>
                <a:gd name="connsiteX60" fmla="*/ 2645935 w 3648824"/>
                <a:gd name="connsiteY60" fmla="*/ 3844993 h 6801978"/>
                <a:gd name="connsiteX61" fmla="*/ 2704049 w 3648824"/>
                <a:gd name="connsiteY61" fmla="*/ 3650331 h 6801978"/>
                <a:gd name="connsiteX62" fmla="*/ 3014608 w 3648824"/>
                <a:gd name="connsiteY62" fmla="*/ 3499818 h 6801978"/>
                <a:gd name="connsiteX63" fmla="*/ 3214498 w 3648824"/>
                <a:gd name="connsiteY63" fmla="*/ 3552107 h 6801978"/>
                <a:gd name="connsiteX64" fmla="*/ 3560932 w 3648824"/>
                <a:gd name="connsiteY64" fmla="*/ 3411323 h 6801978"/>
                <a:gd name="connsiteX65" fmla="*/ 3531544 w 3648824"/>
                <a:gd name="connsiteY65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3682 w 3648264"/>
                <a:gd name="connsiteY50" fmla="*/ 5815173 h 6801978"/>
                <a:gd name="connsiteX51" fmla="*/ 1382425 w 3648264"/>
                <a:gd name="connsiteY51" fmla="*/ 6434701 h 6801978"/>
                <a:gd name="connsiteX52" fmla="*/ 1382226 w 3648264"/>
                <a:gd name="connsiteY52" fmla="*/ 6518364 h 6801978"/>
                <a:gd name="connsiteX53" fmla="*/ 1391956 w 3648264"/>
                <a:gd name="connsiteY53" fmla="*/ 6610300 h 6801978"/>
                <a:gd name="connsiteX54" fmla="*/ 1452784 w 3648264"/>
                <a:gd name="connsiteY54" fmla="*/ 6683306 h 6801978"/>
                <a:gd name="connsiteX55" fmla="*/ 2620158 w 3648264"/>
                <a:gd name="connsiteY55" fmla="*/ 6681718 h 6801978"/>
                <a:gd name="connsiteX56" fmla="*/ 2659209 w 3648264"/>
                <a:gd name="connsiteY56" fmla="*/ 6617448 h 6801978"/>
                <a:gd name="connsiteX57" fmla="*/ 2658679 w 3648264"/>
                <a:gd name="connsiteY57" fmla="*/ 5052146 h 6801978"/>
                <a:gd name="connsiteX58" fmla="*/ 2647560 w 3648264"/>
                <a:gd name="connsiteY58" fmla="*/ 3999478 h 6801978"/>
                <a:gd name="connsiteX59" fmla="*/ 2645375 w 3648264"/>
                <a:gd name="connsiteY59" fmla="*/ 3844993 h 6801978"/>
                <a:gd name="connsiteX60" fmla="*/ 2703489 w 3648264"/>
                <a:gd name="connsiteY60" fmla="*/ 3650331 h 6801978"/>
                <a:gd name="connsiteX61" fmla="*/ 3014048 w 3648264"/>
                <a:gd name="connsiteY61" fmla="*/ 3499818 h 6801978"/>
                <a:gd name="connsiteX62" fmla="*/ 3213938 w 3648264"/>
                <a:gd name="connsiteY62" fmla="*/ 3552107 h 6801978"/>
                <a:gd name="connsiteX63" fmla="*/ 3560372 w 3648264"/>
                <a:gd name="connsiteY63" fmla="*/ 3411323 h 6801978"/>
                <a:gd name="connsiteX64" fmla="*/ 3530984 w 3648264"/>
                <a:gd name="connsiteY64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2425 w 3648264"/>
                <a:gd name="connsiteY50" fmla="*/ 6434701 h 6801978"/>
                <a:gd name="connsiteX51" fmla="*/ 1382226 w 3648264"/>
                <a:gd name="connsiteY51" fmla="*/ 6518364 h 6801978"/>
                <a:gd name="connsiteX52" fmla="*/ 1391956 w 3648264"/>
                <a:gd name="connsiteY52" fmla="*/ 6610300 h 6801978"/>
                <a:gd name="connsiteX53" fmla="*/ 1452784 w 3648264"/>
                <a:gd name="connsiteY53" fmla="*/ 6683306 h 6801978"/>
                <a:gd name="connsiteX54" fmla="*/ 2620158 w 3648264"/>
                <a:gd name="connsiteY54" fmla="*/ 6681718 h 6801978"/>
                <a:gd name="connsiteX55" fmla="*/ 2659209 w 3648264"/>
                <a:gd name="connsiteY55" fmla="*/ 6617448 h 6801978"/>
                <a:gd name="connsiteX56" fmla="*/ 2658679 w 3648264"/>
                <a:gd name="connsiteY56" fmla="*/ 5052146 h 6801978"/>
                <a:gd name="connsiteX57" fmla="*/ 2647560 w 3648264"/>
                <a:gd name="connsiteY57" fmla="*/ 3999478 h 6801978"/>
                <a:gd name="connsiteX58" fmla="*/ 2645375 w 3648264"/>
                <a:gd name="connsiteY58" fmla="*/ 3844993 h 6801978"/>
                <a:gd name="connsiteX59" fmla="*/ 2703489 w 3648264"/>
                <a:gd name="connsiteY59" fmla="*/ 3650331 h 6801978"/>
                <a:gd name="connsiteX60" fmla="*/ 3014048 w 3648264"/>
                <a:gd name="connsiteY60" fmla="*/ 3499818 h 6801978"/>
                <a:gd name="connsiteX61" fmla="*/ 3213938 w 3648264"/>
                <a:gd name="connsiteY61" fmla="*/ 3552107 h 6801978"/>
                <a:gd name="connsiteX62" fmla="*/ 3560372 w 3648264"/>
                <a:gd name="connsiteY62" fmla="*/ 3411323 h 6801978"/>
                <a:gd name="connsiteX63" fmla="*/ 3530984 w 3648264"/>
                <a:gd name="connsiteY63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2425 w 3648264"/>
                <a:gd name="connsiteY49" fmla="*/ 6434701 h 6801978"/>
                <a:gd name="connsiteX50" fmla="*/ 1382226 w 3648264"/>
                <a:gd name="connsiteY50" fmla="*/ 6518364 h 6801978"/>
                <a:gd name="connsiteX51" fmla="*/ 1391956 w 3648264"/>
                <a:gd name="connsiteY51" fmla="*/ 6610300 h 6801978"/>
                <a:gd name="connsiteX52" fmla="*/ 1452784 w 3648264"/>
                <a:gd name="connsiteY52" fmla="*/ 6683306 h 6801978"/>
                <a:gd name="connsiteX53" fmla="*/ 2620158 w 3648264"/>
                <a:gd name="connsiteY53" fmla="*/ 6681718 h 6801978"/>
                <a:gd name="connsiteX54" fmla="*/ 2659209 w 3648264"/>
                <a:gd name="connsiteY54" fmla="*/ 6617448 h 6801978"/>
                <a:gd name="connsiteX55" fmla="*/ 2658679 w 3648264"/>
                <a:gd name="connsiteY55" fmla="*/ 5052146 h 6801978"/>
                <a:gd name="connsiteX56" fmla="*/ 2647560 w 3648264"/>
                <a:gd name="connsiteY56" fmla="*/ 3999478 h 6801978"/>
                <a:gd name="connsiteX57" fmla="*/ 2645375 w 3648264"/>
                <a:gd name="connsiteY57" fmla="*/ 3844993 h 6801978"/>
                <a:gd name="connsiteX58" fmla="*/ 2703489 w 3648264"/>
                <a:gd name="connsiteY58" fmla="*/ 3650331 h 6801978"/>
                <a:gd name="connsiteX59" fmla="*/ 3014048 w 3648264"/>
                <a:gd name="connsiteY59" fmla="*/ 3499818 h 6801978"/>
                <a:gd name="connsiteX60" fmla="*/ 3213938 w 3648264"/>
                <a:gd name="connsiteY60" fmla="*/ 3552107 h 6801978"/>
                <a:gd name="connsiteX61" fmla="*/ 3560372 w 3648264"/>
                <a:gd name="connsiteY61" fmla="*/ 3411323 h 6801978"/>
                <a:gd name="connsiteX62" fmla="*/ 3530984 w 3648264"/>
                <a:gd name="connsiteY62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425 w 3648264"/>
                <a:gd name="connsiteY48" fmla="*/ 6434701 h 6801978"/>
                <a:gd name="connsiteX49" fmla="*/ 1382226 w 3648264"/>
                <a:gd name="connsiteY49" fmla="*/ 6518364 h 6801978"/>
                <a:gd name="connsiteX50" fmla="*/ 1391956 w 3648264"/>
                <a:gd name="connsiteY50" fmla="*/ 6610300 h 6801978"/>
                <a:gd name="connsiteX51" fmla="*/ 1452784 w 3648264"/>
                <a:gd name="connsiteY51" fmla="*/ 6683306 h 6801978"/>
                <a:gd name="connsiteX52" fmla="*/ 2620158 w 3648264"/>
                <a:gd name="connsiteY52" fmla="*/ 6681718 h 6801978"/>
                <a:gd name="connsiteX53" fmla="*/ 2659209 w 3648264"/>
                <a:gd name="connsiteY53" fmla="*/ 6617448 h 6801978"/>
                <a:gd name="connsiteX54" fmla="*/ 2658679 w 3648264"/>
                <a:gd name="connsiteY54" fmla="*/ 5052146 h 6801978"/>
                <a:gd name="connsiteX55" fmla="*/ 2647560 w 3648264"/>
                <a:gd name="connsiteY55" fmla="*/ 3999478 h 6801978"/>
                <a:gd name="connsiteX56" fmla="*/ 2645375 w 3648264"/>
                <a:gd name="connsiteY56" fmla="*/ 3844993 h 6801978"/>
                <a:gd name="connsiteX57" fmla="*/ 2703489 w 3648264"/>
                <a:gd name="connsiteY57" fmla="*/ 3650331 h 6801978"/>
                <a:gd name="connsiteX58" fmla="*/ 3014048 w 3648264"/>
                <a:gd name="connsiteY58" fmla="*/ 3499818 h 6801978"/>
                <a:gd name="connsiteX59" fmla="*/ 3213938 w 3648264"/>
                <a:gd name="connsiteY59" fmla="*/ 3552107 h 6801978"/>
                <a:gd name="connsiteX60" fmla="*/ 3560372 w 3648264"/>
                <a:gd name="connsiteY60" fmla="*/ 3411323 h 6801978"/>
                <a:gd name="connsiteX61" fmla="*/ 3530984 w 3648264"/>
                <a:gd name="connsiteY61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58679 w 3648264"/>
                <a:gd name="connsiteY53" fmla="*/ 5052146 h 6801978"/>
                <a:gd name="connsiteX54" fmla="*/ 2647560 w 3648264"/>
                <a:gd name="connsiteY54" fmla="*/ 3999478 h 6801978"/>
                <a:gd name="connsiteX55" fmla="*/ 2645375 w 3648264"/>
                <a:gd name="connsiteY55" fmla="*/ 3844993 h 6801978"/>
                <a:gd name="connsiteX56" fmla="*/ 2703489 w 3648264"/>
                <a:gd name="connsiteY56" fmla="*/ 3650331 h 6801978"/>
                <a:gd name="connsiteX57" fmla="*/ 3014048 w 3648264"/>
                <a:gd name="connsiteY57" fmla="*/ 3499818 h 6801978"/>
                <a:gd name="connsiteX58" fmla="*/ 3213938 w 3648264"/>
                <a:gd name="connsiteY58" fmla="*/ 3552107 h 6801978"/>
                <a:gd name="connsiteX59" fmla="*/ 3560372 w 3648264"/>
                <a:gd name="connsiteY59" fmla="*/ 3411323 h 6801978"/>
                <a:gd name="connsiteX60" fmla="*/ 3530984 w 3648264"/>
                <a:gd name="connsiteY60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47560 w 3648264"/>
                <a:gd name="connsiteY53" fmla="*/ 3999478 h 6801978"/>
                <a:gd name="connsiteX54" fmla="*/ 2645375 w 3648264"/>
                <a:gd name="connsiteY54" fmla="*/ 3844993 h 6801978"/>
                <a:gd name="connsiteX55" fmla="*/ 2703489 w 3648264"/>
                <a:gd name="connsiteY55" fmla="*/ 3650331 h 6801978"/>
                <a:gd name="connsiteX56" fmla="*/ 3014048 w 3648264"/>
                <a:gd name="connsiteY56" fmla="*/ 3499818 h 6801978"/>
                <a:gd name="connsiteX57" fmla="*/ 3213938 w 3648264"/>
                <a:gd name="connsiteY57" fmla="*/ 3552107 h 6801978"/>
                <a:gd name="connsiteX58" fmla="*/ 3560372 w 3648264"/>
                <a:gd name="connsiteY58" fmla="*/ 3411323 h 6801978"/>
                <a:gd name="connsiteX59" fmla="*/ 3530984 w 3648264"/>
                <a:gd name="connsiteY59" fmla="*/ 2838259 h 68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48264" h="6801978">
                  <a:moveTo>
                    <a:pt x="3530984" y="2838259"/>
                  </a:moveTo>
                  <a:cubicBezTo>
                    <a:pt x="3501265" y="2801524"/>
                    <a:pt x="3463471" y="2772798"/>
                    <a:pt x="3415087" y="2762009"/>
                  </a:cubicBezTo>
                  <a:cubicBezTo>
                    <a:pt x="3331226" y="2743344"/>
                    <a:pt x="3262058" y="2781204"/>
                    <a:pt x="3196333" y="2823300"/>
                  </a:cubicBezTo>
                  <a:cubicBezTo>
                    <a:pt x="3127760" y="2867316"/>
                    <a:pt x="3060314" y="2912126"/>
                    <a:pt x="2982079" y="2937873"/>
                  </a:cubicBezTo>
                  <a:cubicBezTo>
                    <a:pt x="2935614" y="2953163"/>
                    <a:pt x="2887362" y="2956340"/>
                    <a:pt x="2845796" y="2932578"/>
                  </a:cubicBezTo>
                  <a:cubicBezTo>
                    <a:pt x="2811973" y="2913251"/>
                    <a:pt x="2786292" y="2880289"/>
                    <a:pt x="2765376" y="2845341"/>
                  </a:cubicBezTo>
                  <a:cubicBezTo>
                    <a:pt x="2702695" y="2740697"/>
                    <a:pt x="2687207" y="2624998"/>
                    <a:pt x="2691840" y="2507116"/>
                  </a:cubicBezTo>
                  <a:cubicBezTo>
                    <a:pt x="2699320" y="2316029"/>
                    <a:pt x="2732216" y="2128714"/>
                    <a:pt x="2793970" y="1947091"/>
                  </a:cubicBezTo>
                  <a:cubicBezTo>
                    <a:pt x="2799662" y="1930412"/>
                    <a:pt x="2809458" y="1914195"/>
                    <a:pt x="2806480" y="1893809"/>
                  </a:cubicBezTo>
                  <a:cubicBezTo>
                    <a:pt x="2776364" y="1910754"/>
                    <a:pt x="2743468" y="1908503"/>
                    <a:pt x="2713285" y="1918829"/>
                  </a:cubicBezTo>
                  <a:cubicBezTo>
                    <a:pt x="2447339" y="2009706"/>
                    <a:pt x="2175898" y="2019634"/>
                    <a:pt x="1901214" y="1968801"/>
                  </a:cubicBezTo>
                  <a:cubicBezTo>
                    <a:pt x="1837870" y="1957086"/>
                    <a:pt x="1779293" y="1932530"/>
                    <a:pt x="1727136" y="1887918"/>
                  </a:cubicBezTo>
                  <a:cubicBezTo>
                    <a:pt x="1737595" y="1884344"/>
                    <a:pt x="1744875" y="1881498"/>
                    <a:pt x="1752487" y="1879314"/>
                  </a:cubicBezTo>
                  <a:cubicBezTo>
                    <a:pt x="2016449" y="1804851"/>
                    <a:pt x="2216802" y="1649440"/>
                    <a:pt x="2349776" y="1408975"/>
                  </a:cubicBezTo>
                  <a:cubicBezTo>
                    <a:pt x="2719242" y="740864"/>
                    <a:pt x="2147304" y="-48439"/>
                    <a:pt x="1415122" y="2328"/>
                  </a:cubicBezTo>
                  <a:cubicBezTo>
                    <a:pt x="1000184" y="31054"/>
                    <a:pt x="645874" y="362793"/>
                    <a:pt x="560094" y="764295"/>
                  </a:cubicBezTo>
                  <a:cubicBezTo>
                    <a:pt x="540436" y="856165"/>
                    <a:pt x="536861" y="952603"/>
                    <a:pt x="548378" y="1048378"/>
                  </a:cubicBezTo>
                  <a:cubicBezTo>
                    <a:pt x="591401" y="1406129"/>
                    <a:pt x="775075" y="1663803"/>
                    <a:pt x="1096952" y="1823318"/>
                  </a:cubicBezTo>
                  <a:cubicBezTo>
                    <a:pt x="1126274" y="1837880"/>
                    <a:pt x="1112242" y="1846087"/>
                    <a:pt x="1099136" y="1857736"/>
                  </a:cubicBezTo>
                  <a:cubicBezTo>
                    <a:pt x="1065645" y="1887521"/>
                    <a:pt x="1023747" y="1902811"/>
                    <a:pt x="982181" y="1912805"/>
                  </a:cubicBezTo>
                  <a:cubicBezTo>
                    <a:pt x="829615" y="1949739"/>
                    <a:pt x="675395" y="1945503"/>
                    <a:pt x="521042" y="1922866"/>
                  </a:cubicBezTo>
                  <a:cubicBezTo>
                    <a:pt x="441483" y="1911217"/>
                    <a:pt x="362983" y="1894537"/>
                    <a:pt x="284615" y="1876997"/>
                  </a:cubicBezTo>
                  <a:cubicBezTo>
                    <a:pt x="266215" y="1865811"/>
                    <a:pt x="254102" y="1870974"/>
                    <a:pt x="244968" y="1890103"/>
                  </a:cubicBezTo>
                  <a:cubicBezTo>
                    <a:pt x="239938" y="1900560"/>
                    <a:pt x="239739" y="1914725"/>
                    <a:pt x="226236" y="1920086"/>
                  </a:cubicBezTo>
                  <a:cubicBezTo>
                    <a:pt x="224714" y="1925580"/>
                    <a:pt x="223523" y="1931206"/>
                    <a:pt x="221670" y="1936567"/>
                  </a:cubicBezTo>
                  <a:cubicBezTo>
                    <a:pt x="163225" y="2107269"/>
                    <a:pt x="101868" y="2277374"/>
                    <a:pt x="84526" y="2458666"/>
                  </a:cubicBezTo>
                  <a:cubicBezTo>
                    <a:pt x="72877" y="2580784"/>
                    <a:pt x="79562" y="2701778"/>
                    <a:pt x="128608" y="2816483"/>
                  </a:cubicBezTo>
                  <a:cubicBezTo>
                    <a:pt x="178382" y="2932843"/>
                    <a:pt x="242188" y="2953296"/>
                    <a:pt x="351334" y="2890681"/>
                  </a:cubicBezTo>
                  <a:cubicBezTo>
                    <a:pt x="397070" y="2864404"/>
                    <a:pt x="441947" y="2836406"/>
                    <a:pt x="488543" y="2811784"/>
                  </a:cubicBezTo>
                  <a:cubicBezTo>
                    <a:pt x="591864" y="2757178"/>
                    <a:pt x="688765" y="2767437"/>
                    <a:pt x="779576" y="2842363"/>
                  </a:cubicBezTo>
                  <a:cubicBezTo>
                    <a:pt x="855031" y="2904580"/>
                    <a:pt x="916322" y="2978116"/>
                    <a:pt x="961993" y="3064228"/>
                  </a:cubicBezTo>
                  <a:cubicBezTo>
                    <a:pt x="986152" y="3109766"/>
                    <a:pt x="1003956" y="3157687"/>
                    <a:pt x="1005280" y="3210903"/>
                  </a:cubicBezTo>
                  <a:cubicBezTo>
                    <a:pt x="1007597" y="3304097"/>
                    <a:pt x="964375" y="3378758"/>
                    <a:pt x="908049" y="3446072"/>
                  </a:cubicBezTo>
                  <a:cubicBezTo>
                    <a:pt x="809163" y="3564219"/>
                    <a:pt x="669107" y="3632394"/>
                    <a:pt x="498008" y="3570772"/>
                  </a:cubicBezTo>
                  <a:cubicBezTo>
                    <a:pt x="427650" y="3545421"/>
                    <a:pt x="363049" y="3508885"/>
                    <a:pt x="295007" y="3479034"/>
                  </a:cubicBezTo>
                  <a:cubicBezTo>
                    <a:pt x="197444" y="3436276"/>
                    <a:pt x="136539" y="3451390"/>
                    <a:pt x="87372" y="3550320"/>
                  </a:cubicBezTo>
                  <a:cubicBezTo>
                    <a:pt x="38205" y="3649250"/>
                    <a:pt x="14564" y="3564991"/>
                    <a:pt x="3" y="4072616"/>
                  </a:cubicBezTo>
                  <a:cubicBezTo>
                    <a:pt x="-129" y="4913746"/>
                    <a:pt x="6754" y="5754940"/>
                    <a:pt x="3" y="6596069"/>
                  </a:cubicBezTo>
                  <a:cubicBezTo>
                    <a:pt x="-990" y="6720174"/>
                    <a:pt x="193341" y="6774912"/>
                    <a:pt x="277731" y="6781730"/>
                  </a:cubicBezTo>
                  <a:cubicBezTo>
                    <a:pt x="479541" y="6798144"/>
                    <a:pt x="681550" y="6797946"/>
                    <a:pt x="882367" y="6766969"/>
                  </a:cubicBezTo>
                  <a:cubicBezTo>
                    <a:pt x="971127" y="6753268"/>
                    <a:pt x="1058298" y="6732882"/>
                    <a:pt x="1138121" y="6689396"/>
                  </a:cubicBezTo>
                  <a:cubicBezTo>
                    <a:pt x="1204774" y="6653058"/>
                    <a:pt x="1242435" y="6604409"/>
                    <a:pt x="1241773" y="6520746"/>
                  </a:cubicBezTo>
                  <a:cubicBezTo>
                    <a:pt x="1238663" y="6114082"/>
                    <a:pt x="1240780" y="5707417"/>
                    <a:pt x="1241045" y="5300752"/>
                  </a:cubicBezTo>
                  <a:cubicBezTo>
                    <a:pt x="1241045" y="5278910"/>
                    <a:pt x="1239324" y="5256935"/>
                    <a:pt x="1241575" y="5235357"/>
                  </a:cubicBezTo>
                  <a:cubicBezTo>
                    <a:pt x="1244355" y="5208485"/>
                    <a:pt x="1258122" y="5178501"/>
                    <a:pt x="1281288" y="5163278"/>
                  </a:cubicBezTo>
                  <a:cubicBezTo>
                    <a:pt x="1306573" y="5146664"/>
                    <a:pt x="1358199" y="5161689"/>
                    <a:pt x="1375673" y="5185451"/>
                  </a:cubicBezTo>
                  <a:cubicBezTo>
                    <a:pt x="1381299" y="5193129"/>
                    <a:pt x="1383881" y="5202594"/>
                    <a:pt x="1385337" y="5211993"/>
                  </a:cubicBezTo>
                  <a:cubicBezTo>
                    <a:pt x="1392154" y="5255545"/>
                    <a:pt x="1386727" y="5303731"/>
                    <a:pt x="1386661" y="5347813"/>
                  </a:cubicBezTo>
                  <a:cubicBezTo>
                    <a:pt x="1386143" y="5565541"/>
                    <a:pt x="1381344" y="6307950"/>
                    <a:pt x="1382226" y="6518364"/>
                  </a:cubicBezTo>
                  <a:cubicBezTo>
                    <a:pt x="1382160" y="6549605"/>
                    <a:pt x="1385271" y="6580052"/>
                    <a:pt x="1391956" y="6610300"/>
                  </a:cubicBezTo>
                  <a:cubicBezTo>
                    <a:pt x="1399171" y="6636444"/>
                    <a:pt x="1411945" y="6664376"/>
                    <a:pt x="1452784" y="6683306"/>
                  </a:cubicBezTo>
                  <a:cubicBezTo>
                    <a:pt x="1825030" y="6823892"/>
                    <a:pt x="2252280" y="6858839"/>
                    <a:pt x="2620158" y="6681718"/>
                  </a:cubicBezTo>
                  <a:cubicBezTo>
                    <a:pt x="2648884" y="6667884"/>
                    <a:pt x="2659209" y="6649682"/>
                    <a:pt x="2659209" y="6617448"/>
                  </a:cubicBezTo>
                  <a:cubicBezTo>
                    <a:pt x="2663776" y="6170408"/>
                    <a:pt x="2649866" y="4461554"/>
                    <a:pt x="2647560" y="3999478"/>
                  </a:cubicBezTo>
                  <a:cubicBezTo>
                    <a:pt x="2643324" y="3947850"/>
                    <a:pt x="2646368" y="3896488"/>
                    <a:pt x="2645375" y="3844993"/>
                  </a:cubicBezTo>
                  <a:cubicBezTo>
                    <a:pt x="2650142" y="3775759"/>
                    <a:pt x="2671322" y="3711291"/>
                    <a:pt x="2703489" y="3650331"/>
                  </a:cubicBezTo>
                  <a:cubicBezTo>
                    <a:pt x="2771532" y="3521329"/>
                    <a:pt x="2874786" y="3470099"/>
                    <a:pt x="3014048" y="3499818"/>
                  </a:cubicBezTo>
                  <a:cubicBezTo>
                    <a:pt x="3081363" y="3514180"/>
                    <a:pt x="3146955" y="3536155"/>
                    <a:pt x="3213938" y="3552107"/>
                  </a:cubicBezTo>
                  <a:cubicBezTo>
                    <a:pt x="3372659" y="3589834"/>
                    <a:pt x="3476643" y="3549591"/>
                    <a:pt x="3560372" y="3411323"/>
                  </a:cubicBezTo>
                  <a:cubicBezTo>
                    <a:pt x="3682689" y="3208785"/>
                    <a:pt x="3681365" y="3024118"/>
                    <a:pt x="3530984" y="2838259"/>
                  </a:cubicBezTo>
                  <a:close/>
                </a:path>
              </a:pathLst>
            </a:custGeom>
            <a:solidFill>
              <a:schemeClr val="accent4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aphic 9">
              <a:extLst>
                <a:ext uri="{FF2B5EF4-FFF2-40B4-BE49-F238E27FC236}">
                  <a16:creationId xmlns:a16="http://schemas.microsoft.com/office/drawing/2014/main" id="{E7BC252D-F402-47DA-99F5-5FA83F7A16EF}"/>
                </a:ext>
              </a:extLst>
            </p:cNvPr>
            <p:cNvGrpSpPr/>
            <p:nvPr/>
          </p:nvGrpSpPr>
          <p:grpSpPr>
            <a:xfrm>
              <a:off x="3305172" y="18085"/>
              <a:ext cx="2979984" cy="6834885"/>
              <a:chOff x="3305172" y="18085"/>
              <a:chExt cx="2979984" cy="6834885"/>
            </a:xfrm>
            <a:solidFill>
              <a:srgbClr val="F28549"/>
            </a:solidFill>
          </p:grpSpPr>
          <p:sp>
            <p:nvSpPr>
              <p:cNvPr id="8" name="Freeform: Shape 149">
                <a:extLst>
                  <a:ext uri="{FF2B5EF4-FFF2-40B4-BE49-F238E27FC236}">
                    <a16:creationId xmlns:a16="http://schemas.microsoft.com/office/drawing/2014/main" id="{18E24F03-B427-443C-8DBA-3C6002ECA255}"/>
                  </a:ext>
                </a:extLst>
              </p:cNvPr>
              <p:cNvSpPr/>
              <p:nvPr/>
            </p:nvSpPr>
            <p:spPr>
              <a:xfrm>
                <a:off x="4956094" y="6703162"/>
                <a:ext cx="198" cy="534"/>
              </a:xfrm>
              <a:custGeom>
                <a:avLst/>
                <a:gdLst>
                  <a:gd name="connsiteX0" fmla="*/ 198 w 198"/>
                  <a:gd name="connsiteY0" fmla="*/ 535 h 534"/>
                  <a:gd name="connsiteX1" fmla="*/ 66 w 198"/>
                  <a:gd name="connsiteY1" fmla="*/ 5 h 534"/>
                  <a:gd name="connsiteX2" fmla="*/ 0 w 198"/>
                  <a:gd name="connsiteY2" fmla="*/ 5 h 534"/>
                  <a:gd name="connsiteX3" fmla="*/ 198 w 198"/>
                  <a:gd name="connsiteY3" fmla="*/ 535 h 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" h="534">
                    <a:moveTo>
                      <a:pt x="198" y="535"/>
                    </a:moveTo>
                    <a:cubicBezTo>
                      <a:pt x="198" y="336"/>
                      <a:pt x="132" y="204"/>
                      <a:pt x="66" y="5"/>
                    </a:cubicBezTo>
                    <a:cubicBezTo>
                      <a:pt x="66" y="5"/>
                      <a:pt x="0" y="5"/>
                      <a:pt x="0" y="5"/>
                    </a:cubicBezTo>
                    <a:cubicBezTo>
                      <a:pt x="0" y="-61"/>
                      <a:pt x="198" y="535"/>
                      <a:pt x="198" y="535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50">
                <a:extLst>
                  <a:ext uri="{FF2B5EF4-FFF2-40B4-BE49-F238E27FC236}">
                    <a16:creationId xmlns:a16="http://schemas.microsoft.com/office/drawing/2014/main" id="{76D543A4-E5E1-4A2A-A97C-773735D24D5F}"/>
                  </a:ext>
                </a:extLst>
              </p:cNvPr>
              <p:cNvSpPr/>
              <p:nvPr/>
            </p:nvSpPr>
            <p:spPr>
              <a:xfrm>
                <a:off x="4935311" y="6682847"/>
                <a:ext cx="264" cy="265"/>
              </a:xfrm>
              <a:custGeom>
                <a:avLst/>
                <a:gdLst>
                  <a:gd name="connsiteX0" fmla="*/ 265 w 264"/>
                  <a:gd name="connsiteY0" fmla="*/ 265 h 265"/>
                  <a:gd name="connsiteX1" fmla="*/ 132 w 264"/>
                  <a:gd name="connsiteY1" fmla="*/ 66 h 265"/>
                  <a:gd name="connsiteX2" fmla="*/ 0 w 264"/>
                  <a:gd name="connsiteY2" fmla="*/ 0 h 265"/>
                  <a:gd name="connsiteX3" fmla="*/ 265 w 264"/>
                  <a:gd name="connsiteY3" fmla="*/ 265 h 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" h="265">
                    <a:moveTo>
                      <a:pt x="265" y="265"/>
                    </a:moveTo>
                    <a:cubicBezTo>
                      <a:pt x="198" y="199"/>
                      <a:pt x="132" y="133"/>
                      <a:pt x="132" y="66"/>
                    </a:cubicBezTo>
                    <a:cubicBezTo>
                      <a:pt x="66" y="66"/>
                      <a:pt x="66" y="0"/>
                      <a:pt x="0" y="0"/>
                    </a:cubicBezTo>
                    <a:lnTo>
                      <a:pt x="265" y="265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51">
                <a:extLst>
                  <a:ext uri="{FF2B5EF4-FFF2-40B4-BE49-F238E27FC236}">
                    <a16:creationId xmlns:a16="http://schemas.microsoft.com/office/drawing/2014/main" id="{F7DA6EA5-606D-437B-BC20-11047E007D6D}"/>
                  </a:ext>
                </a:extLst>
              </p:cNvPr>
              <p:cNvSpPr/>
              <p:nvPr/>
            </p:nvSpPr>
            <p:spPr>
              <a:xfrm>
                <a:off x="3305172" y="18085"/>
                <a:ext cx="2979984" cy="6834885"/>
              </a:xfrm>
              <a:custGeom>
                <a:avLst/>
                <a:gdLst>
                  <a:gd name="connsiteX0" fmla="*/ 966595 w 2979984"/>
                  <a:gd name="connsiteY0" fmla="*/ 1772474 h 6834885"/>
                  <a:gd name="connsiteX1" fmla="*/ 1086066 w 2979984"/>
                  <a:gd name="connsiteY1" fmla="*/ 1844488 h 6834885"/>
                  <a:gd name="connsiteX2" fmla="*/ 1095465 w 2979984"/>
                  <a:gd name="connsiteY2" fmla="*/ 1945161 h 6834885"/>
                  <a:gd name="connsiteX3" fmla="*/ 972684 w 2979984"/>
                  <a:gd name="connsiteY3" fmla="*/ 2029883 h 6834885"/>
                  <a:gd name="connsiteX4" fmla="*/ 469516 w 2979984"/>
                  <a:gd name="connsiteY4" fmla="*/ 2012674 h 6834885"/>
                  <a:gd name="connsiteX5" fmla="*/ 265853 w 2979984"/>
                  <a:gd name="connsiteY5" fmla="*/ 1945955 h 6834885"/>
                  <a:gd name="connsiteX6" fmla="*/ 129437 w 2979984"/>
                  <a:gd name="connsiteY6" fmla="*/ 2010556 h 6834885"/>
                  <a:gd name="connsiteX7" fmla="*/ 54445 w 2979984"/>
                  <a:gd name="connsiteY7" fmla="*/ 2309001 h 6834885"/>
                  <a:gd name="connsiteX8" fmla="*/ 44120 w 2979984"/>
                  <a:gd name="connsiteY8" fmla="*/ 2788011 h 6834885"/>
                  <a:gd name="connsiteX9" fmla="*/ 119178 w 2979984"/>
                  <a:gd name="connsiteY9" fmla="*/ 2988563 h 6834885"/>
                  <a:gd name="connsiteX10" fmla="*/ 259234 w 2979984"/>
                  <a:gd name="connsiteY10" fmla="*/ 3019143 h 6834885"/>
                  <a:gd name="connsiteX11" fmla="*/ 478849 w 2979984"/>
                  <a:gd name="connsiteY11" fmla="*/ 2894773 h 6834885"/>
                  <a:gd name="connsiteX12" fmla="*/ 787686 w 2979984"/>
                  <a:gd name="connsiteY12" fmla="*/ 2944481 h 6834885"/>
                  <a:gd name="connsiteX13" fmla="*/ 912320 w 2979984"/>
                  <a:gd name="connsiteY13" fmla="*/ 3250407 h 6834885"/>
                  <a:gd name="connsiteX14" fmla="*/ 822634 w 2979984"/>
                  <a:gd name="connsiteY14" fmla="*/ 3589162 h 6834885"/>
                  <a:gd name="connsiteX15" fmla="*/ 623140 w 2979984"/>
                  <a:gd name="connsiteY15" fmla="*/ 3751987 h 6834885"/>
                  <a:gd name="connsiteX16" fmla="*/ 315362 w 2979984"/>
                  <a:gd name="connsiteY16" fmla="*/ 3701352 h 6834885"/>
                  <a:gd name="connsiteX17" fmla="*/ 209724 w 2979984"/>
                  <a:gd name="connsiteY17" fmla="*/ 3672361 h 6834885"/>
                  <a:gd name="connsiteX18" fmla="*/ 100447 w 2979984"/>
                  <a:gd name="connsiteY18" fmla="*/ 3714590 h 6834885"/>
                  <a:gd name="connsiteX19" fmla="*/ 30352 w 2979984"/>
                  <a:gd name="connsiteY19" fmla="*/ 3857293 h 6834885"/>
                  <a:gd name="connsiteX20" fmla="*/ 10496 w 2979984"/>
                  <a:gd name="connsiteY20" fmla="*/ 4113179 h 6834885"/>
                  <a:gd name="connsiteX21" fmla="*/ 11488 w 2979984"/>
                  <a:gd name="connsiteY21" fmla="*/ 5402540 h 6834885"/>
                  <a:gd name="connsiteX22" fmla="*/ 11820 w 2979984"/>
                  <a:gd name="connsiteY22" fmla="*/ 6626373 h 6834885"/>
                  <a:gd name="connsiteX23" fmla="*/ 898 w 2979984"/>
                  <a:gd name="connsiteY23" fmla="*/ 6715133 h 6834885"/>
                  <a:gd name="connsiteX24" fmla="*/ 15857 w 2979984"/>
                  <a:gd name="connsiteY24" fmla="*/ 6730290 h 6834885"/>
                  <a:gd name="connsiteX25" fmla="*/ 23403 w 2979984"/>
                  <a:gd name="connsiteY25" fmla="*/ 6740218 h 6834885"/>
                  <a:gd name="connsiteX26" fmla="*/ 36839 w 2979984"/>
                  <a:gd name="connsiteY26" fmla="*/ 6747234 h 6834885"/>
                  <a:gd name="connsiteX27" fmla="*/ 37302 w 2979984"/>
                  <a:gd name="connsiteY27" fmla="*/ 6746241 h 6834885"/>
                  <a:gd name="connsiteX28" fmla="*/ 532925 w 2979984"/>
                  <a:gd name="connsiteY28" fmla="*/ 6817395 h 6834885"/>
                  <a:gd name="connsiteX29" fmla="*/ 948724 w 2979984"/>
                  <a:gd name="connsiteY29" fmla="*/ 6793831 h 6834885"/>
                  <a:gd name="connsiteX30" fmla="*/ 1227710 w 2979984"/>
                  <a:gd name="connsiteY30" fmla="*/ 6735717 h 6834885"/>
                  <a:gd name="connsiteX31" fmla="*/ 1389277 w 2979984"/>
                  <a:gd name="connsiteY31" fmla="*/ 6504983 h 6834885"/>
                  <a:gd name="connsiteX32" fmla="*/ 1388483 w 2979984"/>
                  <a:gd name="connsiteY32" fmla="*/ 5363753 h 6834885"/>
                  <a:gd name="connsiteX33" fmla="*/ 1395962 w 2979984"/>
                  <a:gd name="connsiteY33" fmla="*/ 5257321 h 6834885"/>
                  <a:gd name="connsiteX34" fmla="*/ 1528141 w 2979984"/>
                  <a:gd name="connsiteY34" fmla="*/ 5209069 h 6834885"/>
                  <a:gd name="connsiteX35" fmla="*/ 1560177 w 2979984"/>
                  <a:gd name="connsiteY35" fmla="*/ 5294056 h 6834885"/>
                  <a:gd name="connsiteX36" fmla="*/ 1562096 w 2979984"/>
                  <a:gd name="connsiteY36" fmla="*/ 5772668 h 6834885"/>
                  <a:gd name="connsiteX37" fmla="*/ 1573150 w 2979984"/>
                  <a:gd name="connsiteY37" fmla="*/ 6553499 h 6834885"/>
                  <a:gd name="connsiteX38" fmla="*/ 2066787 w 2979984"/>
                  <a:gd name="connsiteY38" fmla="*/ 6806539 h 6834885"/>
                  <a:gd name="connsiteX39" fmla="*/ 2546128 w 2979984"/>
                  <a:gd name="connsiteY39" fmla="*/ 6816667 h 6834885"/>
                  <a:gd name="connsiteX40" fmla="*/ 2910299 w 2979984"/>
                  <a:gd name="connsiteY40" fmla="*/ 6716456 h 6834885"/>
                  <a:gd name="connsiteX41" fmla="*/ 2977745 w 2979984"/>
                  <a:gd name="connsiteY41" fmla="*/ 6613863 h 6834885"/>
                  <a:gd name="connsiteX42" fmla="*/ 2973112 w 2979984"/>
                  <a:gd name="connsiteY42" fmla="*/ 5379771 h 6834885"/>
                  <a:gd name="connsiteX43" fmla="*/ 2976024 w 2979984"/>
                  <a:gd name="connsiteY43" fmla="*/ 4172021 h 6834885"/>
                  <a:gd name="connsiteX44" fmla="*/ 2972980 w 2979984"/>
                  <a:gd name="connsiteY44" fmla="*/ 4101199 h 6834885"/>
                  <a:gd name="connsiteX45" fmla="*/ 2946901 w 2979984"/>
                  <a:gd name="connsiteY45" fmla="*/ 3904817 h 6834885"/>
                  <a:gd name="connsiteX46" fmla="*/ 2803404 w 2979984"/>
                  <a:gd name="connsiteY46" fmla="*/ 3625367 h 6834885"/>
                  <a:gd name="connsiteX47" fmla="*/ 2621450 w 2979984"/>
                  <a:gd name="connsiteY47" fmla="*/ 3615505 h 6834885"/>
                  <a:gd name="connsiteX48" fmla="*/ 2535140 w 2979984"/>
                  <a:gd name="connsiteY48" fmla="*/ 3680171 h 6834885"/>
                  <a:gd name="connsiteX49" fmla="*/ 2286799 w 2979984"/>
                  <a:gd name="connsiteY49" fmla="*/ 3740734 h 6834885"/>
                  <a:gd name="connsiteX50" fmla="*/ 2097763 w 2979984"/>
                  <a:gd name="connsiteY50" fmla="*/ 3598560 h 6834885"/>
                  <a:gd name="connsiteX51" fmla="*/ 2095844 w 2979984"/>
                  <a:gd name="connsiteY51" fmla="*/ 2961360 h 6834885"/>
                  <a:gd name="connsiteX52" fmla="*/ 2318504 w 2979984"/>
                  <a:gd name="connsiteY52" fmla="*/ 2864658 h 6834885"/>
                  <a:gd name="connsiteX53" fmla="*/ 2432944 w 2979984"/>
                  <a:gd name="connsiteY53" fmla="*/ 2900466 h 6834885"/>
                  <a:gd name="connsiteX54" fmla="*/ 2571147 w 2979984"/>
                  <a:gd name="connsiteY54" fmla="*/ 2970229 h 6834885"/>
                  <a:gd name="connsiteX55" fmla="*/ 2737877 w 2979984"/>
                  <a:gd name="connsiteY55" fmla="*/ 2922771 h 6834885"/>
                  <a:gd name="connsiteX56" fmla="*/ 2768059 w 2979984"/>
                  <a:gd name="connsiteY56" fmla="*/ 2868828 h 6834885"/>
                  <a:gd name="connsiteX57" fmla="*/ 2821606 w 2979984"/>
                  <a:gd name="connsiteY57" fmla="*/ 2552312 h 6834885"/>
                  <a:gd name="connsiteX58" fmla="*/ 2787187 w 2979984"/>
                  <a:gd name="connsiteY58" fmla="*/ 2182382 h 6834885"/>
                  <a:gd name="connsiteX59" fmla="*/ 2753299 w 2979984"/>
                  <a:gd name="connsiteY59" fmla="*/ 2025382 h 6834885"/>
                  <a:gd name="connsiteX60" fmla="*/ 2698759 w 2979984"/>
                  <a:gd name="connsiteY60" fmla="*/ 1993479 h 6834885"/>
                  <a:gd name="connsiteX61" fmla="*/ 2528852 w 2979984"/>
                  <a:gd name="connsiteY61" fmla="*/ 2053380 h 6834885"/>
                  <a:gd name="connsiteX62" fmla="*/ 2365630 w 2979984"/>
                  <a:gd name="connsiteY62" fmla="*/ 2098388 h 6834885"/>
                  <a:gd name="connsiteX63" fmla="*/ 2204990 w 2979984"/>
                  <a:gd name="connsiteY63" fmla="*/ 2115796 h 6834885"/>
                  <a:gd name="connsiteX64" fmla="*/ 1793626 w 2979984"/>
                  <a:gd name="connsiteY64" fmla="*/ 2065095 h 6834885"/>
                  <a:gd name="connsiteX65" fmla="*/ 1670779 w 2979984"/>
                  <a:gd name="connsiteY65" fmla="*/ 1970908 h 6834885"/>
                  <a:gd name="connsiteX66" fmla="*/ 1709830 w 2979984"/>
                  <a:gd name="connsiteY66" fmla="*/ 1813445 h 6834885"/>
                  <a:gd name="connsiteX67" fmla="*/ 1756427 w 2979984"/>
                  <a:gd name="connsiteY67" fmla="*/ 1791139 h 6834885"/>
                  <a:gd name="connsiteX68" fmla="*/ 2039120 w 2979984"/>
                  <a:gd name="connsiteY68" fmla="*/ 1598000 h 6834885"/>
                  <a:gd name="connsiteX69" fmla="*/ 2284416 w 2979984"/>
                  <a:gd name="connsiteY69" fmla="*/ 667781 h 6834885"/>
                  <a:gd name="connsiteX70" fmla="*/ 1150004 w 2979984"/>
                  <a:gd name="connsiteY70" fmla="*/ 35213 h 6834885"/>
                  <a:gd name="connsiteX71" fmla="*/ 550796 w 2979984"/>
                  <a:gd name="connsiteY71" fmla="*/ 509854 h 6834885"/>
                  <a:gd name="connsiteX72" fmla="*/ 491623 w 2979984"/>
                  <a:gd name="connsiteY72" fmla="*/ 1239322 h 6834885"/>
                  <a:gd name="connsiteX73" fmla="*/ 724012 w 2979984"/>
                  <a:gd name="connsiteY73" fmla="*/ 1631690 h 6834885"/>
                  <a:gd name="connsiteX74" fmla="*/ 885712 w 2979984"/>
                  <a:gd name="connsiteY74" fmla="*/ 1737460 h 6834885"/>
                  <a:gd name="connsiteX75" fmla="*/ 966595 w 2979984"/>
                  <a:gd name="connsiteY75" fmla="*/ 1772474 h 683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979984" h="6834885">
                    <a:moveTo>
                      <a:pt x="966595" y="1772474"/>
                    </a:moveTo>
                    <a:cubicBezTo>
                      <a:pt x="1008426" y="1791801"/>
                      <a:pt x="1048404" y="1813577"/>
                      <a:pt x="1086066" y="1844488"/>
                    </a:cubicBezTo>
                    <a:cubicBezTo>
                      <a:pt x="1109298" y="1863550"/>
                      <a:pt x="1105459" y="1921068"/>
                      <a:pt x="1095465" y="1945161"/>
                    </a:cubicBezTo>
                    <a:cubicBezTo>
                      <a:pt x="1072431" y="2000627"/>
                      <a:pt x="1026694" y="2015189"/>
                      <a:pt x="972684" y="2029883"/>
                    </a:cubicBezTo>
                    <a:cubicBezTo>
                      <a:pt x="803704" y="2075685"/>
                      <a:pt x="636312" y="2044180"/>
                      <a:pt x="469516" y="2012674"/>
                    </a:cubicBezTo>
                    <a:cubicBezTo>
                      <a:pt x="398892" y="1999304"/>
                      <a:pt x="333630" y="1968592"/>
                      <a:pt x="265853" y="1945955"/>
                    </a:cubicBezTo>
                    <a:cubicBezTo>
                      <a:pt x="183580" y="1918487"/>
                      <a:pt x="150551" y="1933975"/>
                      <a:pt x="129437" y="2010556"/>
                    </a:cubicBezTo>
                    <a:cubicBezTo>
                      <a:pt x="102167" y="2109376"/>
                      <a:pt x="72051" y="2207335"/>
                      <a:pt x="54445" y="2309001"/>
                    </a:cubicBezTo>
                    <a:cubicBezTo>
                      <a:pt x="26844" y="2468583"/>
                      <a:pt x="16784" y="2627900"/>
                      <a:pt x="44120" y="2788011"/>
                    </a:cubicBezTo>
                    <a:cubicBezTo>
                      <a:pt x="56298" y="2859164"/>
                      <a:pt x="72978" y="2929854"/>
                      <a:pt x="119178" y="2988563"/>
                    </a:cubicBezTo>
                    <a:cubicBezTo>
                      <a:pt x="161671" y="3042507"/>
                      <a:pt x="196685" y="3048530"/>
                      <a:pt x="259234" y="3019143"/>
                    </a:cubicBezTo>
                    <a:cubicBezTo>
                      <a:pt x="335682" y="2983268"/>
                      <a:pt x="402466" y="2930780"/>
                      <a:pt x="478849" y="2894773"/>
                    </a:cubicBezTo>
                    <a:cubicBezTo>
                      <a:pt x="598253" y="2838447"/>
                      <a:pt x="706141" y="2853538"/>
                      <a:pt x="787686" y="2944481"/>
                    </a:cubicBezTo>
                    <a:cubicBezTo>
                      <a:pt x="865260" y="3031056"/>
                      <a:pt x="903782" y="3135238"/>
                      <a:pt x="912320" y="3250407"/>
                    </a:cubicBezTo>
                    <a:cubicBezTo>
                      <a:pt x="921454" y="3373386"/>
                      <a:pt x="887565" y="3486172"/>
                      <a:pt x="822634" y="3589162"/>
                    </a:cubicBezTo>
                    <a:cubicBezTo>
                      <a:pt x="774845" y="3665014"/>
                      <a:pt x="716798" y="3731799"/>
                      <a:pt x="623140" y="3751987"/>
                    </a:cubicBezTo>
                    <a:cubicBezTo>
                      <a:pt x="514326" y="3775417"/>
                      <a:pt x="412858" y="3742124"/>
                      <a:pt x="315362" y="3701352"/>
                    </a:cubicBezTo>
                    <a:cubicBezTo>
                      <a:pt x="280216" y="3686658"/>
                      <a:pt x="246194" y="3676928"/>
                      <a:pt x="209724" y="3672361"/>
                    </a:cubicBezTo>
                    <a:cubicBezTo>
                      <a:pt x="166172" y="3666934"/>
                      <a:pt x="131290" y="3682951"/>
                      <a:pt x="100447" y="3714590"/>
                    </a:cubicBezTo>
                    <a:cubicBezTo>
                      <a:pt x="60998" y="3754965"/>
                      <a:pt x="43524" y="3805467"/>
                      <a:pt x="30352" y="3857293"/>
                    </a:cubicBezTo>
                    <a:cubicBezTo>
                      <a:pt x="9106" y="3941154"/>
                      <a:pt x="10099" y="4026935"/>
                      <a:pt x="10496" y="4113179"/>
                    </a:cubicBezTo>
                    <a:cubicBezTo>
                      <a:pt x="12415" y="4542944"/>
                      <a:pt x="11555" y="4972709"/>
                      <a:pt x="11488" y="5402540"/>
                    </a:cubicBezTo>
                    <a:cubicBezTo>
                      <a:pt x="11422" y="5810462"/>
                      <a:pt x="10628" y="6218451"/>
                      <a:pt x="11820" y="6626373"/>
                    </a:cubicBezTo>
                    <a:cubicBezTo>
                      <a:pt x="11886" y="6657151"/>
                      <a:pt x="-3867" y="6684619"/>
                      <a:pt x="898" y="6715133"/>
                    </a:cubicBezTo>
                    <a:cubicBezTo>
                      <a:pt x="5862" y="6720163"/>
                      <a:pt x="10827" y="6725259"/>
                      <a:pt x="15857" y="6730290"/>
                    </a:cubicBezTo>
                    <a:cubicBezTo>
                      <a:pt x="19034" y="6733136"/>
                      <a:pt x="24925" y="6734062"/>
                      <a:pt x="23403" y="6740218"/>
                    </a:cubicBezTo>
                    <a:cubicBezTo>
                      <a:pt x="30617" y="6737041"/>
                      <a:pt x="35383" y="6738828"/>
                      <a:pt x="36839" y="6747234"/>
                    </a:cubicBezTo>
                    <a:cubicBezTo>
                      <a:pt x="36839" y="6747234"/>
                      <a:pt x="37302" y="6746241"/>
                      <a:pt x="37302" y="6746241"/>
                    </a:cubicBezTo>
                    <a:cubicBezTo>
                      <a:pt x="199200" y="6793103"/>
                      <a:pt x="365401" y="6810577"/>
                      <a:pt x="532925" y="6817395"/>
                    </a:cubicBezTo>
                    <a:cubicBezTo>
                      <a:pt x="672186" y="6823020"/>
                      <a:pt x="810852" y="6811900"/>
                      <a:pt x="948724" y="6793831"/>
                    </a:cubicBezTo>
                    <a:cubicBezTo>
                      <a:pt x="1043043" y="6781454"/>
                      <a:pt x="1138752" y="6772055"/>
                      <a:pt x="1227710" y="6735717"/>
                    </a:cubicBezTo>
                    <a:cubicBezTo>
                      <a:pt x="1371737" y="6676875"/>
                      <a:pt x="1389807" y="6607774"/>
                      <a:pt x="1389277" y="6504983"/>
                    </a:cubicBezTo>
                    <a:cubicBezTo>
                      <a:pt x="1387424" y="6124595"/>
                      <a:pt x="1388549" y="5744141"/>
                      <a:pt x="1388483" y="5363753"/>
                    </a:cubicBezTo>
                    <a:cubicBezTo>
                      <a:pt x="1388483" y="5328077"/>
                      <a:pt x="1388351" y="5292335"/>
                      <a:pt x="1395962" y="5257321"/>
                    </a:cubicBezTo>
                    <a:cubicBezTo>
                      <a:pt x="1409928" y="5193118"/>
                      <a:pt x="1476647" y="5169025"/>
                      <a:pt x="1528141" y="5209069"/>
                    </a:cubicBezTo>
                    <a:cubicBezTo>
                      <a:pt x="1562096" y="5228595"/>
                      <a:pt x="1560045" y="5262484"/>
                      <a:pt x="1560177" y="5294056"/>
                    </a:cubicBezTo>
                    <a:cubicBezTo>
                      <a:pt x="1560773" y="5453638"/>
                      <a:pt x="1552168" y="5613749"/>
                      <a:pt x="1562096" y="5772668"/>
                    </a:cubicBezTo>
                    <a:cubicBezTo>
                      <a:pt x="1578379" y="6032989"/>
                      <a:pt x="1569046" y="6293244"/>
                      <a:pt x="1573150" y="6553499"/>
                    </a:cubicBezTo>
                    <a:cubicBezTo>
                      <a:pt x="1576393" y="6756765"/>
                      <a:pt x="1927459" y="6780858"/>
                      <a:pt x="2066787" y="6806539"/>
                    </a:cubicBezTo>
                    <a:cubicBezTo>
                      <a:pt x="2225773" y="6835861"/>
                      <a:pt x="2385818" y="6847510"/>
                      <a:pt x="2546128" y="6816667"/>
                    </a:cubicBezTo>
                    <a:cubicBezTo>
                      <a:pt x="2670033" y="6792838"/>
                      <a:pt x="2794071" y="6769408"/>
                      <a:pt x="2910299" y="6716456"/>
                    </a:cubicBezTo>
                    <a:cubicBezTo>
                      <a:pt x="2956035" y="6695607"/>
                      <a:pt x="2977812" y="6667543"/>
                      <a:pt x="2977745" y="6613863"/>
                    </a:cubicBezTo>
                    <a:cubicBezTo>
                      <a:pt x="2977745" y="6202499"/>
                      <a:pt x="2974635" y="5791135"/>
                      <a:pt x="2973112" y="5379771"/>
                    </a:cubicBezTo>
                    <a:cubicBezTo>
                      <a:pt x="2971656" y="4977739"/>
                      <a:pt x="2986946" y="4573788"/>
                      <a:pt x="2976024" y="4172021"/>
                    </a:cubicBezTo>
                    <a:cubicBezTo>
                      <a:pt x="2975363" y="4148061"/>
                      <a:pt x="2974370" y="4124498"/>
                      <a:pt x="2972980" y="4101199"/>
                    </a:cubicBezTo>
                    <a:cubicBezTo>
                      <a:pt x="2968942" y="4035143"/>
                      <a:pt x="2961198" y="3971072"/>
                      <a:pt x="2946901" y="3904817"/>
                    </a:cubicBezTo>
                    <a:cubicBezTo>
                      <a:pt x="2924397" y="3798981"/>
                      <a:pt x="2887133" y="3696586"/>
                      <a:pt x="2803404" y="3625367"/>
                    </a:cubicBezTo>
                    <a:cubicBezTo>
                      <a:pt x="2731125" y="3563877"/>
                      <a:pt x="2701804" y="3555273"/>
                      <a:pt x="2621450" y="3615505"/>
                    </a:cubicBezTo>
                    <a:cubicBezTo>
                      <a:pt x="2592658" y="3637082"/>
                      <a:pt x="2565190" y="3660579"/>
                      <a:pt x="2535140" y="3680171"/>
                    </a:cubicBezTo>
                    <a:cubicBezTo>
                      <a:pt x="2459751" y="3729283"/>
                      <a:pt x="2380059" y="3765356"/>
                      <a:pt x="2286799" y="3740734"/>
                    </a:cubicBezTo>
                    <a:cubicBezTo>
                      <a:pt x="2204857" y="3719157"/>
                      <a:pt x="2149060" y="3661771"/>
                      <a:pt x="2097763" y="3598560"/>
                    </a:cubicBezTo>
                    <a:cubicBezTo>
                      <a:pt x="1942352" y="3406877"/>
                      <a:pt x="1942087" y="3152116"/>
                      <a:pt x="2095844" y="2961360"/>
                    </a:cubicBezTo>
                    <a:cubicBezTo>
                      <a:pt x="2153826" y="2889478"/>
                      <a:pt x="2225508" y="2854200"/>
                      <a:pt x="2318504" y="2864658"/>
                    </a:cubicBezTo>
                    <a:cubicBezTo>
                      <a:pt x="2359144" y="2869225"/>
                      <a:pt x="2396739" y="2882860"/>
                      <a:pt x="2432944" y="2900466"/>
                    </a:cubicBezTo>
                    <a:cubicBezTo>
                      <a:pt x="2479343" y="2922970"/>
                      <a:pt x="2524020" y="2949313"/>
                      <a:pt x="2571147" y="2970229"/>
                    </a:cubicBezTo>
                    <a:cubicBezTo>
                      <a:pt x="2643624" y="3002330"/>
                      <a:pt x="2691942" y="2987769"/>
                      <a:pt x="2737877" y="2922771"/>
                    </a:cubicBezTo>
                    <a:cubicBezTo>
                      <a:pt x="2749724" y="2906026"/>
                      <a:pt x="2759587" y="2887559"/>
                      <a:pt x="2768059" y="2868828"/>
                    </a:cubicBezTo>
                    <a:cubicBezTo>
                      <a:pt x="2813332" y="2768088"/>
                      <a:pt x="2823062" y="2660730"/>
                      <a:pt x="2821606" y="2552312"/>
                    </a:cubicBezTo>
                    <a:cubicBezTo>
                      <a:pt x="2819951" y="2428208"/>
                      <a:pt x="2807309" y="2304832"/>
                      <a:pt x="2787187" y="2182382"/>
                    </a:cubicBezTo>
                    <a:cubicBezTo>
                      <a:pt x="2778517" y="2129630"/>
                      <a:pt x="2766404" y="2077274"/>
                      <a:pt x="2753299" y="2025382"/>
                    </a:cubicBezTo>
                    <a:cubicBezTo>
                      <a:pt x="2744760" y="1991559"/>
                      <a:pt x="2726029" y="1981962"/>
                      <a:pt x="2698759" y="1993479"/>
                    </a:cubicBezTo>
                    <a:cubicBezTo>
                      <a:pt x="2643293" y="2016844"/>
                      <a:pt x="2586833" y="2037164"/>
                      <a:pt x="2528852" y="2053380"/>
                    </a:cubicBezTo>
                    <a:cubicBezTo>
                      <a:pt x="2474445" y="2068537"/>
                      <a:pt x="2421030" y="2089585"/>
                      <a:pt x="2365630" y="2098388"/>
                    </a:cubicBezTo>
                    <a:cubicBezTo>
                      <a:pt x="2312745" y="2106728"/>
                      <a:pt x="2259000" y="2112884"/>
                      <a:pt x="2204990" y="2115796"/>
                    </a:cubicBezTo>
                    <a:cubicBezTo>
                      <a:pt x="2064537" y="2123342"/>
                      <a:pt x="1927062" y="2109574"/>
                      <a:pt x="1793626" y="2065095"/>
                    </a:cubicBezTo>
                    <a:cubicBezTo>
                      <a:pt x="1742991" y="2048217"/>
                      <a:pt x="1701159" y="2015189"/>
                      <a:pt x="1670779" y="1970908"/>
                    </a:cubicBezTo>
                    <a:cubicBezTo>
                      <a:pt x="1630734" y="1912662"/>
                      <a:pt x="1648076" y="1846076"/>
                      <a:pt x="1709830" y="1813445"/>
                    </a:cubicBezTo>
                    <a:cubicBezTo>
                      <a:pt x="1725054" y="1805436"/>
                      <a:pt x="1740674" y="1798089"/>
                      <a:pt x="1756427" y="1791139"/>
                    </a:cubicBezTo>
                    <a:cubicBezTo>
                      <a:pt x="1862661" y="1744278"/>
                      <a:pt x="1959627" y="1682590"/>
                      <a:pt x="2039120" y="1598000"/>
                    </a:cubicBezTo>
                    <a:cubicBezTo>
                      <a:pt x="2288520" y="1332715"/>
                      <a:pt x="2398460" y="1029172"/>
                      <a:pt x="2284416" y="667781"/>
                    </a:cubicBezTo>
                    <a:cubicBezTo>
                      <a:pt x="2139330" y="207106"/>
                      <a:pt x="1625439" y="-109012"/>
                      <a:pt x="1150004" y="35213"/>
                    </a:cubicBezTo>
                    <a:cubicBezTo>
                      <a:pt x="899678" y="111132"/>
                      <a:pt x="679533" y="281105"/>
                      <a:pt x="550796" y="509854"/>
                    </a:cubicBezTo>
                    <a:cubicBezTo>
                      <a:pt x="426758" y="730197"/>
                      <a:pt x="416565" y="1001108"/>
                      <a:pt x="491623" y="1239322"/>
                    </a:cubicBezTo>
                    <a:cubicBezTo>
                      <a:pt x="537426" y="1384739"/>
                      <a:pt x="610896" y="1527112"/>
                      <a:pt x="724012" y="1631690"/>
                    </a:cubicBezTo>
                    <a:cubicBezTo>
                      <a:pt x="771536" y="1675640"/>
                      <a:pt x="826075" y="1712110"/>
                      <a:pt x="885712" y="1737460"/>
                    </a:cubicBezTo>
                    <a:cubicBezTo>
                      <a:pt x="913313" y="1749242"/>
                      <a:pt x="940318" y="1760361"/>
                      <a:pt x="966595" y="17724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52">
                <a:extLst>
                  <a:ext uri="{FF2B5EF4-FFF2-40B4-BE49-F238E27FC236}">
                    <a16:creationId xmlns:a16="http://schemas.microsoft.com/office/drawing/2014/main" id="{C327E030-0AB5-4C2B-B369-791D6B2A39F9}"/>
                  </a:ext>
                </a:extLst>
              </p:cNvPr>
              <p:cNvSpPr/>
              <p:nvPr/>
            </p:nvSpPr>
            <p:spPr>
              <a:xfrm>
                <a:off x="3328045" y="6758303"/>
                <a:ext cx="463" cy="529"/>
              </a:xfrm>
              <a:custGeom>
                <a:avLst/>
                <a:gdLst>
                  <a:gd name="connsiteX0" fmla="*/ 397 w 463"/>
                  <a:gd name="connsiteY0" fmla="*/ 530 h 529"/>
                  <a:gd name="connsiteX1" fmla="*/ 463 w 463"/>
                  <a:gd name="connsiteY1" fmla="*/ 0 h 529"/>
                  <a:gd name="connsiteX2" fmla="*/ 0 w 463"/>
                  <a:gd name="connsiteY2" fmla="*/ 199 h 529"/>
                  <a:gd name="connsiteX3" fmla="*/ 397 w 463"/>
                  <a:gd name="connsiteY3" fmla="*/ 530 h 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29">
                    <a:moveTo>
                      <a:pt x="397" y="530"/>
                    </a:moveTo>
                    <a:cubicBezTo>
                      <a:pt x="463" y="331"/>
                      <a:pt x="463" y="199"/>
                      <a:pt x="463" y="0"/>
                    </a:cubicBezTo>
                    <a:cubicBezTo>
                      <a:pt x="331" y="66"/>
                      <a:pt x="199" y="133"/>
                      <a:pt x="0" y="199"/>
                    </a:cubicBezTo>
                    <a:lnTo>
                      <a:pt x="397" y="53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148">
              <a:extLst>
                <a:ext uri="{FF2B5EF4-FFF2-40B4-BE49-F238E27FC236}">
                  <a16:creationId xmlns:a16="http://schemas.microsoft.com/office/drawing/2014/main" id="{556AD24D-85D1-4593-9ED9-EE7F274A8E3F}"/>
                </a:ext>
              </a:extLst>
            </p:cNvPr>
            <p:cNvSpPr/>
            <p:nvPr/>
          </p:nvSpPr>
          <p:spPr>
            <a:xfrm>
              <a:off x="5328210" y="100132"/>
              <a:ext cx="4185855" cy="6748480"/>
            </a:xfrm>
            <a:custGeom>
              <a:avLst/>
              <a:gdLst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1 w 4185856"/>
                <a:gd name="connsiteY65" fmla="*/ 3397506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53416 w 4185856"/>
                <a:gd name="connsiteY67" fmla="*/ 3473970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61608 w 4185856"/>
                <a:gd name="connsiteY65" fmla="*/ 3353481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6339 w 4185856"/>
                <a:gd name="connsiteY40" fmla="*/ 5894484 h 6748481"/>
                <a:gd name="connsiteX41" fmla="*/ 989984 w 4185856"/>
                <a:gd name="connsiteY41" fmla="*/ 6260310 h 6748481"/>
                <a:gd name="connsiteX42" fmla="*/ 989058 w 4185856"/>
                <a:gd name="connsiteY42" fmla="*/ 6621966 h 6748481"/>
                <a:gd name="connsiteX43" fmla="*/ 1120178 w 4185856"/>
                <a:gd name="connsiteY43" fmla="*/ 6712248 h 6748481"/>
                <a:gd name="connsiteX44" fmla="*/ 1279098 w 4185856"/>
                <a:gd name="connsiteY44" fmla="*/ 6733296 h 6748481"/>
                <a:gd name="connsiteX45" fmla="*/ 1796165 w 4185856"/>
                <a:gd name="connsiteY45" fmla="*/ 6686897 h 6748481"/>
                <a:gd name="connsiteX46" fmla="*/ 1999961 w 4185856"/>
                <a:gd name="connsiteY46" fmla="*/ 6424922 h 6748481"/>
                <a:gd name="connsiteX47" fmla="*/ 2000557 w 4185856"/>
                <a:gd name="connsiteY47" fmla="*/ 5229351 h 6748481"/>
                <a:gd name="connsiteX48" fmla="*/ 2014126 w 4185856"/>
                <a:gd name="connsiteY48" fmla="*/ 5158926 h 6748481"/>
                <a:gd name="connsiteX49" fmla="*/ 2063966 w 4185856"/>
                <a:gd name="connsiteY49" fmla="*/ 5126560 h 6748481"/>
                <a:gd name="connsiteX50" fmla="*/ 2104738 w 4185856"/>
                <a:gd name="connsiteY50" fmla="*/ 5158595 h 6748481"/>
                <a:gd name="connsiteX51" fmla="*/ 2118108 w 4185856"/>
                <a:gd name="connsiteY51" fmla="*/ 5253113 h 6748481"/>
                <a:gd name="connsiteX52" fmla="*/ 2118241 w 4185856"/>
                <a:gd name="connsiteY52" fmla="*/ 6431474 h 6748481"/>
                <a:gd name="connsiteX53" fmla="*/ 2120094 w 4185856"/>
                <a:gd name="connsiteY53" fmla="*/ 6489919 h 6748481"/>
                <a:gd name="connsiteX54" fmla="*/ 2300856 w 4185856"/>
                <a:gd name="connsiteY54" fmla="*/ 6671674 h 6748481"/>
                <a:gd name="connsiteX55" fmla="*/ 2379753 w 4185856"/>
                <a:gd name="connsiteY55" fmla="*/ 6697356 h 6748481"/>
                <a:gd name="connsiteX56" fmla="*/ 2712816 w 4185856"/>
                <a:gd name="connsiteY56" fmla="*/ 6747129 h 6748481"/>
                <a:gd name="connsiteX57" fmla="*/ 3104058 w 4185856"/>
                <a:gd name="connsiteY57" fmla="*/ 6662805 h 6748481"/>
                <a:gd name="connsiteX58" fmla="*/ 3171968 w 4185856"/>
                <a:gd name="connsiteY58" fmla="*/ 6560874 h 6748481"/>
                <a:gd name="connsiteX59" fmla="*/ 3171572 w 4185856"/>
                <a:gd name="connsiteY59" fmla="*/ 4750937 h 6748481"/>
                <a:gd name="connsiteX60" fmla="*/ 3171307 w 4185856"/>
                <a:gd name="connsiteY60" fmla="*/ 4147096 h 6748481"/>
                <a:gd name="connsiteX61" fmla="*/ 3172498 w 4185856"/>
                <a:gd name="connsiteY61" fmla="*/ 3786432 h 6748481"/>
                <a:gd name="connsiteX62" fmla="*/ 3273767 w 4185856"/>
                <a:gd name="connsiteY62" fmla="*/ 3471704 h 6748481"/>
                <a:gd name="connsiteX63" fmla="*/ 3461608 w 4185856"/>
                <a:gd name="connsiteY63" fmla="*/ 3353481 h 6748481"/>
                <a:gd name="connsiteX64" fmla="*/ 3567645 w 4185856"/>
                <a:gd name="connsiteY64" fmla="*/ 3397660 h 6748481"/>
                <a:gd name="connsiteX65" fmla="*/ 3777229 w 4185856"/>
                <a:gd name="connsiteY65" fmla="*/ 3481908 h 6748481"/>
                <a:gd name="connsiteX66" fmla="*/ 4060092 w 4185856"/>
                <a:gd name="connsiteY66" fmla="*/ 3426629 h 6748481"/>
                <a:gd name="connsiteX67" fmla="*/ 4161559 w 4185856"/>
                <a:gd name="connsiteY67" fmla="*/ 3288890 h 6748481"/>
                <a:gd name="connsiteX68" fmla="*/ 4164405 w 4185856"/>
                <a:gd name="connsiteY68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61608 w 4185856"/>
                <a:gd name="connsiteY62" fmla="*/ 3353481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33264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85856" h="6748481">
                  <a:moveTo>
                    <a:pt x="4164405" y="3089529"/>
                  </a:moveTo>
                  <a:cubicBezTo>
                    <a:pt x="4121779" y="2994482"/>
                    <a:pt x="4057643" y="2916379"/>
                    <a:pt x="3978944" y="2849065"/>
                  </a:cubicBezTo>
                  <a:cubicBezTo>
                    <a:pt x="3885021" y="2768711"/>
                    <a:pt x="3784216" y="2761033"/>
                    <a:pt x="3676924" y="2818816"/>
                  </a:cubicBezTo>
                  <a:cubicBezTo>
                    <a:pt x="3636946" y="2840394"/>
                    <a:pt x="3598093" y="2863957"/>
                    <a:pt x="3557916" y="2885138"/>
                  </a:cubicBezTo>
                  <a:cubicBezTo>
                    <a:pt x="3455456" y="2939148"/>
                    <a:pt x="3358820" y="2929683"/>
                    <a:pt x="3302758" y="2818221"/>
                  </a:cubicBezTo>
                  <a:cubicBezTo>
                    <a:pt x="3295543" y="2803924"/>
                    <a:pt x="3289255" y="2789164"/>
                    <a:pt x="3283430" y="2774271"/>
                  </a:cubicBezTo>
                  <a:cubicBezTo>
                    <a:pt x="3253315" y="2697227"/>
                    <a:pt x="3244446" y="2616345"/>
                    <a:pt x="3242791" y="2534667"/>
                  </a:cubicBezTo>
                  <a:cubicBezTo>
                    <a:pt x="3239547" y="2375218"/>
                    <a:pt x="3277804" y="2223050"/>
                    <a:pt x="3326718" y="2073000"/>
                  </a:cubicBezTo>
                  <a:cubicBezTo>
                    <a:pt x="3346244" y="2013032"/>
                    <a:pt x="3367226" y="1953595"/>
                    <a:pt x="3387281" y="1893760"/>
                  </a:cubicBezTo>
                  <a:cubicBezTo>
                    <a:pt x="3398070" y="1861526"/>
                    <a:pt x="3388274" y="1840081"/>
                    <a:pt x="3356173" y="1825056"/>
                  </a:cubicBezTo>
                  <a:cubicBezTo>
                    <a:pt x="3291241" y="1794675"/>
                    <a:pt x="3226707" y="1763699"/>
                    <a:pt x="3159657" y="1737951"/>
                  </a:cubicBezTo>
                  <a:cubicBezTo>
                    <a:pt x="3063617" y="1701018"/>
                    <a:pt x="2966121" y="1669777"/>
                    <a:pt x="2863661" y="1657399"/>
                  </a:cubicBezTo>
                  <a:cubicBezTo>
                    <a:pt x="2817461" y="1651839"/>
                    <a:pt x="2770930" y="1649457"/>
                    <a:pt x="2724531" y="1645154"/>
                  </a:cubicBezTo>
                  <a:cubicBezTo>
                    <a:pt x="2716324" y="1644360"/>
                    <a:pt x="2695474" y="1645353"/>
                    <a:pt x="2707521" y="1632248"/>
                  </a:cubicBezTo>
                  <a:cubicBezTo>
                    <a:pt x="2735982" y="1601072"/>
                    <a:pt x="2740681" y="1558513"/>
                    <a:pt x="2768481" y="1526544"/>
                  </a:cubicBezTo>
                  <a:cubicBezTo>
                    <a:pt x="2827455" y="1458700"/>
                    <a:pt x="2873456" y="1381590"/>
                    <a:pt x="2909397" y="1298986"/>
                  </a:cubicBezTo>
                  <a:cubicBezTo>
                    <a:pt x="2988758" y="1116636"/>
                    <a:pt x="3024036" y="931240"/>
                    <a:pt x="2966386" y="733269"/>
                  </a:cubicBezTo>
                  <a:cubicBezTo>
                    <a:pt x="2884774" y="452959"/>
                    <a:pt x="2723208" y="239301"/>
                    <a:pt x="2460769" y="108181"/>
                  </a:cubicBezTo>
                  <a:cubicBezTo>
                    <a:pt x="2211236" y="-16519"/>
                    <a:pt x="1964153" y="-36442"/>
                    <a:pt x="1702640" y="64232"/>
                  </a:cubicBezTo>
                  <a:cubicBezTo>
                    <a:pt x="1149897" y="277029"/>
                    <a:pt x="887789" y="873391"/>
                    <a:pt x="1186102" y="1401645"/>
                  </a:cubicBezTo>
                  <a:cubicBezTo>
                    <a:pt x="1233957" y="1486433"/>
                    <a:pt x="1305507" y="1554475"/>
                    <a:pt x="1351177" y="1640852"/>
                  </a:cubicBezTo>
                  <a:cubicBezTo>
                    <a:pt x="1358723" y="1655149"/>
                    <a:pt x="1355215" y="1660444"/>
                    <a:pt x="1345022" y="1662231"/>
                  </a:cubicBezTo>
                  <a:cubicBezTo>
                    <a:pt x="1322385" y="1666269"/>
                    <a:pt x="1303786" y="1681029"/>
                    <a:pt x="1282473" y="1685596"/>
                  </a:cubicBezTo>
                  <a:cubicBezTo>
                    <a:pt x="1208143" y="1701613"/>
                    <a:pt x="1134607" y="1720080"/>
                    <a:pt x="1064182" y="1749071"/>
                  </a:cubicBezTo>
                  <a:cubicBezTo>
                    <a:pt x="978534" y="1784350"/>
                    <a:pt x="891628" y="1817179"/>
                    <a:pt x="812598" y="1866689"/>
                  </a:cubicBezTo>
                  <a:cubicBezTo>
                    <a:pt x="788439" y="1881846"/>
                    <a:pt x="809090" y="1969613"/>
                    <a:pt x="811473" y="1990528"/>
                  </a:cubicBezTo>
                  <a:cubicBezTo>
                    <a:pt x="819945" y="2064527"/>
                    <a:pt x="837353" y="2137997"/>
                    <a:pt x="843309" y="2212129"/>
                  </a:cubicBezTo>
                  <a:cubicBezTo>
                    <a:pt x="848075" y="2273751"/>
                    <a:pt x="857143" y="2335571"/>
                    <a:pt x="862174" y="2397458"/>
                  </a:cubicBezTo>
                  <a:cubicBezTo>
                    <a:pt x="876139" y="2571270"/>
                    <a:pt x="868660" y="2801674"/>
                    <a:pt x="724169" y="2924785"/>
                  </a:cubicBezTo>
                  <a:cubicBezTo>
                    <a:pt x="677109" y="2957681"/>
                    <a:pt x="626475" y="2959269"/>
                    <a:pt x="573788" y="2941663"/>
                  </a:cubicBezTo>
                  <a:cubicBezTo>
                    <a:pt x="558830" y="2934713"/>
                    <a:pt x="543342" y="2928690"/>
                    <a:pt x="528978" y="2920549"/>
                  </a:cubicBezTo>
                  <a:cubicBezTo>
                    <a:pt x="475299" y="2890234"/>
                    <a:pt x="417251" y="2869186"/>
                    <a:pt x="363175" y="2839269"/>
                  </a:cubicBezTo>
                  <a:cubicBezTo>
                    <a:pt x="312408" y="2811205"/>
                    <a:pt x="253302" y="2802137"/>
                    <a:pt x="202137" y="2835496"/>
                  </a:cubicBezTo>
                  <a:cubicBezTo>
                    <a:pt x="73201" y="2919490"/>
                    <a:pt x="7211" y="3041807"/>
                    <a:pt x="394" y="3195233"/>
                  </a:cubicBezTo>
                  <a:cubicBezTo>
                    <a:pt x="-5828" y="3334428"/>
                    <a:pt x="62413" y="3441323"/>
                    <a:pt x="155408" y="3534716"/>
                  </a:cubicBezTo>
                  <a:cubicBezTo>
                    <a:pt x="262899" y="3642604"/>
                    <a:pt x="351394" y="3649951"/>
                    <a:pt x="477748" y="3566288"/>
                  </a:cubicBezTo>
                  <a:cubicBezTo>
                    <a:pt x="511240" y="3544115"/>
                    <a:pt x="543077" y="3519559"/>
                    <a:pt x="576237" y="3496856"/>
                  </a:cubicBezTo>
                  <a:cubicBezTo>
                    <a:pt x="678367" y="3426894"/>
                    <a:pt x="769642" y="3438676"/>
                    <a:pt x="850590" y="3531671"/>
                  </a:cubicBezTo>
                  <a:cubicBezTo>
                    <a:pt x="906189" y="3595543"/>
                    <a:pt x="942924" y="3669477"/>
                    <a:pt x="966355" y="3750227"/>
                  </a:cubicBezTo>
                  <a:cubicBezTo>
                    <a:pt x="995676" y="3851231"/>
                    <a:pt x="990845" y="3955810"/>
                    <a:pt x="992830" y="4058866"/>
                  </a:cubicBezTo>
                  <a:cubicBezTo>
                    <a:pt x="996768" y="4477213"/>
                    <a:pt x="990613" y="5833127"/>
                    <a:pt x="989984" y="6260310"/>
                  </a:cubicBezTo>
                  <a:cubicBezTo>
                    <a:pt x="988925" y="6381369"/>
                    <a:pt x="996404" y="6501237"/>
                    <a:pt x="989058" y="6621966"/>
                  </a:cubicBezTo>
                  <a:cubicBezTo>
                    <a:pt x="984888" y="6690472"/>
                    <a:pt x="1069014" y="6700400"/>
                    <a:pt x="1120178" y="6712248"/>
                  </a:cubicBezTo>
                  <a:cubicBezTo>
                    <a:pt x="1172335" y="6724360"/>
                    <a:pt x="1225749" y="6730053"/>
                    <a:pt x="1279098" y="6733296"/>
                  </a:cubicBezTo>
                  <a:cubicBezTo>
                    <a:pt x="1453306" y="6743886"/>
                    <a:pt x="1626722" y="6735216"/>
                    <a:pt x="1796165" y="6686897"/>
                  </a:cubicBezTo>
                  <a:cubicBezTo>
                    <a:pt x="1968323" y="6637785"/>
                    <a:pt x="2000822" y="6559153"/>
                    <a:pt x="1999961" y="6424922"/>
                  </a:cubicBezTo>
                  <a:cubicBezTo>
                    <a:pt x="2000331" y="6060704"/>
                    <a:pt x="1998196" y="5440350"/>
                    <a:pt x="2000557" y="5229351"/>
                  </a:cubicBezTo>
                  <a:cubicBezTo>
                    <a:pt x="2000756" y="5205126"/>
                    <a:pt x="2003601" y="5181298"/>
                    <a:pt x="2014126" y="5158926"/>
                  </a:cubicBezTo>
                  <a:cubicBezTo>
                    <a:pt x="2024120" y="5137680"/>
                    <a:pt x="2038350" y="5127089"/>
                    <a:pt x="2063966" y="5126560"/>
                  </a:cubicBezTo>
                  <a:cubicBezTo>
                    <a:pt x="2089449" y="5126030"/>
                    <a:pt x="2096332" y="5139599"/>
                    <a:pt x="2104738" y="5158595"/>
                  </a:cubicBezTo>
                  <a:cubicBezTo>
                    <a:pt x="2118373" y="5189241"/>
                    <a:pt x="2118042" y="5221078"/>
                    <a:pt x="2118108" y="5253113"/>
                  </a:cubicBezTo>
                  <a:cubicBezTo>
                    <a:pt x="2118241" y="5645878"/>
                    <a:pt x="2118175" y="6038709"/>
                    <a:pt x="2118241" y="6431474"/>
                  </a:cubicBezTo>
                  <a:cubicBezTo>
                    <a:pt x="2118241" y="6450934"/>
                    <a:pt x="2119432" y="6470460"/>
                    <a:pt x="2120094" y="6489919"/>
                  </a:cubicBezTo>
                  <a:cubicBezTo>
                    <a:pt x="2123139" y="6583246"/>
                    <a:pt x="2227055" y="6642948"/>
                    <a:pt x="2300856" y="6671674"/>
                  </a:cubicBezTo>
                  <a:cubicBezTo>
                    <a:pt x="2326670" y="6681735"/>
                    <a:pt x="2353079" y="6689943"/>
                    <a:pt x="2379753" y="6697356"/>
                  </a:cubicBezTo>
                  <a:cubicBezTo>
                    <a:pt x="2484530" y="6726677"/>
                    <a:pt x="2603604" y="6755072"/>
                    <a:pt x="2712816" y="6747129"/>
                  </a:cubicBezTo>
                  <a:cubicBezTo>
                    <a:pt x="2845988" y="6737466"/>
                    <a:pt x="2980748" y="6714498"/>
                    <a:pt x="3104058" y="6662805"/>
                  </a:cubicBezTo>
                  <a:cubicBezTo>
                    <a:pt x="3149596" y="6643676"/>
                    <a:pt x="3171902" y="6608861"/>
                    <a:pt x="3171968" y="6560874"/>
                  </a:cubicBezTo>
                  <a:cubicBezTo>
                    <a:pt x="3172895" y="5957562"/>
                    <a:pt x="3171240" y="5354250"/>
                    <a:pt x="3171572" y="4750937"/>
                  </a:cubicBezTo>
                  <a:cubicBezTo>
                    <a:pt x="3171638" y="4549657"/>
                    <a:pt x="3174153" y="4348377"/>
                    <a:pt x="3171307" y="4147096"/>
                  </a:cubicBezTo>
                  <a:cubicBezTo>
                    <a:pt x="3169586" y="4026632"/>
                    <a:pt x="3172498" y="3906565"/>
                    <a:pt x="3172498" y="3786432"/>
                  </a:cubicBezTo>
                  <a:cubicBezTo>
                    <a:pt x="3185405" y="3674639"/>
                    <a:pt x="3232320" y="3547232"/>
                    <a:pt x="3273767" y="3471704"/>
                  </a:cubicBezTo>
                  <a:cubicBezTo>
                    <a:pt x="3315214" y="3396176"/>
                    <a:pt x="3370895" y="3328476"/>
                    <a:pt x="3421178" y="3333264"/>
                  </a:cubicBezTo>
                  <a:cubicBezTo>
                    <a:pt x="3503854" y="3341137"/>
                    <a:pt x="3508303" y="3372886"/>
                    <a:pt x="3567645" y="3397660"/>
                  </a:cubicBezTo>
                  <a:cubicBezTo>
                    <a:pt x="3626987" y="3422434"/>
                    <a:pt x="3695155" y="3477080"/>
                    <a:pt x="3777229" y="3481908"/>
                  </a:cubicBezTo>
                  <a:cubicBezTo>
                    <a:pt x="3859303" y="3486736"/>
                    <a:pt x="3960941" y="3514727"/>
                    <a:pt x="4060092" y="3426629"/>
                  </a:cubicBezTo>
                  <a:cubicBezTo>
                    <a:pt x="4103577" y="3387975"/>
                    <a:pt x="4136937" y="3341709"/>
                    <a:pt x="4161559" y="3288890"/>
                  </a:cubicBezTo>
                  <a:cubicBezTo>
                    <a:pt x="4192337" y="3222767"/>
                    <a:pt x="4194521" y="3156645"/>
                    <a:pt x="4164405" y="3089529"/>
                  </a:cubicBezTo>
                  <a:close/>
                </a:path>
              </a:pathLst>
            </a:custGeom>
            <a:solidFill>
              <a:schemeClr val="accent3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Oval 279">
            <a:extLst>
              <a:ext uri="{FF2B5EF4-FFF2-40B4-BE49-F238E27FC236}">
                <a16:creationId xmlns:a16="http://schemas.microsoft.com/office/drawing/2014/main" id="{B620787A-210E-4B1B-8120-EEB8E5B03365}"/>
              </a:ext>
            </a:extLst>
          </p:cNvPr>
          <p:cNvSpPr/>
          <p:nvPr/>
        </p:nvSpPr>
        <p:spPr>
          <a:xfrm>
            <a:off x="707404" y="4599954"/>
            <a:ext cx="546492" cy="54649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그룹 4">
            <a:extLst>
              <a:ext uri="{FF2B5EF4-FFF2-40B4-BE49-F238E27FC236}">
                <a16:creationId xmlns:a16="http://schemas.microsoft.com/office/drawing/2014/main" id="{E0D8F882-C772-46F4-BE4A-A841E21C8AC6}"/>
              </a:ext>
            </a:extLst>
          </p:cNvPr>
          <p:cNvGrpSpPr/>
          <p:nvPr/>
        </p:nvGrpSpPr>
        <p:grpSpPr>
          <a:xfrm>
            <a:off x="1270264" y="4674032"/>
            <a:ext cx="1692000" cy="1480441"/>
            <a:chOff x="1254019" y="5143184"/>
            <a:chExt cx="1692000" cy="1480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0AA7DB-2F8A-4EE1-8603-257668177B29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06E316-52E3-47FD-8027-90639CDBDFF8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24" name="Oval 283">
            <a:extLst>
              <a:ext uri="{FF2B5EF4-FFF2-40B4-BE49-F238E27FC236}">
                <a16:creationId xmlns:a16="http://schemas.microsoft.com/office/drawing/2014/main" id="{0B8C9BE0-0F57-4D39-80FA-7CBE2238CF7B}"/>
              </a:ext>
            </a:extLst>
          </p:cNvPr>
          <p:cNvSpPr/>
          <p:nvPr/>
        </p:nvSpPr>
        <p:spPr>
          <a:xfrm>
            <a:off x="3547252" y="4599954"/>
            <a:ext cx="546492" cy="5464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그룹 6">
            <a:extLst>
              <a:ext uri="{FF2B5EF4-FFF2-40B4-BE49-F238E27FC236}">
                <a16:creationId xmlns:a16="http://schemas.microsoft.com/office/drawing/2014/main" id="{3DEAB68F-E17F-4793-8FC9-6E18F6451044}"/>
              </a:ext>
            </a:extLst>
          </p:cNvPr>
          <p:cNvGrpSpPr/>
          <p:nvPr/>
        </p:nvGrpSpPr>
        <p:grpSpPr>
          <a:xfrm>
            <a:off x="4110112" y="4661319"/>
            <a:ext cx="1692000" cy="1480441"/>
            <a:chOff x="4530549" y="5130471"/>
            <a:chExt cx="1692000" cy="14804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613B12-74A1-4907-948D-41100DF75EDA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C0EBE8-B593-4CE8-8C4C-BFA25F3593C5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28" name="Oval 287">
            <a:extLst>
              <a:ext uri="{FF2B5EF4-FFF2-40B4-BE49-F238E27FC236}">
                <a16:creationId xmlns:a16="http://schemas.microsoft.com/office/drawing/2014/main" id="{2D9001FE-9C67-44FB-BDD3-FAF4A8280B70}"/>
              </a:ext>
            </a:extLst>
          </p:cNvPr>
          <p:cNvSpPr/>
          <p:nvPr/>
        </p:nvSpPr>
        <p:spPr>
          <a:xfrm>
            <a:off x="6387100" y="4599954"/>
            <a:ext cx="546492" cy="5464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그룹 7">
            <a:extLst>
              <a:ext uri="{FF2B5EF4-FFF2-40B4-BE49-F238E27FC236}">
                <a16:creationId xmlns:a16="http://schemas.microsoft.com/office/drawing/2014/main" id="{2D926438-9029-4DCC-9953-B505D6B146D9}"/>
              </a:ext>
            </a:extLst>
          </p:cNvPr>
          <p:cNvGrpSpPr/>
          <p:nvPr/>
        </p:nvGrpSpPr>
        <p:grpSpPr>
          <a:xfrm>
            <a:off x="6949960" y="4658131"/>
            <a:ext cx="1692000" cy="1480441"/>
            <a:chOff x="6690464" y="5127283"/>
            <a:chExt cx="1692000" cy="148044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0485B3-E629-46B2-A894-328769798907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BB8E69-2D2C-4D1F-B2E9-1E7B1C79E494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32" name="Oval 291">
            <a:extLst>
              <a:ext uri="{FF2B5EF4-FFF2-40B4-BE49-F238E27FC236}">
                <a16:creationId xmlns:a16="http://schemas.microsoft.com/office/drawing/2014/main" id="{F5F199B3-FE51-4A71-8B06-EED1364ECF76}"/>
              </a:ext>
            </a:extLst>
          </p:cNvPr>
          <p:cNvSpPr/>
          <p:nvPr/>
        </p:nvSpPr>
        <p:spPr>
          <a:xfrm>
            <a:off x="9226948" y="4599954"/>
            <a:ext cx="546492" cy="54649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그룹 8">
            <a:extLst>
              <a:ext uri="{FF2B5EF4-FFF2-40B4-BE49-F238E27FC236}">
                <a16:creationId xmlns:a16="http://schemas.microsoft.com/office/drawing/2014/main" id="{D1846F38-C2F8-4449-8D77-6DA68B356907}"/>
              </a:ext>
            </a:extLst>
          </p:cNvPr>
          <p:cNvGrpSpPr/>
          <p:nvPr/>
        </p:nvGrpSpPr>
        <p:grpSpPr>
          <a:xfrm>
            <a:off x="9789809" y="4635893"/>
            <a:ext cx="1692000" cy="1480441"/>
            <a:chOff x="8850379" y="5105045"/>
            <a:chExt cx="1692000" cy="148044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42F4DA-A740-4150-8166-FAC85502D126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674956-37B5-4BF4-9FE7-7831150DDB66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36" name="Rectangle 30">
            <a:extLst>
              <a:ext uri="{FF2B5EF4-FFF2-40B4-BE49-F238E27FC236}">
                <a16:creationId xmlns:a16="http://schemas.microsoft.com/office/drawing/2014/main" id="{402F0319-B4CD-48EB-BEDB-8567AB930CDA}"/>
              </a:ext>
            </a:extLst>
          </p:cNvPr>
          <p:cNvSpPr/>
          <p:nvPr/>
        </p:nvSpPr>
        <p:spPr>
          <a:xfrm>
            <a:off x="848108" y="4736091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7762F1EC-4A18-4E8F-A8C7-15095D9A61AE}"/>
              </a:ext>
            </a:extLst>
          </p:cNvPr>
          <p:cNvSpPr/>
          <p:nvPr/>
        </p:nvSpPr>
        <p:spPr>
          <a:xfrm flipH="1">
            <a:off x="3647113" y="4742477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7683824E-F517-4934-A237-03B76DAD0DE3}"/>
              </a:ext>
            </a:extLst>
          </p:cNvPr>
          <p:cNvSpPr/>
          <p:nvPr/>
        </p:nvSpPr>
        <p:spPr>
          <a:xfrm>
            <a:off x="6527545" y="4742477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8253E143-E1F7-4F02-AD6E-3D63EA675E73}"/>
              </a:ext>
            </a:extLst>
          </p:cNvPr>
          <p:cNvSpPr>
            <a:spLocks noChangeAspect="1"/>
          </p:cNvSpPr>
          <p:nvPr/>
        </p:nvSpPr>
        <p:spPr>
          <a:xfrm>
            <a:off x="9343899" y="4706348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58">
            <a:extLst>
              <a:ext uri="{FF2B5EF4-FFF2-40B4-BE49-F238E27FC236}">
                <a16:creationId xmlns:a16="http://schemas.microsoft.com/office/drawing/2014/main" id="{F0E7C7D3-B01A-4D9D-B9F3-E73DBBE22B31}"/>
              </a:ext>
            </a:extLst>
          </p:cNvPr>
          <p:cNvSpPr/>
          <p:nvPr/>
        </p:nvSpPr>
        <p:spPr>
          <a:xfrm>
            <a:off x="4485708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</a:rPr>
              <a:t>Text A</a:t>
            </a:r>
            <a:endParaRPr lang="ko-KR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41" name="Rectangle 59">
            <a:extLst>
              <a:ext uri="{FF2B5EF4-FFF2-40B4-BE49-F238E27FC236}">
                <a16:creationId xmlns:a16="http://schemas.microsoft.com/office/drawing/2014/main" id="{95686094-2854-4045-8C0B-79A55F591230}"/>
              </a:ext>
            </a:extLst>
          </p:cNvPr>
          <p:cNvSpPr/>
          <p:nvPr/>
        </p:nvSpPr>
        <p:spPr>
          <a:xfrm>
            <a:off x="5286274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</a:rPr>
              <a:t>Text B</a:t>
            </a:r>
            <a:endParaRPr lang="ko-K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42" name="Rectangle 60">
            <a:extLst>
              <a:ext uri="{FF2B5EF4-FFF2-40B4-BE49-F238E27FC236}">
                <a16:creationId xmlns:a16="http://schemas.microsoft.com/office/drawing/2014/main" id="{D3940932-3710-4103-BF8F-082C31810183}"/>
              </a:ext>
            </a:extLst>
          </p:cNvPr>
          <p:cNvSpPr/>
          <p:nvPr/>
        </p:nvSpPr>
        <p:spPr>
          <a:xfrm>
            <a:off x="6086840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</a:rPr>
              <a:t>Text C</a:t>
            </a:r>
            <a:endParaRPr lang="ko-KR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43" name="Rectangle 61">
            <a:extLst>
              <a:ext uri="{FF2B5EF4-FFF2-40B4-BE49-F238E27FC236}">
                <a16:creationId xmlns:a16="http://schemas.microsoft.com/office/drawing/2014/main" id="{0C5AB4DB-3F08-4BEB-99B0-5D6707687B1E}"/>
              </a:ext>
            </a:extLst>
          </p:cNvPr>
          <p:cNvSpPr/>
          <p:nvPr/>
        </p:nvSpPr>
        <p:spPr>
          <a:xfrm>
            <a:off x="6887406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</a:rPr>
              <a:t>Text D</a:t>
            </a:r>
            <a:endParaRPr lang="ko-KR" altLang="en-US" sz="1600" b="1" dirty="0">
              <a:solidFill>
                <a:schemeClr val="accent4"/>
              </a:solidFill>
            </a:endParaRPr>
          </a:p>
        </p:txBody>
      </p:sp>
      <p:grpSp>
        <p:nvGrpSpPr>
          <p:cNvPr id="44" name="Group 28">
            <a:extLst>
              <a:ext uri="{FF2B5EF4-FFF2-40B4-BE49-F238E27FC236}">
                <a16:creationId xmlns:a16="http://schemas.microsoft.com/office/drawing/2014/main" id="{65C189E1-8A5C-48BC-A19B-AC5CAF7DA435}"/>
              </a:ext>
            </a:extLst>
          </p:cNvPr>
          <p:cNvGrpSpPr/>
          <p:nvPr/>
        </p:nvGrpSpPr>
        <p:grpSpPr>
          <a:xfrm>
            <a:off x="8594512" y="2222469"/>
            <a:ext cx="2915277" cy="1292662"/>
            <a:chOff x="3017859" y="4283314"/>
            <a:chExt cx="1890849" cy="129266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C99F0DE-0B29-4650-A6BE-61457E97ABE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AE4AB50-EFC7-4BFE-9648-8E3491D1102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38">
            <a:extLst>
              <a:ext uri="{FF2B5EF4-FFF2-40B4-BE49-F238E27FC236}">
                <a16:creationId xmlns:a16="http://schemas.microsoft.com/office/drawing/2014/main" id="{0919EF98-FF77-4EB9-AE56-792FD8BB7D76}"/>
              </a:ext>
            </a:extLst>
          </p:cNvPr>
          <p:cNvGrpSpPr/>
          <p:nvPr/>
        </p:nvGrpSpPr>
        <p:grpSpPr>
          <a:xfrm>
            <a:off x="682212" y="2222469"/>
            <a:ext cx="2737242" cy="1292662"/>
            <a:chOff x="3021856" y="4283314"/>
            <a:chExt cx="1886852" cy="129266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A5BCA07-F975-429E-945F-1DDC9F3FCDE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F20C91-378B-46E0-8AB2-1BF798A9631B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9457CAF-0616-4C83-9AF1-01BD0782A265}"/>
              </a:ext>
            </a:extLst>
          </p:cNvPr>
          <p:cNvGrpSpPr/>
          <p:nvPr/>
        </p:nvGrpSpPr>
        <p:grpSpPr>
          <a:xfrm>
            <a:off x="871813" y="2981325"/>
            <a:ext cx="10586762" cy="3239006"/>
            <a:chOff x="948013" y="3190695"/>
            <a:chExt cx="4843194" cy="272483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9A8CD3-FBDF-4D2A-8A7B-845F457141E1}"/>
                </a:ext>
              </a:extLst>
            </p:cNvPr>
            <p:cNvSpPr/>
            <p:nvPr/>
          </p:nvSpPr>
          <p:spPr>
            <a:xfrm>
              <a:off x="948013" y="4911409"/>
              <a:ext cx="1244047" cy="100412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5">
              <a:extLst>
                <a:ext uri="{FF2B5EF4-FFF2-40B4-BE49-F238E27FC236}">
                  <a16:creationId xmlns:a16="http://schemas.microsoft.com/office/drawing/2014/main" id="{2EA5C81A-72F8-440A-AF22-D8C5B146D3DE}"/>
                </a:ext>
              </a:extLst>
            </p:cNvPr>
            <p:cNvSpPr/>
            <p:nvPr/>
          </p:nvSpPr>
          <p:spPr>
            <a:xfrm rot="5400000">
              <a:off x="1305111" y="5024656"/>
              <a:ext cx="1433059" cy="348690"/>
            </a:xfrm>
            <a:prstGeom prst="parallelogram">
              <a:avLst>
                <a:gd name="adj" fmla="val 6789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A9079E28-8489-4891-BC01-240663853C66}"/>
                </a:ext>
              </a:extLst>
            </p:cNvPr>
            <p:cNvSpPr/>
            <p:nvPr/>
          </p:nvSpPr>
          <p:spPr>
            <a:xfrm>
              <a:off x="1847800" y="4481230"/>
              <a:ext cx="1244047" cy="10041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5">
              <a:extLst>
                <a:ext uri="{FF2B5EF4-FFF2-40B4-BE49-F238E27FC236}">
                  <a16:creationId xmlns:a16="http://schemas.microsoft.com/office/drawing/2014/main" id="{307C2B58-5166-4415-B733-296415789159}"/>
                </a:ext>
              </a:extLst>
            </p:cNvPr>
            <p:cNvSpPr/>
            <p:nvPr/>
          </p:nvSpPr>
          <p:spPr>
            <a:xfrm rot="5400000">
              <a:off x="2206792" y="4594477"/>
              <a:ext cx="1433059" cy="348690"/>
            </a:xfrm>
            <a:prstGeom prst="parallelogram">
              <a:avLst>
                <a:gd name="adj" fmla="val 6789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1A5254-176B-499D-9762-993AB87A1805}"/>
                </a:ext>
              </a:extLst>
            </p:cNvPr>
            <p:cNvSpPr/>
            <p:nvPr/>
          </p:nvSpPr>
          <p:spPr>
            <a:xfrm>
              <a:off x="2747586" y="4051052"/>
              <a:ext cx="1244047" cy="10041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5">
              <a:extLst>
                <a:ext uri="{FF2B5EF4-FFF2-40B4-BE49-F238E27FC236}">
                  <a16:creationId xmlns:a16="http://schemas.microsoft.com/office/drawing/2014/main" id="{84B26F44-2C31-4578-B58C-A274A046CF4F}"/>
                </a:ext>
              </a:extLst>
            </p:cNvPr>
            <p:cNvSpPr/>
            <p:nvPr/>
          </p:nvSpPr>
          <p:spPr>
            <a:xfrm rot="5400000">
              <a:off x="3103702" y="4164298"/>
              <a:ext cx="1433059" cy="348690"/>
            </a:xfrm>
            <a:prstGeom prst="parallelogram">
              <a:avLst>
                <a:gd name="adj" fmla="val 6664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E90C9D65-3CD5-4EBE-84D3-26E74FE35562}"/>
                </a:ext>
              </a:extLst>
            </p:cNvPr>
            <p:cNvSpPr/>
            <p:nvPr/>
          </p:nvSpPr>
          <p:spPr>
            <a:xfrm>
              <a:off x="3647373" y="3620873"/>
              <a:ext cx="1244047" cy="1004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5">
              <a:extLst>
                <a:ext uri="{FF2B5EF4-FFF2-40B4-BE49-F238E27FC236}">
                  <a16:creationId xmlns:a16="http://schemas.microsoft.com/office/drawing/2014/main" id="{3A0A1BAE-19FF-4EDA-BCB7-B135399C8A34}"/>
                </a:ext>
              </a:extLst>
            </p:cNvPr>
            <p:cNvSpPr/>
            <p:nvPr/>
          </p:nvSpPr>
          <p:spPr>
            <a:xfrm rot="5400000">
              <a:off x="4004969" y="3734120"/>
              <a:ext cx="1433060" cy="348690"/>
            </a:xfrm>
            <a:prstGeom prst="parallelogram">
              <a:avLst>
                <a:gd name="adj" fmla="val 6664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896D5708-A961-4AB2-8AAA-9D46AF81657B}"/>
                </a:ext>
              </a:extLst>
            </p:cNvPr>
            <p:cNvSpPr/>
            <p:nvPr/>
          </p:nvSpPr>
          <p:spPr>
            <a:xfrm>
              <a:off x="4547160" y="3190695"/>
              <a:ext cx="1244047" cy="10041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그룹 38">
            <a:extLst>
              <a:ext uri="{FF2B5EF4-FFF2-40B4-BE49-F238E27FC236}">
                <a16:creationId xmlns:a16="http://schemas.microsoft.com/office/drawing/2014/main" id="{4D23C108-0AA4-45F0-AAFF-3ADC31B1E4D8}"/>
              </a:ext>
            </a:extLst>
          </p:cNvPr>
          <p:cNvGrpSpPr/>
          <p:nvPr/>
        </p:nvGrpSpPr>
        <p:grpSpPr>
          <a:xfrm>
            <a:off x="1061542" y="5154904"/>
            <a:ext cx="1702963" cy="945365"/>
            <a:chOff x="1464245" y="3861050"/>
            <a:chExt cx="1955627" cy="9453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08F082-C7B3-45B5-AF99-E73B16A7B5A7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F54794-B369-4BFB-B041-82FA97AAE5BF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01 CONTENTS</a:t>
              </a:r>
            </a:p>
          </p:txBody>
        </p:sp>
      </p:grpSp>
      <p:grpSp>
        <p:nvGrpSpPr>
          <p:cNvPr id="16" name="그룹 38">
            <a:extLst>
              <a:ext uri="{FF2B5EF4-FFF2-40B4-BE49-F238E27FC236}">
                <a16:creationId xmlns:a16="http://schemas.microsoft.com/office/drawing/2014/main" id="{278BB467-B8B5-49E3-A188-EA50BFCD0E67}"/>
              </a:ext>
            </a:extLst>
          </p:cNvPr>
          <p:cNvGrpSpPr/>
          <p:nvPr/>
        </p:nvGrpSpPr>
        <p:grpSpPr>
          <a:xfrm>
            <a:off x="3034654" y="4637776"/>
            <a:ext cx="1702963" cy="945365"/>
            <a:chOff x="1464245" y="3861050"/>
            <a:chExt cx="1955627" cy="9453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C88048-938E-4B24-A463-317A2FF5C07C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7FF053-1A71-4A28-A714-9C5F0D4B1B4D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02 CONTENTS</a:t>
              </a:r>
            </a:p>
          </p:txBody>
        </p:sp>
      </p:grpSp>
      <p:grpSp>
        <p:nvGrpSpPr>
          <p:cNvPr id="19" name="그룹 38">
            <a:extLst>
              <a:ext uri="{FF2B5EF4-FFF2-40B4-BE49-F238E27FC236}">
                <a16:creationId xmlns:a16="http://schemas.microsoft.com/office/drawing/2014/main" id="{9EFF2A0D-5CE1-451F-A945-F3D1E45024DF}"/>
              </a:ext>
            </a:extLst>
          </p:cNvPr>
          <p:cNvGrpSpPr/>
          <p:nvPr/>
        </p:nvGrpSpPr>
        <p:grpSpPr>
          <a:xfrm>
            <a:off x="5007766" y="4120647"/>
            <a:ext cx="1702963" cy="945365"/>
            <a:chOff x="1464245" y="3861050"/>
            <a:chExt cx="1955627" cy="9453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290B98-8989-427F-BAE4-8B724A3712CE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B8DC79-4FD6-4DC4-8DA6-CB1083E70E56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03 CONTENTS</a:t>
              </a:r>
            </a:p>
          </p:txBody>
        </p:sp>
      </p:grpSp>
      <p:grpSp>
        <p:nvGrpSpPr>
          <p:cNvPr id="22" name="그룹 38">
            <a:extLst>
              <a:ext uri="{FF2B5EF4-FFF2-40B4-BE49-F238E27FC236}">
                <a16:creationId xmlns:a16="http://schemas.microsoft.com/office/drawing/2014/main" id="{26E0D026-32F8-47A3-9CF5-7848E0E338F7}"/>
              </a:ext>
            </a:extLst>
          </p:cNvPr>
          <p:cNvGrpSpPr/>
          <p:nvPr/>
        </p:nvGrpSpPr>
        <p:grpSpPr>
          <a:xfrm>
            <a:off x="6980877" y="3603518"/>
            <a:ext cx="1702963" cy="945365"/>
            <a:chOff x="1464245" y="3861050"/>
            <a:chExt cx="1955627" cy="9453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C3EC99-CD2A-439D-BBA3-D69C64B873A4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6B0C16-B92B-4F1B-8A62-CD8DDD74D5E5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04 CONTENTS</a:t>
              </a:r>
            </a:p>
          </p:txBody>
        </p:sp>
      </p:grpSp>
      <p:grpSp>
        <p:nvGrpSpPr>
          <p:cNvPr id="25" name="그룹 38">
            <a:extLst>
              <a:ext uri="{FF2B5EF4-FFF2-40B4-BE49-F238E27FC236}">
                <a16:creationId xmlns:a16="http://schemas.microsoft.com/office/drawing/2014/main" id="{15977CF2-DC94-479E-B5F3-6EC6A240DD90}"/>
              </a:ext>
            </a:extLst>
          </p:cNvPr>
          <p:cNvGrpSpPr/>
          <p:nvPr/>
        </p:nvGrpSpPr>
        <p:grpSpPr>
          <a:xfrm>
            <a:off x="8953988" y="3086390"/>
            <a:ext cx="1702963" cy="945365"/>
            <a:chOff x="1464245" y="3861050"/>
            <a:chExt cx="1955627" cy="9453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67FF46-0144-4716-90B8-A108E05CC80E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AE78BE-33D5-433F-BE3B-9D4310D5E1AC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05 CONTENTS</a:t>
              </a:r>
            </a:p>
          </p:txBody>
        </p:sp>
      </p:grpSp>
      <p:grpSp>
        <p:nvGrpSpPr>
          <p:cNvPr id="28" name="Group 89">
            <a:extLst>
              <a:ext uri="{FF2B5EF4-FFF2-40B4-BE49-F238E27FC236}">
                <a16:creationId xmlns:a16="http://schemas.microsoft.com/office/drawing/2014/main" id="{879B2F57-7546-4223-92C7-C4EEE4E5855D}"/>
              </a:ext>
            </a:extLst>
          </p:cNvPr>
          <p:cNvGrpSpPr/>
          <p:nvPr/>
        </p:nvGrpSpPr>
        <p:grpSpPr>
          <a:xfrm>
            <a:off x="10098890" y="1556103"/>
            <a:ext cx="1359685" cy="1359685"/>
            <a:chOff x="9358112" y="2792785"/>
            <a:chExt cx="2371378" cy="2371378"/>
          </a:xfrm>
        </p:grpSpPr>
        <p:grpSp>
          <p:nvGrpSpPr>
            <p:cNvPr id="29" name="Group 45">
              <a:extLst>
                <a:ext uri="{FF2B5EF4-FFF2-40B4-BE49-F238E27FC236}">
                  <a16:creationId xmlns:a16="http://schemas.microsoft.com/office/drawing/2014/main" id="{2150DA52-2F84-47C6-AD77-B35A9FC189BF}"/>
                </a:ext>
              </a:extLst>
            </p:cNvPr>
            <p:cNvGrpSpPr/>
            <p:nvPr/>
          </p:nvGrpSpPr>
          <p:grpSpPr>
            <a:xfrm>
              <a:off x="9358112" y="2792785"/>
              <a:ext cx="2371378" cy="2371378"/>
              <a:chOff x="6876256" y="3063517"/>
              <a:chExt cx="1944216" cy="1944216"/>
            </a:xfrm>
            <a:scene3d>
              <a:camera prst="perspectiveLeft">
                <a:rot lat="0" lon="3900000" rev="0"/>
              </a:camera>
              <a:lightRig rig="threePt" dir="t"/>
            </a:scene3d>
          </p:grpSpPr>
          <p:sp>
            <p:nvSpPr>
              <p:cNvPr id="31" name="Oval 46">
                <a:extLst>
                  <a:ext uri="{FF2B5EF4-FFF2-40B4-BE49-F238E27FC236}">
                    <a16:creationId xmlns:a16="http://schemas.microsoft.com/office/drawing/2014/main" id="{F0511C86-80A7-4298-A59E-57F540FBADAB}"/>
                  </a:ext>
                </a:extLst>
              </p:cNvPr>
              <p:cNvSpPr/>
              <p:nvPr/>
            </p:nvSpPr>
            <p:spPr>
              <a:xfrm>
                <a:off x="6876256" y="3063517"/>
                <a:ext cx="1944216" cy="1944216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47">
                <a:extLst>
                  <a:ext uri="{FF2B5EF4-FFF2-40B4-BE49-F238E27FC236}">
                    <a16:creationId xmlns:a16="http://schemas.microsoft.com/office/drawing/2014/main" id="{2CB984CE-0193-4700-9AE7-E4C70A660EEB}"/>
                  </a:ext>
                </a:extLst>
              </p:cNvPr>
              <p:cNvSpPr/>
              <p:nvPr/>
            </p:nvSpPr>
            <p:spPr>
              <a:xfrm>
                <a:off x="7165759" y="3353020"/>
                <a:ext cx="1365211" cy="1365211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48">
                <a:extLst>
                  <a:ext uri="{FF2B5EF4-FFF2-40B4-BE49-F238E27FC236}">
                    <a16:creationId xmlns:a16="http://schemas.microsoft.com/office/drawing/2014/main" id="{24A0ED20-5698-4246-AB1D-FB8CBB13FC8D}"/>
                  </a:ext>
                </a:extLst>
              </p:cNvPr>
              <p:cNvSpPr/>
              <p:nvPr/>
            </p:nvSpPr>
            <p:spPr>
              <a:xfrm>
                <a:off x="7487073" y="3674334"/>
                <a:ext cx="722583" cy="722583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0" name="Oval 88">
              <a:extLst>
                <a:ext uri="{FF2B5EF4-FFF2-40B4-BE49-F238E27FC236}">
                  <a16:creationId xmlns:a16="http://schemas.microsoft.com/office/drawing/2014/main" id="{EFDADF3F-6757-456B-BA2E-D1E3B86B7AAB}"/>
                </a:ext>
              </a:extLst>
            </p:cNvPr>
            <p:cNvSpPr/>
            <p:nvPr/>
          </p:nvSpPr>
          <p:spPr>
            <a:xfrm>
              <a:off x="10461010" y="3789695"/>
              <a:ext cx="148554" cy="3554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8">
            <a:extLst>
              <a:ext uri="{FF2B5EF4-FFF2-40B4-BE49-F238E27FC236}">
                <a16:creationId xmlns:a16="http://schemas.microsoft.com/office/drawing/2014/main" id="{59A2F290-A390-4B4F-B665-FF8A363A3919}"/>
              </a:ext>
            </a:extLst>
          </p:cNvPr>
          <p:cNvGrpSpPr/>
          <p:nvPr/>
        </p:nvGrpSpPr>
        <p:grpSpPr>
          <a:xfrm rot="21093442">
            <a:off x="1274769" y="2302323"/>
            <a:ext cx="1726084" cy="2732500"/>
            <a:chOff x="466725" y="902817"/>
            <a:chExt cx="3191513" cy="5052366"/>
          </a:xfrm>
          <a:effectLst/>
        </p:grpSpPr>
        <p:sp>
          <p:nvSpPr>
            <p:cNvPr id="35" name="Freeform: Shape 9">
              <a:extLst>
                <a:ext uri="{FF2B5EF4-FFF2-40B4-BE49-F238E27FC236}">
                  <a16:creationId xmlns:a16="http://schemas.microsoft.com/office/drawing/2014/main" id="{F07661D1-6414-45A1-A83D-CCF5144EE15B}"/>
                </a:ext>
              </a:extLst>
            </p:cNvPr>
            <p:cNvSpPr/>
            <p:nvPr/>
          </p:nvSpPr>
          <p:spPr>
            <a:xfrm>
              <a:off x="3067743" y="2780154"/>
              <a:ext cx="300085" cy="220818"/>
            </a:xfrm>
            <a:custGeom>
              <a:avLst/>
              <a:gdLst>
                <a:gd name="connsiteX0" fmla="*/ 269661 w 267350"/>
                <a:gd name="connsiteY0" fmla="*/ 67090 h 196729"/>
                <a:gd name="connsiteX1" fmla="*/ 203580 w 267350"/>
                <a:gd name="connsiteY1" fmla="*/ 92816 h 196729"/>
                <a:gd name="connsiteX2" fmla="*/ 133463 w 267350"/>
                <a:gd name="connsiteY2" fmla="*/ 92816 h 196729"/>
                <a:gd name="connsiteX3" fmla="*/ 72931 w 267350"/>
                <a:gd name="connsiteY3" fmla="*/ 30771 h 196729"/>
                <a:gd name="connsiteX4" fmla="*/ 51745 w 267350"/>
                <a:gd name="connsiteY4" fmla="*/ 0 h 196729"/>
                <a:gd name="connsiteX5" fmla="*/ 28541 w 267350"/>
                <a:gd name="connsiteY5" fmla="*/ 7567 h 196729"/>
                <a:gd name="connsiteX6" fmla="*/ 797 w 267350"/>
                <a:gd name="connsiteY6" fmla="*/ 61037 h 196729"/>
                <a:gd name="connsiteX7" fmla="*/ 7859 w 267350"/>
                <a:gd name="connsiteY7" fmla="*/ 102400 h 196729"/>
                <a:gd name="connsiteX8" fmla="*/ 35603 w 267350"/>
                <a:gd name="connsiteY8" fmla="*/ 146791 h 196729"/>
                <a:gd name="connsiteX9" fmla="*/ 74949 w 267350"/>
                <a:gd name="connsiteY9" fmla="*/ 177561 h 196729"/>
                <a:gd name="connsiteX10" fmla="*/ 145570 w 267350"/>
                <a:gd name="connsiteY10" fmla="*/ 194207 h 196729"/>
                <a:gd name="connsiteX11" fmla="*/ 177854 w 267350"/>
                <a:gd name="connsiteY11" fmla="*/ 190172 h 196729"/>
                <a:gd name="connsiteX12" fmla="*/ 229810 w 267350"/>
                <a:gd name="connsiteY12" fmla="*/ 165455 h 196729"/>
                <a:gd name="connsiteX13" fmla="*/ 254528 w 267350"/>
                <a:gd name="connsiteY13" fmla="*/ 126613 h 196729"/>
                <a:gd name="connsiteX14" fmla="*/ 269661 w 267350"/>
                <a:gd name="connsiteY14" fmla="*/ 67090 h 1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50" h="196729">
                  <a:moveTo>
                    <a:pt x="269661" y="67090"/>
                  </a:moveTo>
                  <a:cubicBezTo>
                    <a:pt x="251501" y="85249"/>
                    <a:pt x="228801" y="92311"/>
                    <a:pt x="203580" y="92816"/>
                  </a:cubicBezTo>
                  <a:cubicBezTo>
                    <a:pt x="180376" y="92816"/>
                    <a:pt x="156667" y="92816"/>
                    <a:pt x="133463" y="92816"/>
                  </a:cubicBezTo>
                  <a:cubicBezTo>
                    <a:pt x="87055" y="92311"/>
                    <a:pt x="71922" y="77683"/>
                    <a:pt x="72931" y="30771"/>
                  </a:cubicBezTo>
                  <a:cubicBezTo>
                    <a:pt x="73435" y="14124"/>
                    <a:pt x="68896" y="3027"/>
                    <a:pt x="51745" y="0"/>
                  </a:cubicBezTo>
                  <a:cubicBezTo>
                    <a:pt x="43674" y="2018"/>
                    <a:pt x="36107" y="4540"/>
                    <a:pt x="28541" y="7567"/>
                  </a:cubicBezTo>
                  <a:cubicBezTo>
                    <a:pt x="8363" y="17151"/>
                    <a:pt x="-3238" y="38841"/>
                    <a:pt x="797" y="61037"/>
                  </a:cubicBezTo>
                  <a:lnTo>
                    <a:pt x="7859" y="102400"/>
                  </a:lnTo>
                  <a:cubicBezTo>
                    <a:pt x="10886" y="120055"/>
                    <a:pt x="20974" y="136197"/>
                    <a:pt x="35603" y="146791"/>
                  </a:cubicBezTo>
                  <a:cubicBezTo>
                    <a:pt x="49223" y="156879"/>
                    <a:pt x="62842" y="166968"/>
                    <a:pt x="74949" y="177561"/>
                  </a:cubicBezTo>
                  <a:cubicBezTo>
                    <a:pt x="98657" y="198747"/>
                    <a:pt x="119339" y="199756"/>
                    <a:pt x="145570" y="194207"/>
                  </a:cubicBezTo>
                  <a:cubicBezTo>
                    <a:pt x="156163" y="190676"/>
                    <a:pt x="167260" y="192694"/>
                    <a:pt x="177854" y="190172"/>
                  </a:cubicBezTo>
                  <a:cubicBezTo>
                    <a:pt x="193995" y="186641"/>
                    <a:pt x="223757" y="185632"/>
                    <a:pt x="229810" y="165455"/>
                  </a:cubicBezTo>
                  <a:cubicBezTo>
                    <a:pt x="234350" y="160410"/>
                    <a:pt x="254023" y="132162"/>
                    <a:pt x="254528" y="126613"/>
                  </a:cubicBezTo>
                  <a:cubicBezTo>
                    <a:pt x="255536" y="110471"/>
                    <a:pt x="276723" y="60028"/>
                    <a:pt x="269661" y="6709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0">
              <a:extLst>
                <a:ext uri="{FF2B5EF4-FFF2-40B4-BE49-F238E27FC236}">
                  <a16:creationId xmlns:a16="http://schemas.microsoft.com/office/drawing/2014/main" id="{44027832-F8ED-4B36-B4EA-D2ADEA242A84}"/>
                </a:ext>
              </a:extLst>
            </p:cNvPr>
            <p:cNvSpPr/>
            <p:nvPr/>
          </p:nvSpPr>
          <p:spPr>
            <a:xfrm>
              <a:off x="1412381" y="902817"/>
              <a:ext cx="1755215" cy="1189016"/>
            </a:xfrm>
            <a:custGeom>
              <a:avLst/>
              <a:gdLst>
                <a:gd name="connsiteX0" fmla="*/ 1000407 w 1563747"/>
                <a:gd name="connsiteY0" fmla="*/ 71978 h 1059312"/>
                <a:gd name="connsiteX1" fmla="*/ 1080612 w 1563747"/>
                <a:gd name="connsiteY1" fmla="*/ 9932 h 1059312"/>
                <a:gd name="connsiteX2" fmla="*/ 1385795 w 1563747"/>
                <a:gd name="connsiteY2" fmla="*/ 34145 h 1059312"/>
                <a:gd name="connsiteX3" fmla="*/ 1548728 w 1563747"/>
                <a:gd name="connsiteY3" fmla="*/ 190520 h 1059312"/>
                <a:gd name="connsiteX4" fmla="*/ 1462469 w 1563747"/>
                <a:gd name="connsiteY4" fmla="*/ 450304 h 1059312"/>
                <a:gd name="connsiteX5" fmla="*/ 1164853 w 1563747"/>
                <a:gd name="connsiteY5" fmla="*/ 557244 h 1059312"/>
                <a:gd name="connsiteX6" fmla="*/ 1169393 w 1563747"/>
                <a:gd name="connsiteY6" fmla="*/ 716645 h 1059312"/>
                <a:gd name="connsiteX7" fmla="*/ 829404 w 1563747"/>
                <a:gd name="connsiteY7" fmla="*/ 804921 h 1059312"/>
                <a:gd name="connsiteX8" fmla="*/ 588284 w 1563747"/>
                <a:gd name="connsiteY8" fmla="*/ 811983 h 1059312"/>
                <a:gd name="connsiteX9" fmla="*/ 369359 w 1563747"/>
                <a:gd name="connsiteY9" fmla="*/ 834683 h 1059312"/>
                <a:gd name="connsiteX10" fmla="*/ 202896 w 1563747"/>
                <a:gd name="connsiteY10" fmla="*/ 943136 h 1059312"/>
                <a:gd name="connsiteX11" fmla="*/ 149426 w 1563747"/>
                <a:gd name="connsiteY11" fmla="*/ 1040492 h 1059312"/>
                <a:gd name="connsiteX12" fmla="*/ 45512 w 1563747"/>
                <a:gd name="connsiteY12" fmla="*/ 1060165 h 1059312"/>
                <a:gd name="connsiteX13" fmla="*/ 4653 w 1563747"/>
                <a:gd name="connsiteY13" fmla="*/ 1007199 h 1059312"/>
                <a:gd name="connsiteX14" fmla="*/ 45512 w 1563747"/>
                <a:gd name="connsiteY14" fmla="*/ 735309 h 1059312"/>
                <a:gd name="connsiteX15" fmla="*/ 45008 w 1563747"/>
                <a:gd name="connsiteY15" fmla="*/ 523951 h 1059312"/>
                <a:gd name="connsiteX16" fmla="*/ 187258 w 1563747"/>
                <a:gd name="connsiteY16" fmla="*/ 284849 h 1059312"/>
                <a:gd name="connsiteX17" fmla="*/ 509592 w 1563747"/>
                <a:gd name="connsiteY17" fmla="*/ 273752 h 1059312"/>
                <a:gd name="connsiteX18" fmla="*/ 1144171 w 1563747"/>
                <a:gd name="connsiteY18" fmla="*/ 315115 h 1059312"/>
                <a:gd name="connsiteX19" fmla="*/ 1192597 w 1563747"/>
                <a:gd name="connsiteY19" fmla="*/ 264167 h 1059312"/>
                <a:gd name="connsiteX20" fmla="*/ 1175446 w 1563747"/>
                <a:gd name="connsiteY20" fmla="*/ 220281 h 1059312"/>
                <a:gd name="connsiteX21" fmla="*/ 1000407 w 1563747"/>
                <a:gd name="connsiteY21" fmla="*/ 71978 h 10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63747" h="1059312">
                  <a:moveTo>
                    <a:pt x="1000407" y="71978"/>
                  </a:moveTo>
                  <a:cubicBezTo>
                    <a:pt x="1007973" y="26074"/>
                    <a:pt x="1043284" y="14977"/>
                    <a:pt x="1080612" y="9932"/>
                  </a:cubicBezTo>
                  <a:cubicBezTo>
                    <a:pt x="1184021" y="-4192"/>
                    <a:pt x="1286926" y="-8732"/>
                    <a:pt x="1385795" y="34145"/>
                  </a:cubicBezTo>
                  <a:cubicBezTo>
                    <a:pt x="1459443" y="65924"/>
                    <a:pt x="1517957" y="114855"/>
                    <a:pt x="1548728" y="190520"/>
                  </a:cubicBezTo>
                  <a:cubicBezTo>
                    <a:pt x="1589587" y="290398"/>
                    <a:pt x="1543683" y="387754"/>
                    <a:pt x="1462469" y="450304"/>
                  </a:cubicBezTo>
                  <a:cubicBezTo>
                    <a:pt x="1370158" y="521429"/>
                    <a:pt x="1265235" y="512349"/>
                    <a:pt x="1164853" y="557244"/>
                  </a:cubicBezTo>
                  <a:cubicBezTo>
                    <a:pt x="1077586" y="596085"/>
                    <a:pt x="1134082" y="657626"/>
                    <a:pt x="1169393" y="716645"/>
                  </a:cubicBezTo>
                  <a:cubicBezTo>
                    <a:pt x="1239509" y="832665"/>
                    <a:pt x="857148" y="804921"/>
                    <a:pt x="829404" y="804921"/>
                  </a:cubicBezTo>
                  <a:cubicBezTo>
                    <a:pt x="749199" y="804921"/>
                    <a:pt x="667985" y="804921"/>
                    <a:pt x="588284" y="811983"/>
                  </a:cubicBezTo>
                  <a:cubicBezTo>
                    <a:pt x="515645" y="819045"/>
                    <a:pt x="440989" y="816019"/>
                    <a:pt x="369359" y="834683"/>
                  </a:cubicBezTo>
                  <a:cubicBezTo>
                    <a:pt x="303783" y="851834"/>
                    <a:pt x="240224" y="886640"/>
                    <a:pt x="202896" y="943136"/>
                  </a:cubicBezTo>
                  <a:cubicBezTo>
                    <a:pt x="184232" y="971385"/>
                    <a:pt x="178178" y="1022333"/>
                    <a:pt x="149426" y="1040492"/>
                  </a:cubicBezTo>
                  <a:cubicBezTo>
                    <a:pt x="119160" y="1059156"/>
                    <a:pt x="80318" y="1061174"/>
                    <a:pt x="45512" y="1060165"/>
                  </a:cubicBezTo>
                  <a:cubicBezTo>
                    <a:pt x="-3418" y="1059156"/>
                    <a:pt x="-4931" y="1053607"/>
                    <a:pt x="4653" y="1007199"/>
                  </a:cubicBezTo>
                  <a:cubicBezTo>
                    <a:pt x="23317" y="917410"/>
                    <a:pt x="37946" y="826612"/>
                    <a:pt x="45512" y="735309"/>
                  </a:cubicBezTo>
                  <a:cubicBezTo>
                    <a:pt x="51565" y="664688"/>
                    <a:pt x="53583" y="594068"/>
                    <a:pt x="45008" y="523951"/>
                  </a:cubicBezTo>
                  <a:cubicBezTo>
                    <a:pt x="31892" y="412975"/>
                    <a:pt x="82840" y="324699"/>
                    <a:pt x="187258" y="284849"/>
                  </a:cubicBezTo>
                  <a:cubicBezTo>
                    <a:pt x="289154" y="245503"/>
                    <a:pt x="403661" y="261141"/>
                    <a:pt x="509592" y="273752"/>
                  </a:cubicBezTo>
                  <a:cubicBezTo>
                    <a:pt x="716410" y="298469"/>
                    <a:pt x="940884" y="412975"/>
                    <a:pt x="1144171" y="315115"/>
                  </a:cubicBezTo>
                  <a:cubicBezTo>
                    <a:pt x="1166366" y="304522"/>
                    <a:pt x="1189570" y="288380"/>
                    <a:pt x="1192597" y="264167"/>
                  </a:cubicBezTo>
                  <a:cubicBezTo>
                    <a:pt x="1194614" y="248025"/>
                    <a:pt x="1187048" y="231883"/>
                    <a:pt x="1175446" y="220281"/>
                  </a:cubicBezTo>
                  <a:cubicBezTo>
                    <a:pt x="1138622" y="181944"/>
                    <a:pt x="989309" y="140581"/>
                    <a:pt x="1000407" y="71978"/>
                  </a:cubicBezTo>
                  <a:close/>
                </a:path>
              </a:pathLst>
            </a:custGeom>
            <a:solidFill>
              <a:srgbClr val="89571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id="{FEF37609-A719-4D5D-97F2-2AAB19795BDC}"/>
                </a:ext>
              </a:extLst>
            </p:cNvPr>
            <p:cNvSpPr/>
            <p:nvPr/>
          </p:nvSpPr>
          <p:spPr>
            <a:xfrm>
              <a:off x="466725" y="2966433"/>
              <a:ext cx="2881949" cy="1868453"/>
            </a:xfrm>
            <a:custGeom>
              <a:avLst/>
              <a:gdLst>
                <a:gd name="connsiteX0" fmla="*/ 2534992 w 2567572"/>
                <a:gd name="connsiteY0" fmla="*/ 0 h 1664634"/>
                <a:gd name="connsiteX1" fmla="*/ 2459327 w 2567572"/>
                <a:gd name="connsiteY1" fmla="*/ 20177 h 1664634"/>
                <a:gd name="connsiteX2" fmla="*/ 2461344 w 2567572"/>
                <a:gd name="connsiteY2" fmla="*/ 63054 h 1664634"/>
                <a:gd name="connsiteX3" fmla="*/ 2424016 w 2567572"/>
                <a:gd name="connsiteY3" fmla="*/ 390937 h 1664634"/>
                <a:gd name="connsiteX4" fmla="*/ 2165241 w 2567572"/>
                <a:gd name="connsiteY4" fmla="*/ 627012 h 1664634"/>
                <a:gd name="connsiteX5" fmla="*/ 1985158 w 2567572"/>
                <a:gd name="connsiteY5" fmla="*/ 696624 h 1664634"/>
                <a:gd name="connsiteX6" fmla="*/ 1797004 w 2567572"/>
                <a:gd name="connsiteY6" fmla="*/ 745050 h 1664634"/>
                <a:gd name="connsiteX7" fmla="*/ 1796499 w 2567572"/>
                <a:gd name="connsiteY7" fmla="*/ 633570 h 1664634"/>
                <a:gd name="connsiteX8" fmla="*/ 1761189 w 2567572"/>
                <a:gd name="connsiteY8" fmla="*/ 602799 h 1664634"/>
                <a:gd name="connsiteX9" fmla="*/ 1114504 w 2567572"/>
                <a:gd name="connsiteY9" fmla="*/ 502417 h 1664634"/>
                <a:gd name="connsiteX10" fmla="*/ 708938 w 2567572"/>
                <a:gd name="connsiteY10" fmla="*/ 440371 h 1664634"/>
                <a:gd name="connsiteX11" fmla="*/ 669088 w 2567572"/>
                <a:gd name="connsiteY11" fmla="*/ 438354 h 1664634"/>
                <a:gd name="connsiteX12" fmla="*/ 513218 w 2567572"/>
                <a:gd name="connsiteY12" fmla="*/ 479717 h 1664634"/>
                <a:gd name="connsiteX13" fmla="*/ 469836 w 2567572"/>
                <a:gd name="connsiteY13" fmla="*/ 491319 h 1664634"/>
                <a:gd name="connsiteX14" fmla="*/ 342214 w 2567572"/>
                <a:gd name="connsiteY14" fmla="*/ 584640 h 1664634"/>
                <a:gd name="connsiteX15" fmla="*/ 26438 w 2567572"/>
                <a:gd name="connsiteY15" fmla="*/ 1033082 h 1664634"/>
                <a:gd name="connsiteX16" fmla="*/ 199459 w 2567572"/>
                <a:gd name="connsiteY16" fmla="*/ 1609147 h 1664634"/>
                <a:gd name="connsiteX17" fmla="*/ 221150 w 2567572"/>
                <a:gd name="connsiteY17" fmla="*/ 1604607 h 1664634"/>
                <a:gd name="connsiteX18" fmla="*/ 247380 w 2567572"/>
                <a:gd name="connsiteY18" fmla="*/ 1562234 h 1664634"/>
                <a:gd name="connsiteX19" fmla="*/ 244354 w 2567572"/>
                <a:gd name="connsiteY19" fmla="*/ 1544074 h 1664634"/>
                <a:gd name="connsiteX20" fmla="*/ 82430 w 2567572"/>
                <a:gd name="connsiteY20" fmla="*/ 1159191 h 1664634"/>
                <a:gd name="connsiteX21" fmla="*/ 456721 w 2567572"/>
                <a:gd name="connsiteY21" fmla="*/ 596746 h 1664634"/>
                <a:gd name="connsiteX22" fmla="*/ 476898 w 2567572"/>
                <a:gd name="connsiteY22" fmla="*/ 605826 h 1664634"/>
                <a:gd name="connsiteX23" fmla="*/ 479420 w 2567572"/>
                <a:gd name="connsiteY23" fmla="*/ 643154 h 1664634"/>
                <a:gd name="connsiteX24" fmla="*/ 517253 w 2567572"/>
                <a:gd name="connsiteY24" fmla="*/ 1000798 h 1664634"/>
                <a:gd name="connsiteX25" fmla="*/ 568201 w 2567572"/>
                <a:gd name="connsiteY25" fmla="*/ 1473454 h 1664634"/>
                <a:gd name="connsiteX26" fmla="*/ 578290 w 2567572"/>
                <a:gd name="connsiteY26" fmla="*/ 1505233 h 1664634"/>
                <a:gd name="connsiteX27" fmla="*/ 637308 w 2567572"/>
                <a:gd name="connsiteY27" fmla="*/ 1521879 h 1664634"/>
                <a:gd name="connsiteX28" fmla="*/ 1079698 w 2567572"/>
                <a:gd name="connsiteY28" fmla="*/ 1613182 h 1664634"/>
                <a:gd name="connsiteX29" fmla="*/ 1308711 w 2567572"/>
                <a:gd name="connsiteY29" fmla="*/ 1648492 h 1664634"/>
                <a:gd name="connsiteX30" fmla="*/ 1519060 w 2567572"/>
                <a:gd name="connsiteY30" fmla="*/ 1661608 h 1664634"/>
                <a:gd name="connsiteX31" fmla="*/ 1547813 w 2567572"/>
                <a:gd name="connsiteY31" fmla="*/ 1583925 h 1664634"/>
                <a:gd name="connsiteX32" fmla="*/ 1594726 w 2567572"/>
                <a:gd name="connsiteY32" fmla="*/ 1435621 h 1664634"/>
                <a:gd name="connsiteX33" fmla="*/ 1685019 w 2567572"/>
                <a:gd name="connsiteY33" fmla="*/ 1150615 h 1664634"/>
                <a:gd name="connsiteX34" fmla="*/ 1784393 w 2567572"/>
                <a:gd name="connsiteY34" fmla="*/ 833830 h 1664634"/>
                <a:gd name="connsiteX35" fmla="*/ 1808101 w 2567572"/>
                <a:gd name="connsiteY35" fmla="*/ 818697 h 1664634"/>
                <a:gd name="connsiteX36" fmla="*/ 1900917 w 2567572"/>
                <a:gd name="connsiteY36" fmla="*/ 808104 h 1664634"/>
                <a:gd name="connsiteX37" fmla="*/ 2382148 w 2567572"/>
                <a:gd name="connsiteY37" fmla="*/ 587666 h 1664634"/>
                <a:gd name="connsiteX38" fmla="*/ 2534992 w 2567572"/>
                <a:gd name="connsiteY38" fmla="*/ 0 h 16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67572" h="1664634">
                  <a:moveTo>
                    <a:pt x="2534992" y="0"/>
                  </a:moveTo>
                  <a:cubicBezTo>
                    <a:pt x="2511283" y="12106"/>
                    <a:pt x="2484044" y="10593"/>
                    <a:pt x="2459327" y="20177"/>
                  </a:cubicBezTo>
                  <a:cubicBezTo>
                    <a:pt x="2447725" y="35310"/>
                    <a:pt x="2456804" y="49435"/>
                    <a:pt x="2461344" y="63054"/>
                  </a:cubicBezTo>
                  <a:cubicBezTo>
                    <a:pt x="2497664" y="178065"/>
                    <a:pt x="2483539" y="287023"/>
                    <a:pt x="2424016" y="390937"/>
                  </a:cubicBezTo>
                  <a:cubicBezTo>
                    <a:pt x="2362980" y="497373"/>
                    <a:pt x="2271677" y="571020"/>
                    <a:pt x="2165241" y="627012"/>
                  </a:cubicBezTo>
                  <a:cubicBezTo>
                    <a:pt x="2108240" y="657278"/>
                    <a:pt x="2047203" y="679978"/>
                    <a:pt x="1985158" y="696624"/>
                  </a:cubicBezTo>
                  <a:cubicBezTo>
                    <a:pt x="1922104" y="713271"/>
                    <a:pt x="1857032" y="717810"/>
                    <a:pt x="1797004" y="745050"/>
                  </a:cubicBezTo>
                  <a:cubicBezTo>
                    <a:pt x="1802048" y="742528"/>
                    <a:pt x="1796499" y="644163"/>
                    <a:pt x="1796499" y="633570"/>
                  </a:cubicBezTo>
                  <a:cubicBezTo>
                    <a:pt x="1795995" y="600277"/>
                    <a:pt x="1793473" y="607844"/>
                    <a:pt x="1761189" y="602799"/>
                  </a:cubicBezTo>
                  <a:cubicBezTo>
                    <a:pt x="1545795" y="569002"/>
                    <a:pt x="1329897" y="535710"/>
                    <a:pt x="1114504" y="502417"/>
                  </a:cubicBezTo>
                  <a:cubicBezTo>
                    <a:pt x="979315" y="481231"/>
                    <a:pt x="844127" y="460044"/>
                    <a:pt x="708938" y="440371"/>
                  </a:cubicBezTo>
                  <a:cubicBezTo>
                    <a:pt x="694814" y="438354"/>
                    <a:pt x="680185" y="426247"/>
                    <a:pt x="669088" y="438354"/>
                  </a:cubicBezTo>
                  <a:cubicBezTo>
                    <a:pt x="617131" y="451973"/>
                    <a:pt x="565174" y="466098"/>
                    <a:pt x="513218" y="479717"/>
                  </a:cubicBezTo>
                  <a:cubicBezTo>
                    <a:pt x="498589" y="483248"/>
                    <a:pt x="481438" y="483248"/>
                    <a:pt x="469836" y="491319"/>
                  </a:cubicBezTo>
                  <a:cubicBezTo>
                    <a:pt x="426455" y="521081"/>
                    <a:pt x="383073" y="551851"/>
                    <a:pt x="342214" y="584640"/>
                  </a:cubicBezTo>
                  <a:cubicBezTo>
                    <a:pt x="193910" y="703686"/>
                    <a:pt x="80917" y="848459"/>
                    <a:pt x="26438" y="1033082"/>
                  </a:cubicBezTo>
                  <a:cubicBezTo>
                    <a:pt x="-41156" y="1262600"/>
                    <a:pt x="22403" y="1472445"/>
                    <a:pt x="199459" y="1609147"/>
                  </a:cubicBezTo>
                  <a:cubicBezTo>
                    <a:pt x="208035" y="1614191"/>
                    <a:pt x="216105" y="1612173"/>
                    <a:pt x="221150" y="1604607"/>
                  </a:cubicBezTo>
                  <a:cubicBezTo>
                    <a:pt x="230230" y="1590482"/>
                    <a:pt x="238301" y="1576358"/>
                    <a:pt x="247380" y="1562234"/>
                  </a:cubicBezTo>
                  <a:cubicBezTo>
                    <a:pt x="251416" y="1556181"/>
                    <a:pt x="249398" y="1549623"/>
                    <a:pt x="244354" y="1544074"/>
                  </a:cubicBezTo>
                  <a:cubicBezTo>
                    <a:pt x="118245" y="1446214"/>
                    <a:pt x="63766" y="1315566"/>
                    <a:pt x="82430" y="1159191"/>
                  </a:cubicBezTo>
                  <a:cubicBezTo>
                    <a:pt x="112192" y="910000"/>
                    <a:pt x="259991" y="736475"/>
                    <a:pt x="456721" y="596746"/>
                  </a:cubicBezTo>
                  <a:cubicBezTo>
                    <a:pt x="469836" y="587666"/>
                    <a:pt x="474376" y="593720"/>
                    <a:pt x="476898" y="605826"/>
                  </a:cubicBezTo>
                  <a:cubicBezTo>
                    <a:pt x="477907" y="618437"/>
                    <a:pt x="477907" y="631048"/>
                    <a:pt x="479420" y="643154"/>
                  </a:cubicBezTo>
                  <a:cubicBezTo>
                    <a:pt x="492031" y="762201"/>
                    <a:pt x="504138" y="881752"/>
                    <a:pt x="517253" y="1000798"/>
                  </a:cubicBezTo>
                  <a:cubicBezTo>
                    <a:pt x="533899" y="1158182"/>
                    <a:pt x="551050" y="1316070"/>
                    <a:pt x="568201" y="1473454"/>
                  </a:cubicBezTo>
                  <a:cubicBezTo>
                    <a:pt x="572741" y="1483542"/>
                    <a:pt x="567696" y="1497162"/>
                    <a:pt x="578290" y="1505233"/>
                  </a:cubicBezTo>
                  <a:cubicBezTo>
                    <a:pt x="596449" y="1515826"/>
                    <a:pt x="617636" y="1517339"/>
                    <a:pt x="637308" y="1521879"/>
                  </a:cubicBezTo>
                  <a:cubicBezTo>
                    <a:pt x="784099" y="1555172"/>
                    <a:pt x="931394" y="1586951"/>
                    <a:pt x="1079698" y="1613182"/>
                  </a:cubicBezTo>
                  <a:cubicBezTo>
                    <a:pt x="1155867" y="1626802"/>
                    <a:pt x="1232037" y="1638404"/>
                    <a:pt x="1308711" y="1648492"/>
                  </a:cubicBezTo>
                  <a:cubicBezTo>
                    <a:pt x="1377819" y="1657572"/>
                    <a:pt x="1449448" y="1671697"/>
                    <a:pt x="1519060" y="1661608"/>
                  </a:cubicBezTo>
                  <a:cubicBezTo>
                    <a:pt x="1539238" y="1658581"/>
                    <a:pt x="1543273" y="1599562"/>
                    <a:pt x="1547813" y="1583925"/>
                  </a:cubicBezTo>
                  <a:cubicBezTo>
                    <a:pt x="1562442" y="1533986"/>
                    <a:pt x="1579088" y="1485056"/>
                    <a:pt x="1594726" y="1435621"/>
                  </a:cubicBezTo>
                  <a:cubicBezTo>
                    <a:pt x="1624992" y="1340787"/>
                    <a:pt x="1655258" y="1245449"/>
                    <a:pt x="1685019" y="1150615"/>
                  </a:cubicBezTo>
                  <a:cubicBezTo>
                    <a:pt x="1718312" y="1045189"/>
                    <a:pt x="1751100" y="939257"/>
                    <a:pt x="1784393" y="833830"/>
                  </a:cubicBezTo>
                  <a:cubicBezTo>
                    <a:pt x="1789437" y="824246"/>
                    <a:pt x="1796499" y="819706"/>
                    <a:pt x="1808101" y="818697"/>
                  </a:cubicBezTo>
                  <a:cubicBezTo>
                    <a:pt x="1838872" y="816175"/>
                    <a:pt x="1870147" y="813149"/>
                    <a:pt x="1900917" y="808104"/>
                  </a:cubicBezTo>
                  <a:cubicBezTo>
                    <a:pt x="2081505" y="778343"/>
                    <a:pt x="2244942" y="711757"/>
                    <a:pt x="2382148" y="587666"/>
                  </a:cubicBezTo>
                  <a:cubicBezTo>
                    <a:pt x="2560214" y="426247"/>
                    <a:pt x="2616206" y="209340"/>
                    <a:pt x="2534992" y="0"/>
                  </a:cubicBezTo>
                  <a:close/>
                </a:path>
              </a:pathLst>
            </a:custGeom>
            <a:solidFill>
              <a:srgbClr val="686868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6">
              <a:extLst>
                <a:ext uri="{FF2B5EF4-FFF2-40B4-BE49-F238E27FC236}">
                  <a16:creationId xmlns:a16="http://schemas.microsoft.com/office/drawing/2014/main" id="{0FDECE37-D5BD-4BF0-AD33-7EB8B8CECBF1}"/>
                </a:ext>
              </a:extLst>
            </p:cNvPr>
            <p:cNvSpPr/>
            <p:nvPr/>
          </p:nvSpPr>
          <p:spPr>
            <a:xfrm>
              <a:off x="691172" y="4686620"/>
              <a:ext cx="283099" cy="249127"/>
            </a:xfrm>
            <a:custGeom>
              <a:avLst/>
              <a:gdLst>
                <a:gd name="connsiteX0" fmla="*/ 0 w 252217"/>
                <a:gd name="connsiteY0" fmla="*/ 76606 h 221951"/>
                <a:gd name="connsiteX1" fmla="*/ 44895 w 252217"/>
                <a:gd name="connsiteY1" fmla="*/ 11533 h 221951"/>
                <a:gd name="connsiteX2" fmla="*/ 64568 w 252217"/>
                <a:gd name="connsiteY2" fmla="*/ 9011 h 221951"/>
                <a:gd name="connsiteX3" fmla="*/ 177057 w 252217"/>
                <a:gd name="connsiteY3" fmla="*/ 20613 h 221951"/>
                <a:gd name="connsiteX4" fmla="*/ 252217 w 252217"/>
                <a:gd name="connsiteY4" fmla="*/ 96783 h 221951"/>
                <a:gd name="connsiteX5" fmla="*/ 222960 w 252217"/>
                <a:gd name="connsiteY5" fmla="*/ 170935 h 221951"/>
                <a:gd name="connsiteX6" fmla="*/ 93320 w 252217"/>
                <a:gd name="connsiteY6" fmla="*/ 215325 h 221951"/>
                <a:gd name="connsiteX7" fmla="*/ 10089 w 252217"/>
                <a:gd name="connsiteY7" fmla="*/ 98801 h 221951"/>
                <a:gd name="connsiteX8" fmla="*/ 0 w 252217"/>
                <a:gd name="connsiteY8" fmla="*/ 76606 h 22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217" h="221951">
                  <a:moveTo>
                    <a:pt x="0" y="76606"/>
                  </a:moveTo>
                  <a:cubicBezTo>
                    <a:pt x="19673" y="57941"/>
                    <a:pt x="30266" y="33729"/>
                    <a:pt x="44895" y="11533"/>
                  </a:cubicBezTo>
                  <a:cubicBezTo>
                    <a:pt x="51452" y="13047"/>
                    <a:pt x="58010" y="12038"/>
                    <a:pt x="64568" y="9011"/>
                  </a:cubicBezTo>
                  <a:cubicBezTo>
                    <a:pt x="103914" y="-7131"/>
                    <a:pt x="141242" y="-573"/>
                    <a:pt x="177057" y="20613"/>
                  </a:cubicBezTo>
                  <a:cubicBezTo>
                    <a:pt x="206818" y="41295"/>
                    <a:pt x="229013" y="69543"/>
                    <a:pt x="252217" y="96783"/>
                  </a:cubicBezTo>
                  <a:cubicBezTo>
                    <a:pt x="242633" y="121500"/>
                    <a:pt x="234058" y="146722"/>
                    <a:pt x="222960" y="170935"/>
                  </a:cubicBezTo>
                  <a:cubicBezTo>
                    <a:pt x="201269" y="218856"/>
                    <a:pt x="139728" y="241556"/>
                    <a:pt x="93320" y="215325"/>
                  </a:cubicBezTo>
                  <a:cubicBezTo>
                    <a:pt x="48426" y="190103"/>
                    <a:pt x="11098" y="156306"/>
                    <a:pt x="10089" y="98801"/>
                  </a:cubicBezTo>
                  <a:cubicBezTo>
                    <a:pt x="9080" y="90225"/>
                    <a:pt x="5044" y="83163"/>
                    <a:pt x="0" y="76606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7">
              <a:extLst>
                <a:ext uri="{FF2B5EF4-FFF2-40B4-BE49-F238E27FC236}">
                  <a16:creationId xmlns:a16="http://schemas.microsoft.com/office/drawing/2014/main" id="{F957F80F-0BBB-4A6D-9060-9273E2366B3D}"/>
                </a:ext>
              </a:extLst>
            </p:cNvPr>
            <p:cNvSpPr/>
            <p:nvPr/>
          </p:nvSpPr>
          <p:spPr>
            <a:xfrm>
              <a:off x="1819853" y="5802310"/>
              <a:ext cx="345381" cy="152873"/>
            </a:xfrm>
            <a:custGeom>
              <a:avLst/>
              <a:gdLst>
                <a:gd name="connsiteX0" fmla="*/ 19451 w 307705"/>
                <a:gd name="connsiteY0" fmla="*/ 10780 h 136197"/>
                <a:gd name="connsiteX1" fmla="*/ 142534 w 307705"/>
                <a:gd name="connsiteY1" fmla="*/ 691 h 136197"/>
                <a:gd name="connsiteX2" fmla="*/ 159180 w 307705"/>
                <a:gd name="connsiteY2" fmla="*/ 63241 h 136197"/>
                <a:gd name="connsiteX3" fmla="*/ 279235 w 307705"/>
                <a:gd name="connsiteY3" fmla="*/ 78878 h 136197"/>
                <a:gd name="connsiteX4" fmla="*/ 311015 w 307705"/>
                <a:gd name="connsiteY4" fmla="*/ 96534 h 136197"/>
                <a:gd name="connsiteX5" fmla="*/ 280244 w 307705"/>
                <a:gd name="connsiteY5" fmla="*/ 113180 h 136197"/>
                <a:gd name="connsiteX6" fmla="*/ 29540 w 307705"/>
                <a:gd name="connsiteY6" fmla="*/ 136888 h 136197"/>
                <a:gd name="connsiteX7" fmla="*/ 5327 w 307705"/>
                <a:gd name="connsiteY7" fmla="*/ 119233 h 136197"/>
                <a:gd name="connsiteX8" fmla="*/ 3814 w 307705"/>
                <a:gd name="connsiteY8" fmla="*/ 34488 h 136197"/>
                <a:gd name="connsiteX9" fmla="*/ 19451 w 307705"/>
                <a:gd name="connsiteY9" fmla="*/ 10780 h 13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705" h="136197">
                  <a:moveTo>
                    <a:pt x="19451" y="10780"/>
                  </a:moveTo>
                  <a:cubicBezTo>
                    <a:pt x="56780" y="5231"/>
                    <a:pt x="104196" y="-2336"/>
                    <a:pt x="142534" y="691"/>
                  </a:cubicBezTo>
                  <a:cubicBezTo>
                    <a:pt x="126392" y="35497"/>
                    <a:pt x="118825" y="56683"/>
                    <a:pt x="159180" y="63241"/>
                  </a:cubicBezTo>
                  <a:cubicBezTo>
                    <a:pt x="199030" y="69799"/>
                    <a:pt x="239385" y="72825"/>
                    <a:pt x="279235" y="78878"/>
                  </a:cubicBezTo>
                  <a:cubicBezTo>
                    <a:pt x="291342" y="80896"/>
                    <a:pt x="311015" y="80392"/>
                    <a:pt x="311015" y="96534"/>
                  </a:cubicBezTo>
                  <a:cubicBezTo>
                    <a:pt x="311015" y="110658"/>
                    <a:pt x="292351" y="110658"/>
                    <a:pt x="280244" y="113180"/>
                  </a:cubicBezTo>
                  <a:cubicBezTo>
                    <a:pt x="197517" y="129826"/>
                    <a:pt x="113781" y="133357"/>
                    <a:pt x="29540" y="136888"/>
                  </a:cubicBezTo>
                  <a:cubicBezTo>
                    <a:pt x="16425" y="137393"/>
                    <a:pt x="8858" y="130835"/>
                    <a:pt x="5327" y="119233"/>
                  </a:cubicBezTo>
                  <a:cubicBezTo>
                    <a:pt x="-3248" y="90985"/>
                    <a:pt x="283" y="62736"/>
                    <a:pt x="3814" y="34488"/>
                  </a:cubicBezTo>
                  <a:cubicBezTo>
                    <a:pt x="4823" y="26417"/>
                    <a:pt x="13398" y="11789"/>
                    <a:pt x="19451" y="10780"/>
                  </a:cubicBezTo>
                  <a:close/>
                </a:path>
              </a:pathLst>
            </a:custGeom>
            <a:solidFill>
              <a:srgbClr val="262626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:a16="http://schemas.microsoft.com/office/drawing/2014/main" id="{D2EEB8E4-37ED-4A2B-8D4D-3978834AEAAF}"/>
                </a:ext>
              </a:extLst>
            </p:cNvPr>
            <p:cNvSpPr/>
            <p:nvPr/>
          </p:nvSpPr>
          <p:spPr>
            <a:xfrm>
              <a:off x="741082" y="5615128"/>
              <a:ext cx="334056" cy="186845"/>
            </a:xfrm>
            <a:custGeom>
              <a:avLst/>
              <a:gdLst>
                <a:gd name="connsiteX0" fmla="*/ 36243 w 297616"/>
                <a:gd name="connsiteY0" fmla="*/ 486 h 166463"/>
                <a:gd name="connsiteX1" fmla="*/ 47341 w 297616"/>
                <a:gd name="connsiteY1" fmla="*/ 21168 h 166463"/>
                <a:gd name="connsiteX2" fmla="*/ 147219 w 297616"/>
                <a:gd name="connsiteY2" fmla="*/ 25708 h 166463"/>
                <a:gd name="connsiteX3" fmla="*/ 153272 w 297616"/>
                <a:gd name="connsiteY3" fmla="*/ 75646 h 166463"/>
                <a:gd name="connsiteX4" fmla="*/ 248610 w 297616"/>
                <a:gd name="connsiteY4" fmla="*/ 121550 h 166463"/>
                <a:gd name="connsiteX5" fmla="*/ 291992 w 297616"/>
                <a:gd name="connsiteY5" fmla="*/ 146772 h 166463"/>
                <a:gd name="connsiteX6" fmla="*/ 298045 w 297616"/>
                <a:gd name="connsiteY6" fmla="*/ 161905 h 166463"/>
                <a:gd name="connsiteX7" fmla="*/ 284930 w 297616"/>
                <a:gd name="connsiteY7" fmla="*/ 167454 h 166463"/>
                <a:gd name="connsiteX8" fmla="*/ 219858 w 297616"/>
                <a:gd name="connsiteY8" fmla="*/ 160896 h 166463"/>
                <a:gd name="connsiteX9" fmla="*/ 26659 w 297616"/>
                <a:gd name="connsiteY9" fmla="*/ 113479 h 166463"/>
                <a:gd name="connsiteX10" fmla="*/ 933 w 297616"/>
                <a:gd name="connsiteY10" fmla="*/ 73124 h 166463"/>
                <a:gd name="connsiteX11" fmla="*/ 23128 w 297616"/>
                <a:gd name="connsiteY11" fmla="*/ 9061 h 166463"/>
                <a:gd name="connsiteX12" fmla="*/ 36243 w 297616"/>
                <a:gd name="connsiteY12" fmla="*/ 486 h 16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616" h="166463">
                  <a:moveTo>
                    <a:pt x="36243" y="486"/>
                  </a:moveTo>
                  <a:cubicBezTo>
                    <a:pt x="26659" y="14610"/>
                    <a:pt x="28677" y="20663"/>
                    <a:pt x="47341" y="21168"/>
                  </a:cubicBezTo>
                  <a:cubicBezTo>
                    <a:pt x="80634" y="22681"/>
                    <a:pt x="114431" y="15114"/>
                    <a:pt x="147219" y="25708"/>
                  </a:cubicBezTo>
                  <a:cubicBezTo>
                    <a:pt x="133599" y="54460"/>
                    <a:pt x="128050" y="59505"/>
                    <a:pt x="153272" y="75646"/>
                  </a:cubicBezTo>
                  <a:cubicBezTo>
                    <a:pt x="183034" y="94815"/>
                    <a:pt x="216831" y="106417"/>
                    <a:pt x="248610" y="121550"/>
                  </a:cubicBezTo>
                  <a:cubicBezTo>
                    <a:pt x="263743" y="129117"/>
                    <a:pt x="279381" y="135674"/>
                    <a:pt x="291992" y="146772"/>
                  </a:cubicBezTo>
                  <a:cubicBezTo>
                    <a:pt x="296532" y="150807"/>
                    <a:pt x="301072" y="154843"/>
                    <a:pt x="298045" y="161905"/>
                  </a:cubicBezTo>
                  <a:cubicBezTo>
                    <a:pt x="295523" y="167454"/>
                    <a:pt x="289974" y="167454"/>
                    <a:pt x="284930" y="167454"/>
                  </a:cubicBezTo>
                  <a:cubicBezTo>
                    <a:pt x="262735" y="168967"/>
                    <a:pt x="241548" y="164931"/>
                    <a:pt x="219858" y="160896"/>
                  </a:cubicBezTo>
                  <a:cubicBezTo>
                    <a:pt x="154785" y="148285"/>
                    <a:pt x="90722" y="131134"/>
                    <a:pt x="26659" y="113479"/>
                  </a:cubicBezTo>
                  <a:cubicBezTo>
                    <a:pt x="3455" y="106921"/>
                    <a:pt x="-2598" y="94311"/>
                    <a:pt x="933" y="73124"/>
                  </a:cubicBezTo>
                  <a:cubicBezTo>
                    <a:pt x="4968" y="50425"/>
                    <a:pt x="13544" y="29743"/>
                    <a:pt x="23128" y="9061"/>
                  </a:cubicBezTo>
                  <a:cubicBezTo>
                    <a:pt x="25146" y="3008"/>
                    <a:pt x="28677" y="-1532"/>
                    <a:pt x="36243" y="486"/>
                  </a:cubicBezTo>
                  <a:close/>
                </a:path>
              </a:pathLst>
            </a:custGeom>
            <a:solidFill>
              <a:srgbClr val="262626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9">
              <a:extLst>
                <a:ext uri="{FF2B5EF4-FFF2-40B4-BE49-F238E27FC236}">
                  <a16:creationId xmlns:a16="http://schemas.microsoft.com/office/drawing/2014/main" id="{1EF4C5CA-425B-4CD1-8707-47E41FF214A0}"/>
                </a:ext>
              </a:extLst>
            </p:cNvPr>
            <p:cNvSpPr/>
            <p:nvPr/>
          </p:nvSpPr>
          <p:spPr>
            <a:xfrm>
              <a:off x="889341" y="4709758"/>
              <a:ext cx="84929" cy="101915"/>
            </a:xfrm>
            <a:custGeom>
              <a:avLst/>
              <a:gdLst>
                <a:gd name="connsiteX0" fmla="*/ 75161 w 75665"/>
                <a:gd name="connsiteY0" fmla="*/ 76170 h 90798"/>
                <a:gd name="connsiteX1" fmla="*/ 57001 w 75665"/>
                <a:gd name="connsiteY1" fmla="*/ 93320 h 90798"/>
                <a:gd name="connsiteX2" fmla="*/ 0 w 75665"/>
                <a:gd name="connsiteY2" fmla="*/ 0 h 90798"/>
                <a:gd name="connsiteX3" fmla="*/ 52461 w 75665"/>
                <a:gd name="connsiteY3" fmla="*/ 27744 h 90798"/>
                <a:gd name="connsiteX4" fmla="*/ 75161 w 75665"/>
                <a:gd name="connsiteY4" fmla="*/ 76170 h 9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65" h="90798">
                  <a:moveTo>
                    <a:pt x="75161" y="76170"/>
                  </a:moveTo>
                  <a:cubicBezTo>
                    <a:pt x="70621" y="80710"/>
                    <a:pt x="65577" y="85249"/>
                    <a:pt x="57001" y="93320"/>
                  </a:cubicBezTo>
                  <a:cubicBezTo>
                    <a:pt x="51957" y="51452"/>
                    <a:pt x="16142" y="32788"/>
                    <a:pt x="0" y="0"/>
                  </a:cubicBezTo>
                  <a:cubicBezTo>
                    <a:pt x="19673" y="5549"/>
                    <a:pt x="35815" y="16646"/>
                    <a:pt x="52461" y="27744"/>
                  </a:cubicBezTo>
                  <a:cubicBezTo>
                    <a:pt x="69612" y="38841"/>
                    <a:pt x="78692" y="54479"/>
                    <a:pt x="75161" y="7617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id="{0833747A-2BC7-47DA-B6E2-2F04C31D0BDF}"/>
                </a:ext>
              </a:extLst>
            </p:cNvPr>
            <p:cNvSpPr/>
            <p:nvPr/>
          </p:nvSpPr>
          <p:spPr>
            <a:xfrm>
              <a:off x="1562551" y="2366204"/>
              <a:ext cx="135887" cy="16986"/>
            </a:xfrm>
            <a:custGeom>
              <a:avLst/>
              <a:gdLst>
                <a:gd name="connsiteX0" fmla="*/ 121064 w 121064"/>
                <a:gd name="connsiteY0" fmla="*/ 10142 h 15133"/>
                <a:gd name="connsiteX1" fmla="*/ 108958 w 121064"/>
                <a:gd name="connsiteY1" fmla="*/ 16700 h 15133"/>
                <a:gd name="connsiteX2" fmla="*/ 0 w 121064"/>
                <a:gd name="connsiteY2" fmla="*/ 54 h 15133"/>
                <a:gd name="connsiteX3" fmla="*/ 121064 w 121064"/>
                <a:gd name="connsiteY3" fmla="*/ 10142 h 1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64" h="15133">
                  <a:moveTo>
                    <a:pt x="121064" y="10142"/>
                  </a:moveTo>
                  <a:cubicBezTo>
                    <a:pt x="118542" y="15691"/>
                    <a:pt x="114507" y="17709"/>
                    <a:pt x="108958" y="16700"/>
                  </a:cubicBezTo>
                  <a:cubicBezTo>
                    <a:pt x="72639" y="10142"/>
                    <a:pt x="35815" y="9638"/>
                    <a:pt x="0" y="54"/>
                  </a:cubicBezTo>
                  <a:cubicBezTo>
                    <a:pt x="40859" y="-451"/>
                    <a:pt x="81214" y="2576"/>
                    <a:pt x="121064" y="10142"/>
                  </a:cubicBezTo>
                  <a:close/>
                </a:path>
              </a:pathLst>
            </a:custGeom>
            <a:solidFill>
              <a:srgbClr val="8D8D8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1">
              <a:extLst>
                <a:ext uri="{FF2B5EF4-FFF2-40B4-BE49-F238E27FC236}">
                  <a16:creationId xmlns:a16="http://schemas.microsoft.com/office/drawing/2014/main" id="{C32DA1FE-3683-46E3-B99E-76DEC06865A2}"/>
                </a:ext>
              </a:extLst>
            </p:cNvPr>
            <p:cNvSpPr/>
            <p:nvPr/>
          </p:nvSpPr>
          <p:spPr>
            <a:xfrm>
              <a:off x="1992971" y="3801575"/>
              <a:ext cx="288761" cy="730396"/>
            </a:xfrm>
            <a:custGeom>
              <a:avLst/>
              <a:gdLst>
                <a:gd name="connsiteX0" fmla="*/ 262209 w 257261"/>
                <a:gd name="connsiteY0" fmla="*/ 23708 h 650720"/>
                <a:gd name="connsiteX1" fmla="*/ 211261 w 257261"/>
                <a:gd name="connsiteY1" fmla="*/ 279961 h 650720"/>
                <a:gd name="connsiteX2" fmla="*/ 161826 w 257261"/>
                <a:gd name="connsiteY2" fmla="*/ 529656 h 650720"/>
                <a:gd name="connsiteX3" fmla="*/ 140135 w 257261"/>
                <a:gd name="connsiteY3" fmla="*/ 571020 h 650720"/>
                <a:gd name="connsiteX4" fmla="*/ 63461 w 257261"/>
                <a:gd name="connsiteY4" fmla="*/ 647694 h 650720"/>
                <a:gd name="connsiteX5" fmla="*/ 42275 w 257261"/>
                <a:gd name="connsiteY5" fmla="*/ 644163 h 650720"/>
                <a:gd name="connsiteX6" fmla="*/ 3938 w 257261"/>
                <a:gd name="connsiteY6" fmla="*/ 567489 h 650720"/>
                <a:gd name="connsiteX7" fmla="*/ 4947 w 257261"/>
                <a:gd name="connsiteY7" fmla="*/ 528647 h 650720"/>
                <a:gd name="connsiteX8" fmla="*/ 169393 w 257261"/>
                <a:gd name="connsiteY8" fmla="*/ 0 h 650720"/>
                <a:gd name="connsiteX9" fmla="*/ 262209 w 257261"/>
                <a:gd name="connsiteY9" fmla="*/ 23708 h 6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261" h="650720">
                  <a:moveTo>
                    <a:pt x="262209" y="23708"/>
                  </a:moveTo>
                  <a:cubicBezTo>
                    <a:pt x="245562" y="108958"/>
                    <a:pt x="228411" y="194712"/>
                    <a:pt x="211261" y="279961"/>
                  </a:cubicBezTo>
                  <a:cubicBezTo>
                    <a:pt x="194614" y="363193"/>
                    <a:pt x="176959" y="446425"/>
                    <a:pt x="161826" y="529656"/>
                  </a:cubicBezTo>
                  <a:cubicBezTo>
                    <a:pt x="158799" y="546303"/>
                    <a:pt x="152746" y="559418"/>
                    <a:pt x="140135" y="571020"/>
                  </a:cubicBezTo>
                  <a:cubicBezTo>
                    <a:pt x="113905" y="595737"/>
                    <a:pt x="88683" y="621464"/>
                    <a:pt x="63461" y="647694"/>
                  </a:cubicBezTo>
                  <a:cubicBezTo>
                    <a:pt x="53373" y="658287"/>
                    <a:pt x="48328" y="656774"/>
                    <a:pt x="42275" y="644163"/>
                  </a:cubicBezTo>
                  <a:cubicBezTo>
                    <a:pt x="30169" y="618437"/>
                    <a:pt x="17558" y="592711"/>
                    <a:pt x="3938" y="567489"/>
                  </a:cubicBezTo>
                  <a:cubicBezTo>
                    <a:pt x="-3629" y="553365"/>
                    <a:pt x="1416" y="541258"/>
                    <a:pt x="4947" y="528647"/>
                  </a:cubicBezTo>
                  <a:cubicBezTo>
                    <a:pt x="53877" y="365211"/>
                    <a:pt x="109365" y="175543"/>
                    <a:pt x="169393" y="0"/>
                  </a:cubicBezTo>
                  <a:cubicBezTo>
                    <a:pt x="216305" y="7062"/>
                    <a:pt x="241022" y="15637"/>
                    <a:pt x="262209" y="23708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2">
              <a:extLst>
                <a:ext uri="{FF2B5EF4-FFF2-40B4-BE49-F238E27FC236}">
                  <a16:creationId xmlns:a16="http://schemas.microsoft.com/office/drawing/2014/main" id="{C2A1E001-F872-49DB-A65C-CE6D0B61E126}"/>
                </a:ext>
              </a:extLst>
            </p:cNvPr>
            <p:cNvSpPr/>
            <p:nvPr/>
          </p:nvSpPr>
          <p:spPr>
            <a:xfrm>
              <a:off x="2193228" y="3656741"/>
              <a:ext cx="124564" cy="124564"/>
            </a:xfrm>
            <a:custGeom>
              <a:avLst/>
              <a:gdLst>
                <a:gd name="connsiteX0" fmla="*/ 114062 w 110975"/>
                <a:gd name="connsiteY0" fmla="*/ 34202 h 110975"/>
                <a:gd name="connsiteX1" fmla="*/ 105487 w 110975"/>
                <a:gd name="connsiteY1" fmla="*/ 99778 h 110975"/>
                <a:gd name="connsiteX2" fmla="*/ 88336 w 110975"/>
                <a:gd name="connsiteY2" fmla="*/ 114407 h 110975"/>
                <a:gd name="connsiteX3" fmla="*/ 16202 w 110975"/>
                <a:gd name="connsiteY3" fmla="*/ 105327 h 110975"/>
                <a:gd name="connsiteX4" fmla="*/ 565 w 110975"/>
                <a:gd name="connsiteY4" fmla="*/ 86159 h 110975"/>
                <a:gd name="connsiteX5" fmla="*/ 9644 w 110975"/>
                <a:gd name="connsiteY5" fmla="*/ 16547 h 110975"/>
                <a:gd name="connsiteX6" fmla="*/ 29317 w 110975"/>
                <a:gd name="connsiteY6" fmla="*/ 405 h 110975"/>
                <a:gd name="connsiteX7" fmla="*/ 98929 w 110975"/>
                <a:gd name="connsiteY7" fmla="*/ 9485 h 110975"/>
                <a:gd name="connsiteX8" fmla="*/ 114062 w 110975"/>
                <a:gd name="connsiteY8" fmla="*/ 34202 h 1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75" h="110975">
                  <a:moveTo>
                    <a:pt x="114062" y="34202"/>
                  </a:moveTo>
                  <a:cubicBezTo>
                    <a:pt x="111540" y="53370"/>
                    <a:pt x="108009" y="76574"/>
                    <a:pt x="105487" y="99778"/>
                  </a:cubicBezTo>
                  <a:cubicBezTo>
                    <a:pt x="103974" y="110876"/>
                    <a:pt x="100947" y="116425"/>
                    <a:pt x="88336" y="114407"/>
                  </a:cubicBezTo>
                  <a:cubicBezTo>
                    <a:pt x="64628" y="110371"/>
                    <a:pt x="40415" y="107849"/>
                    <a:pt x="16202" y="105327"/>
                  </a:cubicBezTo>
                  <a:cubicBezTo>
                    <a:pt x="4096" y="103814"/>
                    <a:pt x="-1958" y="99778"/>
                    <a:pt x="565" y="86159"/>
                  </a:cubicBezTo>
                  <a:cubicBezTo>
                    <a:pt x="4096" y="62955"/>
                    <a:pt x="7122" y="39751"/>
                    <a:pt x="9644" y="16547"/>
                  </a:cubicBezTo>
                  <a:cubicBezTo>
                    <a:pt x="11158" y="3936"/>
                    <a:pt x="16707" y="-1613"/>
                    <a:pt x="29317" y="405"/>
                  </a:cubicBezTo>
                  <a:cubicBezTo>
                    <a:pt x="52521" y="3431"/>
                    <a:pt x="75725" y="5954"/>
                    <a:pt x="98929" y="9485"/>
                  </a:cubicBezTo>
                  <a:cubicBezTo>
                    <a:pt x="115071" y="12007"/>
                    <a:pt x="115071" y="12511"/>
                    <a:pt x="114062" y="34202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3">
              <a:extLst>
                <a:ext uri="{FF2B5EF4-FFF2-40B4-BE49-F238E27FC236}">
                  <a16:creationId xmlns:a16="http://schemas.microsoft.com/office/drawing/2014/main" id="{7B453DB1-816A-4EFC-8887-77E3D09C45A9}"/>
                </a:ext>
              </a:extLst>
            </p:cNvPr>
            <p:cNvSpPr/>
            <p:nvPr/>
          </p:nvSpPr>
          <p:spPr>
            <a:xfrm>
              <a:off x="770094" y="4621430"/>
              <a:ext cx="1438143" cy="1217325"/>
            </a:xfrm>
            <a:custGeom>
              <a:avLst/>
              <a:gdLst>
                <a:gd name="connsiteX0" fmla="*/ 1284095 w 1281264"/>
                <a:gd name="connsiteY0" fmla="*/ 713271 h 1084534"/>
                <a:gd name="connsiteX1" fmla="*/ 1270979 w 1281264"/>
                <a:gd name="connsiteY1" fmla="*/ 412627 h 1084534"/>
                <a:gd name="connsiteX2" fmla="*/ 1264926 w 1281264"/>
                <a:gd name="connsiteY2" fmla="*/ 262306 h 1084534"/>
                <a:gd name="connsiteX3" fmla="*/ 1251307 w 1281264"/>
                <a:gd name="connsiteY3" fmla="*/ 177561 h 1084534"/>
                <a:gd name="connsiteX4" fmla="*/ 1174632 w 1281264"/>
                <a:gd name="connsiteY4" fmla="*/ 179579 h 1084534"/>
                <a:gd name="connsiteX5" fmla="*/ 878529 w 1281264"/>
                <a:gd name="connsiteY5" fmla="*/ 144268 h 1084534"/>
                <a:gd name="connsiteX6" fmla="*/ 575364 w 1281264"/>
                <a:gd name="connsiteY6" fmla="*/ 87267 h 1084534"/>
                <a:gd name="connsiteX7" fmla="*/ 433618 w 1281264"/>
                <a:gd name="connsiteY7" fmla="*/ 55488 h 1084534"/>
                <a:gd name="connsiteX8" fmla="*/ 342820 w 1281264"/>
                <a:gd name="connsiteY8" fmla="*/ 34301 h 1084534"/>
                <a:gd name="connsiteX9" fmla="*/ 314571 w 1281264"/>
                <a:gd name="connsiteY9" fmla="*/ 24213 h 1084534"/>
                <a:gd name="connsiteX10" fmla="*/ 298934 w 1281264"/>
                <a:gd name="connsiteY10" fmla="*/ 0 h 1084534"/>
                <a:gd name="connsiteX11" fmla="*/ 296916 w 1281264"/>
                <a:gd name="connsiteY11" fmla="*/ 36824 h 1084534"/>
                <a:gd name="connsiteX12" fmla="*/ 216206 w 1281264"/>
                <a:gd name="connsiteY12" fmla="*/ 588171 h 1084534"/>
                <a:gd name="connsiteX13" fmla="*/ 205109 w 1281264"/>
                <a:gd name="connsiteY13" fmla="*/ 629030 h 1084534"/>
                <a:gd name="connsiteX14" fmla="*/ 10902 w 1281264"/>
                <a:gd name="connsiteY14" fmla="*/ 886796 h 1084534"/>
                <a:gd name="connsiteX15" fmla="*/ 13928 w 1281264"/>
                <a:gd name="connsiteY15" fmla="*/ 917062 h 1084534"/>
                <a:gd name="connsiteX16" fmla="*/ 121877 w 1281264"/>
                <a:gd name="connsiteY16" fmla="*/ 912018 h 1084534"/>
                <a:gd name="connsiteX17" fmla="*/ 145081 w 1281264"/>
                <a:gd name="connsiteY17" fmla="*/ 883770 h 1084534"/>
                <a:gd name="connsiteX18" fmla="*/ 405874 w 1281264"/>
                <a:gd name="connsiteY18" fmla="*/ 698138 h 1084534"/>
                <a:gd name="connsiteX19" fmla="*/ 441689 w 1281264"/>
                <a:gd name="connsiteY19" fmla="*/ 649207 h 1084534"/>
                <a:gd name="connsiteX20" fmla="*/ 532487 w 1281264"/>
                <a:gd name="connsiteY20" fmla="*/ 358149 h 1084534"/>
                <a:gd name="connsiteX21" fmla="*/ 558718 w 1281264"/>
                <a:gd name="connsiteY21" fmla="*/ 332927 h 1084534"/>
                <a:gd name="connsiteX22" fmla="*/ 963274 w 1281264"/>
                <a:gd name="connsiteY22" fmla="*/ 302661 h 1084534"/>
                <a:gd name="connsiteX23" fmla="*/ 998585 w 1281264"/>
                <a:gd name="connsiteY23" fmla="*/ 327378 h 1084534"/>
                <a:gd name="connsiteX24" fmla="*/ 1106534 w 1281264"/>
                <a:gd name="connsiteY24" fmla="*/ 710749 h 1084534"/>
                <a:gd name="connsiteX25" fmla="*/ 1101489 w 1281264"/>
                <a:gd name="connsiteY25" fmla="*/ 761192 h 1084534"/>
                <a:gd name="connsiteX26" fmla="*/ 962770 w 1281264"/>
                <a:gd name="connsiteY26" fmla="*/ 1049729 h 1084534"/>
                <a:gd name="connsiteX27" fmla="*/ 954194 w 1281264"/>
                <a:gd name="connsiteY27" fmla="*/ 1077473 h 1084534"/>
                <a:gd name="connsiteX28" fmla="*/ 968823 w 1281264"/>
                <a:gd name="connsiteY28" fmla="*/ 1086048 h 1084534"/>
                <a:gd name="connsiteX29" fmla="*/ 1066179 w 1281264"/>
                <a:gd name="connsiteY29" fmla="*/ 1063853 h 1084534"/>
                <a:gd name="connsiteX30" fmla="*/ 1134278 w 1281264"/>
                <a:gd name="connsiteY30" fmla="*/ 970028 h 1084534"/>
                <a:gd name="connsiteX31" fmla="*/ 1275519 w 1281264"/>
                <a:gd name="connsiteY31" fmla="*/ 752112 h 1084534"/>
                <a:gd name="connsiteX32" fmla="*/ 1284095 w 1281264"/>
                <a:gd name="connsiteY32" fmla="*/ 713271 h 108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1264" h="1084534">
                  <a:moveTo>
                    <a:pt x="1284095" y="713271"/>
                  </a:moveTo>
                  <a:cubicBezTo>
                    <a:pt x="1279050" y="612888"/>
                    <a:pt x="1275015" y="512506"/>
                    <a:pt x="1270979" y="412627"/>
                  </a:cubicBezTo>
                  <a:cubicBezTo>
                    <a:pt x="1268962" y="362689"/>
                    <a:pt x="1266944" y="312245"/>
                    <a:pt x="1264926" y="262306"/>
                  </a:cubicBezTo>
                  <a:cubicBezTo>
                    <a:pt x="1264422" y="247173"/>
                    <a:pt x="1273502" y="181092"/>
                    <a:pt x="1251307" y="177561"/>
                  </a:cubicBezTo>
                  <a:cubicBezTo>
                    <a:pt x="1228102" y="173526"/>
                    <a:pt x="1198845" y="180083"/>
                    <a:pt x="1174632" y="179579"/>
                  </a:cubicBezTo>
                  <a:cubicBezTo>
                    <a:pt x="1075763" y="178065"/>
                    <a:pt x="975885" y="159402"/>
                    <a:pt x="878529" y="144268"/>
                  </a:cubicBezTo>
                  <a:cubicBezTo>
                    <a:pt x="776633" y="128127"/>
                    <a:pt x="675746" y="108958"/>
                    <a:pt x="575364" y="87267"/>
                  </a:cubicBezTo>
                  <a:cubicBezTo>
                    <a:pt x="527947" y="77178"/>
                    <a:pt x="481035" y="66585"/>
                    <a:pt x="433618" y="55488"/>
                  </a:cubicBezTo>
                  <a:cubicBezTo>
                    <a:pt x="403352" y="48426"/>
                    <a:pt x="373086" y="41364"/>
                    <a:pt x="342820" y="34301"/>
                  </a:cubicBezTo>
                  <a:cubicBezTo>
                    <a:pt x="333235" y="31779"/>
                    <a:pt x="323147" y="29762"/>
                    <a:pt x="314571" y="24213"/>
                  </a:cubicBezTo>
                  <a:cubicBezTo>
                    <a:pt x="305996" y="18664"/>
                    <a:pt x="298934" y="10089"/>
                    <a:pt x="298934" y="0"/>
                  </a:cubicBezTo>
                  <a:cubicBezTo>
                    <a:pt x="299438" y="12107"/>
                    <a:pt x="298429" y="25222"/>
                    <a:pt x="296916" y="36824"/>
                  </a:cubicBezTo>
                  <a:cubicBezTo>
                    <a:pt x="270181" y="220438"/>
                    <a:pt x="243446" y="404557"/>
                    <a:pt x="216206" y="588171"/>
                  </a:cubicBezTo>
                  <a:cubicBezTo>
                    <a:pt x="214189" y="601790"/>
                    <a:pt x="214693" y="616924"/>
                    <a:pt x="205109" y="629030"/>
                  </a:cubicBezTo>
                  <a:cubicBezTo>
                    <a:pt x="140541" y="714784"/>
                    <a:pt x="75469" y="801042"/>
                    <a:pt x="10902" y="886796"/>
                  </a:cubicBezTo>
                  <a:cubicBezTo>
                    <a:pt x="813" y="900416"/>
                    <a:pt x="-8771" y="911009"/>
                    <a:pt x="13928" y="917062"/>
                  </a:cubicBezTo>
                  <a:cubicBezTo>
                    <a:pt x="23512" y="919584"/>
                    <a:pt x="119859" y="924629"/>
                    <a:pt x="121877" y="912018"/>
                  </a:cubicBezTo>
                  <a:cubicBezTo>
                    <a:pt x="123895" y="897894"/>
                    <a:pt x="134992" y="890832"/>
                    <a:pt x="145081" y="883770"/>
                  </a:cubicBezTo>
                  <a:cubicBezTo>
                    <a:pt x="231844" y="821724"/>
                    <a:pt x="318607" y="759174"/>
                    <a:pt x="405874" y="698138"/>
                  </a:cubicBezTo>
                  <a:cubicBezTo>
                    <a:pt x="424034" y="685527"/>
                    <a:pt x="435636" y="670898"/>
                    <a:pt x="441689" y="649207"/>
                  </a:cubicBezTo>
                  <a:cubicBezTo>
                    <a:pt x="470946" y="551852"/>
                    <a:pt x="502221" y="455000"/>
                    <a:pt x="532487" y="358149"/>
                  </a:cubicBezTo>
                  <a:cubicBezTo>
                    <a:pt x="536522" y="344529"/>
                    <a:pt x="541062" y="334440"/>
                    <a:pt x="558718" y="332927"/>
                  </a:cubicBezTo>
                  <a:cubicBezTo>
                    <a:pt x="693906" y="323343"/>
                    <a:pt x="828590" y="313254"/>
                    <a:pt x="963274" y="302661"/>
                  </a:cubicBezTo>
                  <a:cubicBezTo>
                    <a:pt x="983956" y="301148"/>
                    <a:pt x="993036" y="307201"/>
                    <a:pt x="998585" y="327378"/>
                  </a:cubicBezTo>
                  <a:cubicBezTo>
                    <a:pt x="1033895" y="455504"/>
                    <a:pt x="1069710" y="583127"/>
                    <a:pt x="1106534" y="710749"/>
                  </a:cubicBezTo>
                  <a:cubicBezTo>
                    <a:pt x="1112083" y="729413"/>
                    <a:pt x="1109560" y="744546"/>
                    <a:pt x="1101489" y="761192"/>
                  </a:cubicBezTo>
                  <a:cubicBezTo>
                    <a:pt x="1054577" y="857035"/>
                    <a:pt x="1009178" y="953382"/>
                    <a:pt x="962770" y="1049729"/>
                  </a:cubicBezTo>
                  <a:cubicBezTo>
                    <a:pt x="959239" y="1057295"/>
                    <a:pt x="949655" y="1069402"/>
                    <a:pt x="954194" y="1077473"/>
                  </a:cubicBezTo>
                  <a:cubicBezTo>
                    <a:pt x="956717" y="1082517"/>
                    <a:pt x="962770" y="1085543"/>
                    <a:pt x="968823" y="1086048"/>
                  </a:cubicBezTo>
                  <a:cubicBezTo>
                    <a:pt x="998585" y="1088066"/>
                    <a:pt x="1040453" y="1078986"/>
                    <a:pt x="1066179" y="1063853"/>
                  </a:cubicBezTo>
                  <a:cubicBezTo>
                    <a:pt x="1096949" y="1045693"/>
                    <a:pt x="1115109" y="999790"/>
                    <a:pt x="1134278" y="970028"/>
                  </a:cubicBezTo>
                  <a:cubicBezTo>
                    <a:pt x="1181190" y="897389"/>
                    <a:pt x="1228102" y="824751"/>
                    <a:pt x="1275519" y="752112"/>
                  </a:cubicBezTo>
                  <a:cubicBezTo>
                    <a:pt x="1282077" y="738997"/>
                    <a:pt x="1284599" y="727395"/>
                    <a:pt x="1284095" y="713271"/>
                  </a:cubicBezTo>
                  <a:close/>
                </a:path>
              </a:pathLst>
            </a:custGeom>
            <a:solidFill>
              <a:srgbClr val="4D4D4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4">
              <a:extLst>
                <a:ext uri="{FF2B5EF4-FFF2-40B4-BE49-F238E27FC236}">
                  <a16:creationId xmlns:a16="http://schemas.microsoft.com/office/drawing/2014/main" id="{19761B2F-03B0-4D6C-AD08-F563397484C2}"/>
                </a:ext>
              </a:extLst>
            </p:cNvPr>
            <p:cNvSpPr/>
            <p:nvPr/>
          </p:nvSpPr>
          <p:spPr>
            <a:xfrm>
              <a:off x="2066467" y="983608"/>
              <a:ext cx="702086" cy="322733"/>
            </a:xfrm>
            <a:custGeom>
              <a:avLst/>
              <a:gdLst>
                <a:gd name="connsiteX0" fmla="*/ 417672 w 625499"/>
                <a:gd name="connsiteY0" fmla="*/ 0 h 287527"/>
                <a:gd name="connsiteX1" fmla="*/ 459540 w 625499"/>
                <a:gd name="connsiteY1" fmla="*/ 42373 h 287527"/>
                <a:gd name="connsiteX2" fmla="*/ 588675 w 625499"/>
                <a:gd name="connsiteY2" fmla="*/ 125604 h 287527"/>
                <a:gd name="connsiteX3" fmla="*/ 616924 w 625499"/>
                <a:gd name="connsiteY3" fmla="*/ 157384 h 287527"/>
                <a:gd name="connsiteX4" fmla="*/ 611375 w 625499"/>
                <a:gd name="connsiteY4" fmla="*/ 219934 h 287527"/>
                <a:gd name="connsiteX5" fmla="*/ 524612 w 625499"/>
                <a:gd name="connsiteY5" fmla="*/ 268359 h 287527"/>
                <a:gd name="connsiteX6" fmla="*/ 119551 w 625499"/>
                <a:gd name="connsiteY6" fmla="*/ 251713 h 287527"/>
                <a:gd name="connsiteX7" fmla="*/ 0 w 625499"/>
                <a:gd name="connsiteY7" fmla="*/ 212871 h 287527"/>
                <a:gd name="connsiteX8" fmla="*/ 151330 w 625499"/>
                <a:gd name="connsiteY8" fmla="*/ 235571 h 287527"/>
                <a:gd name="connsiteX9" fmla="*/ 344529 w 625499"/>
                <a:gd name="connsiteY9" fmla="*/ 270881 h 287527"/>
                <a:gd name="connsiteX10" fmla="*/ 407079 w 625499"/>
                <a:gd name="connsiteY10" fmla="*/ 266846 h 287527"/>
                <a:gd name="connsiteX11" fmla="*/ 445416 w 625499"/>
                <a:gd name="connsiteY11" fmla="*/ 201269 h 287527"/>
                <a:gd name="connsiteX12" fmla="*/ 407583 w 625499"/>
                <a:gd name="connsiteY12" fmla="*/ 130144 h 287527"/>
                <a:gd name="connsiteX13" fmla="*/ 376813 w 625499"/>
                <a:gd name="connsiteY13" fmla="*/ 75665 h 287527"/>
                <a:gd name="connsiteX14" fmla="*/ 417672 w 625499"/>
                <a:gd name="connsiteY14" fmla="*/ 0 h 28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499" h="287527">
                  <a:moveTo>
                    <a:pt x="417672" y="0"/>
                  </a:moveTo>
                  <a:cubicBezTo>
                    <a:pt x="437345" y="8575"/>
                    <a:pt x="444407" y="29257"/>
                    <a:pt x="459540" y="42373"/>
                  </a:cubicBezTo>
                  <a:cubicBezTo>
                    <a:pt x="498886" y="76170"/>
                    <a:pt x="547816" y="94329"/>
                    <a:pt x="588675" y="125604"/>
                  </a:cubicBezTo>
                  <a:cubicBezTo>
                    <a:pt x="600277" y="134684"/>
                    <a:pt x="609862" y="144773"/>
                    <a:pt x="616924" y="157384"/>
                  </a:cubicBezTo>
                  <a:cubicBezTo>
                    <a:pt x="630039" y="179579"/>
                    <a:pt x="628526" y="200261"/>
                    <a:pt x="611375" y="219934"/>
                  </a:cubicBezTo>
                  <a:cubicBezTo>
                    <a:pt x="588171" y="246164"/>
                    <a:pt x="557400" y="259784"/>
                    <a:pt x="524612" y="268359"/>
                  </a:cubicBezTo>
                  <a:cubicBezTo>
                    <a:pt x="387910" y="304174"/>
                    <a:pt x="253226" y="292068"/>
                    <a:pt x="119551" y="251713"/>
                  </a:cubicBezTo>
                  <a:cubicBezTo>
                    <a:pt x="79196" y="239606"/>
                    <a:pt x="39850" y="225987"/>
                    <a:pt x="0" y="212871"/>
                  </a:cubicBezTo>
                  <a:cubicBezTo>
                    <a:pt x="51957" y="210854"/>
                    <a:pt x="101896" y="222960"/>
                    <a:pt x="151330" y="235571"/>
                  </a:cubicBezTo>
                  <a:cubicBezTo>
                    <a:pt x="214889" y="251208"/>
                    <a:pt x="278448" y="265837"/>
                    <a:pt x="344529" y="270881"/>
                  </a:cubicBezTo>
                  <a:cubicBezTo>
                    <a:pt x="365715" y="272395"/>
                    <a:pt x="386397" y="271890"/>
                    <a:pt x="407079" y="266846"/>
                  </a:cubicBezTo>
                  <a:cubicBezTo>
                    <a:pt x="442894" y="258775"/>
                    <a:pt x="455504" y="236580"/>
                    <a:pt x="445416" y="201269"/>
                  </a:cubicBezTo>
                  <a:cubicBezTo>
                    <a:pt x="437849" y="175039"/>
                    <a:pt x="423221" y="152339"/>
                    <a:pt x="407583" y="130144"/>
                  </a:cubicBezTo>
                  <a:cubicBezTo>
                    <a:pt x="395477" y="112993"/>
                    <a:pt x="383875" y="95338"/>
                    <a:pt x="376813" y="75665"/>
                  </a:cubicBezTo>
                  <a:cubicBezTo>
                    <a:pt x="363697" y="35310"/>
                    <a:pt x="376308" y="11602"/>
                    <a:pt x="41767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5">
              <a:extLst>
                <a:ext uri="{FF2B5EF4-FFF2-40B4-BE49-F238E27FC236}">
                  <a16:creationId xmlns:a16="http://schemas.microsoft.com/office/drawing/2014/main" id="{A9614940-88F2-4D23-919F-91748A0FCBD7}"/>
                </a:ext>
              </a:extLst>
            </p:cNvPr>
            <p:cNvSpPr/>
            <p:nvPr/>
          </p:nvSpPr>
          <p:spPr>
            <a:xfrm>
              <a:off x="1370610" y="1929725"/>
              <a:ext cx="1330566" cy="560536"/>
            </a:xfrm>
            <a:custGeom>
              <a:avLst/>
              <a:gdLst>
                <a:gd name="connsiteX0" fmla="*/ 1185926 w 1185421"/>
                <a:gd name="connsiteY0" fmla="*/ 499895 h 499390"/>
                <a:gd name="connsiteX1" fmla="*/ 0 w 1185421"/>
                <a:gd name="connsiteY1" fmla="*/ 390937 h 499390"/>
                <a:gd name="connsiteX2" fmla="*/ 36824 w 1185421"/>
                <a:gd name="connsiteY2" fmla="*/ 129640 h 499390"/>
                <a:gd name="connsiteX3" fmla="*/ 1162218 w 1185421"/>
                <a:gd name="connsiteY3" fmla="*/ 0 h 49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421" h="499390">
                  <a:moveTo>
                    <a:pt x="1185926" y="499895"/>
                  </a:moveTo>
                  <a:lnTo>
                    <a:pt x="0" y="390937"/>
                  </a:lnTo>
                  <a:lnTo>
                    <a:pt x="36824" y="129640"/>
                  </a:lnTo>
                  <a:lnTo>
                    <a:pt x="1162218" y="0"/>
                  </a:lnTo>
                  <a:close/>
                </a:path>
              </a:pathLst>
            </a:custGeom>
            <a:solidFill>
              <a:srgbClr val="F2F2F2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6">
              <a:extLst>
                <a:ext uri="{FF2B5EF4-FFF2-40B4-BE49-F238E27FC236}">
                  <a16:creationId xmlns:a16="http://schemas.microsoft.com/office/drawing/2014/main" id="{304C2E1D-1BEB-453C-91EE-F62E3A7CB2E0}"/>
                </a:ext>
              </a:extLst>
            </p:cNvPr>
            <p:cNvSpPr/>
            <p:nvPr/>
          </p:nvSpPr>
          <p:spPr>
            <a:xfrm>
              <a:off x="1216603" y="1788176"/>
              <a:ext cx="1494763" cy="1857130"/>
            </a:xfrm>
            <a:custGeom>
              <a:avLst/>
              <a:gdLst>
                <a:gd name="connsiteX0" fmla="*/ 1291353 w 1331707"/>
                <a:gd name="connsiteY0" fmla="*/ 0 h 1654545"/>
                <a:gd name="connsiteX1" fmla="*/ 1115810 w 1331707"/>
                <a:gd name="connsiteY1" fmla="*/ 11098 h 1654545"/>
                <a:gd name="connsiteX2" fmla="*/ 726386 w 1331707"/>
                <a:gd name="connsiteY2" fmla="*/ 5549 h 1654545"/>
                <a:gd name="connsiteX3" fmla="*/ 472151 w 1331707"/>
                <a:gd name="connsiteY3" fmla="*/ 59523 h 1654545"/>
                <a:gd name="connsiteX4" fmla="*/ 329900 w 1331707"/>
                <a:gd name="connsiteY4" fmla="*/ 238093 h 1654545"/>
                <a:gd name="connsiteX5" fmla="*/ 174030 w 1331707"/>
                <a:gd name="connsiteY5" fmla="*/ 256253 h 1654545"/>
                <a:gd name="connsiteX6" fmla="*/ 0 w 1331707"/>
                <a:gd name="connsiteY6" fmla="*/ 1488587 h 1654545"/>
                <a:gd name="connsiteX7" fmla="*/ 22700 w 1331707"/>
                <a:gd name="connsiteY7" fmla="*/ 1490100 h 1654545"/>
                <a:gd name="connsiteX8" fmla="*/ 1124385 w 1331707"/>
                <a:gd name="connsiteY8" fmla="*/ 1659086 h 1654545"/>
                <a:gd name="connsiteX9" fmla="*/ 1180882 w 1331707"/>
                <a:gd name="connsiteY9" fmla="*/ 1584934 h 1654545"/>
                <a:gd name="connsiteX10" fmla="*/ 1231325 w 1331707"/>
                <a:gd name="connsiteY10" fmla="*/ 1448232 h 1654545"/>
                <a:gd name="connsiteX11" fmla="*/ 1164740 w 1331707"/>
                <a:gd name="connsiteY11" fmla="*/ 1370549 h 1654545"/>
                <a:gd name="connsiteX12" fmla="*/ 1106730 w 1331707"/>
                <a:gd name="connsiteY12" fmla="*/ 1371558 h 1654545"/>
                <a:gd name="connsiteX13" fmla="*/ 794989 w 1331707"/>
                <a:gd name="connsiteY13" fmla="*/ 1364496 h 1654545"/>
                <a:gd name="connsiteX14" fmla="*/ 651225 w 1331707"/>
                <a:gd name="connsiteY14" fmla="*/ 1314052 h 1654545"/>
                <a:gd name="connsiteX15" fmla="*/ 608853 w 1331707"/>
                <a:gd name="connsiteY15" fmla="*/ 1184413 h 1654545"/>
                <a:gd name="connsiteX16" fmla="*/ 718819 w 1331707"/>
                <a:gd name="connsiteY16" fmla="*/ 1090083 h 1654545"/>
                <a:gd name="connsiteX17" fmla="*/ 897894 w 1331707"/>
                <a:gd name="connsiteY17" fmla="*/ 1071924 h 1654545"/>
                <a:gd name="connsiteX18" fmla="*/ 943293 w 1331707"/>
                <a:gd name="connsiteY18" fmla="*/ 1071419 h 1654545"/>
                <a:gd name="connsiteX19" fmla="*/ 970028 w 1331707"/>
                <a:gd name="connsiteY19" fmla="*/ 1044180 h 1654545"/>
                <a:gd name="connsiteX20" fmla="*/ 971037 w 1331707"/>
                <a:gd name="connsiteY20" fmla="*/ 1008869 h 1654545"/>
                <a:gd name="connsiteX21" fmla="*/ 971541 w 1331707"/>
                <a:gd name="connsiteY21" fmla="*/ 852495 h 1654545"/>
                <a:gd name="connsiteX22" fmla="*/ 1011392 w 1331707"/>
                <a:gd name="connsiteY22" fmla="*/ 818698 h 1654545"/>
                <a:gd name="connsiteX23" fmla="*/ 1148598 w 1331707"/>
                <a:gd name="connsiteY23" fmla="*/ 837866 h 1654545"/>
                <a:gd name="connsiteX24" fmla="*/ 1290848 w 1331707"/>
                <a:gd name="connsiteY24" fmla="*/ 854512 h 1654545"/>
                <a:gd name="connsiteX25" fmla="*/ 1332717 w 1331707"/>
                <a:gd name="connsiteY25" fmla="*/ 809113 h 1654545"/>
                <a:gd name="connsiteX26" fmla="*/ 1333221 w 1331707"/>
                <a:gd name="connsiteY26" fmla="*/ 806591 h 1654545"/>
                <a:gd name="connsiteX27" fmla="*/ 1291353 w 1331707"/>
                <a:gd name="connsiteY27" fmla="*/ 0 h 16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31707" h="1654545">
                  <a:moveTo>
                    <a:pt x="1291353" y="0"/>
                  </a:moveTo>
                  <a:cubicBezTo>
                    <a:pt x="1232838" y="6053"/>
                    <a:pt x="1174828" y="10593"/>
                    <a:pt x="1115810" y="11098"/>
                  </a:cubicBezTo>
                  <a:cubicBezTo>
                    <a:pt x="986170" y="12106"/>
                    <a:pt x="856530" y="-2522"/>
                    <a:pt x="726386" y="5549"/>
                  </a:cubicBezTo>
                  <a:cubicBezTo>
                    <a:pt x="639119" y="11098"/>
                    <a:pt x="552860" y="23204"/>
                    <a:pt x="472151" y="59523"/>
                  </a:cubicBezTo>
                  <a:cubicBezTo>
                    <a:pt x="392955" y="95338"/>
                    <a:pt x="340493" y="150826"/>
                    <a:pt x="329900" y="238093"/>
                  </a:cubicBezTo>
                  <a:lnTo>
                    <a:pt x="174030" y="256253"/>
                  </a:lnTo>
                  <a:cubicBezTo>
                    <a:pt x="174030" y="256253"/>
                    <a:pt x="16646" y="1414939"/>
                    <a:pt x="0" y="1488587"/>
                  </a:cubicBezTo>
                  <a:cubicBezTo>
                    <a:pt x="7567" y="1489091"/>
                    <a:pt x="15133" y="1489091"/>
                    <a:pt x="22700" y="1490100"/>
                  </a:cubicBezTo>
                  <a:cubicBezTo>
                    <a:pt x="380848" y="1545083"/>
                    <a:pt x="766236" y="1604102"/>
                    <a:pt x="1124385" y="1659086"/>
                  </a:cubicBezTo>
                  <a:cubicBezTo>
                    <a:pt x="1142040" y="1661608"/>
                    <a:pt x="1169280" y="1610660"/>
                    <a:pt x="1180882" y="1584934"/>
                  </a:cubicBezTo>
                  <a:cubicBezTo>
                    <a:pt x="1202068" y="1537517"/>
                    <a:pt x="1225776" y="1500693"/>
                    <a:pt x="1231325" y="1448232"/>
                  </a:cubicBezTo>
                  <a:cubicBezTo>
                    <a:pt x="1235865" y="1402328"/>
                    <a:pt x="1218210" y="1367018"/>
                    <a:pt x="1164740" y="1370549"/>
                  </a:cubicBezTo>
                  <a:cubicBezTo>
                    <a:pt x="1145571" y="1371558"/>
                    <a:pt x="1125898" y="1370045"/>
                    <a:pt x="1106730" y="1371558"/>
                  </a:cubicBezTo>
                  <a:cubicBezTo>
                    <a:pt x="1002816" y="1378620"/>
                    <a:pt x="898398" y="1380638"/>
                    <a:pt x="794989" y="1364496"/>
                  </a:cubicBezTo>
                  <a:cubicBezTo>
                    <a:pt x="744041" y="1356425"/>
                    <a:pt x="694102" y="1345832"/>
                    <a:pt x="651225" y="1314052"/>
                  </a:cubicBezTo>
                  <a:cubicBezTo>
                    <a:pt x="609357" y="1282777"/>
                    <a:pt x="593215" y="1234352"/>
                    <a:pt x="608853" y="1184413"/>
                  </a:cubicBezTo>
                  <a:cubicBezTo>
                    <a:pt x="626004" y="1129934"/>
                    <a:pt x="668880" y="1105216"/>
                    <a:pt x="718819" y="1090083"/>
                  </a:cubicBezTo>
                  <a:cubicBezTo>
                    <a:pt x="777334" y="1072428"/>
                    <a:pt x="837362" y="1067384"/>
                    <a:pt x="897894" y="1071924"/>
                  </a:cubicBezTo>
                  <a:cubicBezTo>
                    <a:pt x="913027" y="1072933"/>
                    <a:pt x="928160" y="1072428"/>
                    <a:pt x="943293" y="1071419"/>
                  </a:cubicBezTo>
                  <a:cubicBezTo>
                    <a:pt x="960444" y="1070410"/>
                    <a:pt x="969019" y="1061331"/>
                    <a:pt x="970028" y="1044180"/>
                  </a:cubicBezTo>
                  <a:cubicBezTo>
                    <a:pt x="970532" y="1032578"/>
                    <a:pt x="971037" y="1020471"/>
                    <a:pt x="971037" y="1008869"/>
                  </a:cubicBezTo>
                  <a:cubicBezTo>
                    <a:pt x="971037" y="956913"/>
                    <a:pt x="970532" y="904451"/>
                    <a:pt x="971541" y="852495"/>
                  </a:cubicBezTo>
                  <a:cubicBezTo>
                    <a:pt x="972046" y="823237"/>
                    <a:pt x="982134" y="815166"/>
                    <a:pt x="1011392" y="818698"/>
                  </a:cubicBezTo>
                  <a:cubicBezTo>
                    <a:pt x="1057295" y="824246"/>
                    <a:pt x="1102694" y="832317"/>
                    <a:pt x="1148598" y="837866"/>
                  </a:cubicBezTo>
                  <a:cubicBezTo>
                    <a:pt x="1196015" y="843415"/>
                    <a:pt x="1242927" y="855017"/>
                    <a:pt x="1290848" y="854512"/>
                  </a:cubicBezTo>
                  <a:cubicBezTo>
                    <a:pt x="1313044" y="854008"/>
                    <a:pt x="1333221" y="837866"/>
                    <a:pt x="1332717" y="809113"/>
                  </a:cubicBezTo>
                  <a:cubicBezTo>
                    <a:pt x="1332717" y="808609"/>
                    <a:pt x="1333221" y="807600"/>
                    <a:pt x="1333221" y="806591"/>
                  </a:cubicBezTo>
                  <a:cubicBezTo>
                    <a:pt x="1324141" y="747068"/>
                    <a:pt x="1303459" y="36824"/>
                    <a:pt x="1291353" y="0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7">
              <a:extLst>
                <a:ext uri="{FF2B5EF4-FFF2-40B4-BE49-F238E27FC236}">
                  <a16:creationId xmlns:a16="http://schemas.microsoft.com/office/drawing/2014/main" id="{78CC42C0-5A5B-4D20-A904-1EBBC7B5EE45}"/>
                </a:ext>
              </a:extLst>
            </p:cNvPr>
            <p:cNvSpPr/>
            <p:nvPr/>
          </p:nvSpPr>
          <p:spPr>
            <a:xfrm rot="12041163">
              <a:off x="2571137" y="2580850"/>
              <a:ext cx="1087101" cy="634142"/>
            </a:xfrm>
            <a:custGeom>
              <a:avLst/>
              <a:gdLst>
                <a:gd name="connsiteX0" fmla="*/ 0 w 968514"/>
                <a:gd name="connsiteY0" fmla="*/ 563906 h 564966"/>
                <a:gd name="connsiteX1" fmla="*/ 102400 w 968514"/>
                <a:gd name="connsiteY1" fmla="*/ 491267 h 564966"/>
                <a:gd name="connsiteX2" fmla="*/ 145277 w 968514"/>
                <a:gd name="connsiteY2" fmla="*/ 446372 h 564966"/>
                <a:gd name="connsiteX3" fmla="*/ 446929 w 968514"/>
                <a:gd name="connsiteY3" fmla="*/ 311688 h 564966"/>
                <a:gd name="connsiteX4" fmla="*/ 628526 w 968514"/>
                <a:gd name="connsiteY4" fmla="*/ 230474 h 564966"/>
                <a:gd name="connsiteX5" fmla="*/ 655765 w 968514"/>
                <a:gd name="connsiteY5" fmla="*/ 198190 h 564966"/>
                <a:gd name="connsiteX6" fmla="*/ 840892 w 968514"/>
                <a:gd name="connsiteY6" fmla="*/ 3479 h 564966"/>
                <a:gd name="connsiteX7" fmla="*/ 878725 w 968514"/>
                <a:gd name="connsiteY7" fmla="*/ 110419 h 564966"/>
                <a:gd name="connsiteX8" fmla="*/ 895876 w 968514"/>
                <a:gd name="connsiteY8" fmla="*/ 139172 h 564966"/>
                <a:gd name="connsiteX9" fmla="*/ 940266 w 968514"/>
                <a:gd name="connsiteY9" fmla="*/ 190120 h 564966"/>
                <a:gd name="connsiteX10" fmla="*/ 954895 w 968514"/>
                <a:gd name="connsiteY10" fmla="*/ 245607 h 564966"/>
                <a:gd name="connsiteX11" fmla="*/ 683509 w 968514"/>
                <a:gd name="connsiteY11" fmla="*/ 269316 h 564966"/>
                <a:gd name="connsiteX12" fmla="*/ 657783 w 968514"/>
                <a:gd name="connsiteY12" fmla="*/ 274360 h 564966"/>
                <a:gd name="connsiteX13" fmla="*/ 198243 w 968514"/>
                <a:gd name="connsiteY13" fmla="*/ 527082 h 564966"/>
                <a:gd name="connsiteX14" fmla="*/ 114002 w 968514"/>
                <a:gd name="connsiteY14" fmla="*/ 532631 h 564966"/>
                <a:gd name="connsiteX15" fmla="*/ 59019 w 968514"/>
                <a:gd name="connsiteY15" fmla="*/ 546250 h 564966"/>
                <a:gd name="connsiteX16" fmla="*/ 27240 w 968514"/>
                <a:gd name="connsiteY16" fmla="*/ 561888 h 564966"/>
                <a:gd name="connsiteX17" fmla="*/ 16142 w 968514"/>
                <a:gd name="connsiteY17" fmla="*/ 567437 h 564966"/>
                <a:gd name="connsiteX18" fmla="*/ 0 w 968514"/>
                <a:gd name="connsiteY18" fmla="*/ 563906 h 56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514" h="564966">
                  <a:moveTo>
                    <a:pt x="0" y="563906"/>
                  </a:moveTo>
                  <a:cubicBezTo>
                    <a:pt x="26231" y="545746"/>
                    <a:pt x="97860" y="527587"/>
                    <a:pt x="102400" y="491267"/>
                  </a:cubicBezTo>
                  <a:cubicBezTo>
                    <a:pt x="105427" y="466550"/>
                    <a:pt x="124595" y="455452"/>
                    <a:pt x="145277" y="446372"/>
                  </a:cubicBezTo>
                  <a:cubicBezTo>
                    <a:pt x="245660" y="401478"/>
                    <a:pt x="346547" y="356583"/>
                    <a:pt x="446929" y="311688"/>
                  </a:cubicBezTo>
                  <a:cubicBezTo>
                    <a:pt x="507461" y="284449"/>
                    <a:pt x="567993" y="257209"/>
                    <a:pt x="628526" y="230474"/>
                  </a:cubicBezTo>
                  <a:cubicBezTo>
                    <a:pt x="643659" y="223917"/>
                    <a:pt x="650721" y="214837"/>
                    <a:pt x="655765" y="198190"/>
                  </a:cubicBezTo>
                  <a:cubicBezTo>
                    <a:pt x="685527" y="103357"/>
                    <a:pt x="754130" y="44338"/>
                    <a:pt x="840892" y="3479"/>
                  </a:cubicBezTo>
                  <a:cubicBezTo>
                    <a:pt x="893858" y="-21239"/>
                    <a:pt x="866114" y="93268"/>
                    <a:pt x="878725" y="110419"/>
                  </a:cubicBezTo>
                  <a:cubicBezTo>
                    <a:pt x="887301" y="122525"/>
                    <a:pt x="906974" y="117481"/>
                    <a:pt x="895876" y="139172"/>
                  </a:cubicBezTo>
                  <a:cubicBezTo>
                    <a:pt x="887805" y="155314"/>
                    <a:pt x="930682" y="182553"/>
                    <a:pt x="940266" y="190120"/>
                  </a:cubicBezTo>
                  <a:cubicBezTo>
                    <a:pt x="962462" y="206766"/>
                    <a:pt x="992223" y="223412"/>
                    <a:pt x="954895" y="245607"/>
                  </a:cubicBezTo>
                  <a:cubicBezTo>
                    <a:pt x="880743" y="289493"/>
                    <a:pt x="762705" y="311688"/>
                    <a:pt x="683509" y="269316"/>
                  </a:cubicBezTo>
                  <a:cubicBezTo>
                    <a:pt x="673420" y="263767"/>
                    <a:pt x="665854" y="269820"/>
                    <a:pt x="657783" y="274360"/>
                  </a:cubicBezTo>
                  <a:cubicBezTo>
                    <a:pt x="504435" y="358601"/>
                    <a:pt x="351086" y="442337"/>
                    <a:pt x="198243" y="527082"/>
                  </a:cubicBezTo>
                  <a:cubicBezTo>
                    <a:pt x="170499" y="542215"/>
                    <a:pt x="143764" y="553817"/>
                    <a:pt x="114002" y="532631"/>
                  </a:cubicBezTo>
                  <a:cubicBezTo>
                    <a:pt x="100887" y="523551"/>
                    <a:pt x="71125" y="540702"/>
                    <a:pt x="59019" y="546250"/>
                  </a:cubicBezTo>
                  <a:cubicBezTo>
                    <a:pt x="48426" y="551295"/>
                    <a:pt x="37833" y="557853"/>
                    <a:pt x="27240" y="561888"/>
                  </a:cubicBezTo>
                  <a:cubicBezTo>
                    <a:pt x="23708" y="563401"/>
                    <a:pt x="19673" y="566932"/>
                    <a:pt x="16142" y="567437"/>
                  </a:cubicBezTo>
                  <a:cubicBezTo>
                    <a:pt x="11602" y="568446"/>
                    <a:pt x="4540" y="565419"/>
                    <a:pt x="0" y="563906"/>
                  </a:cubicBezTo>
                  <a:close/>
                </a:path>
              </a:pathLst>
            </a:custGeom>
            <a:solidFill>
              <a:schemeClr val="accent5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8">
              <a:extLst>
                <a:ext uri="{FF2B5EF4-FFF2-40B4-BE49-F238E27FC236}">
                  <a16:creationId xmlns:a16="http://schemas.microsoft.com/office/drawing/2014/main" id="{B3584A98-AC9D-4760-BAA7-C8356F88F61C}"/>
                </a:ext>
              </a:extLst>
            </p:cNvPr>
            <p:cNvSpPr/>
            <p:nvPr/>
          </p:nvSpPr>
          <p:spPr>
            <a:xfrm>
              <a:off x="3125823" y="2779022"/>
              <a:ext cx="271775" cy="118901"/>
            </a:xfrm>
            <a:custGeom>
              <a:avLst/>
              <a:gdLst>
                <a:gd name="connsiteX0" fmla="*/ 242633 w 242128"/>
                <a:gd name="connsiteY0" fmla="*/ 60532 h 105931"/>
                <a:gd name="connsiteX1" fmla="*/ 130144 w 242128"/>
                <a:gd name="connsiteY1" fmla="*/ 106940 h 105931"/>
                <a:gd name="connsiteX2" fmla="*/ 65072 w 242128"/>
                <a:gd name="connsiteY2" fmla="*/ 106436 h 105931"/>
                <a:gd name="connsiteX3" fmla="*/ 7567 w 242128"/>
                <a:gd name="connsiteY3" fmla="*/ 37833 h 105931"/>
                <a:gd name="connsiteX4" fmla="*/ 0 w 242128"/>
                <a:gd name="connsiteY4" fmla="*/ 504 h 105931"/>
                <a:gd name="connsiteX5" fmla="*/ 157888 w 242128"/>
                <a:gd name="connsiteY5" fmla="*/ 0 h 105931"/>
                <a:gd name="connsiteX6" fmla="*/ 242633 w 242128"/>
                <a:gd name="connsiteY6" fmla="*/ 60532 h 10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128" h="105931">
                  <a:moveTo>
                    <a:pt x="242633" y="60532"/>
                  </a:moveTo>
                  <a:cubicBezTo>
                    <a:pt x="214889" y="99374"/>
                    <a:pt x="175543" y="109967"/>
                    <a:pt x="130144" y="106940"/>
                  </a:cubicBezTo>
                  <a:cubicBezTo>
                    <a:pt x="108453" y="105427"/>
                    <a:pt x="86763" y="106940"/>
                    <a:pt x="65072" y="106436"/>
                  </a:cubicBezTo>
                  <a:cubicBezTo>
                    <a:pt x="27239" y="105931"/>
                    <a:pt x="1513" y="75665"/>
                    <a:pt x="7567" y="37833"/>
                  </a:cubicBezTo>
                  <a:cubicBezTo>
                    <a:pt x="9584" y="24213"/>
                    <a:pt x="12106" y="11098"/>
                    <a:pt x="0" y="504"/>
                  </a:cubicBezTo>
                  <a:cubicBezTo>
                    <a:pt x="52461" y="504"/>
                    <a:pt x="105427" y="0"/>
                    <a:pt x="157888" y="0"/>
                  </a:cubicBezTo>
                  <a:cubicBezTo>
                    <a:pt x="219429" y="0"/>
                    <a:pt x="224473" y="4036"/>
                    <a:pt x="242633" y="60532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Freeform: Shape 29">
            <a:extLst>
              <a:ext uri="{FF2B5EF4-FFF2-40B4-BE49-F238E27FC236}">
                <a16:creationId xmlns:a16="http://schemas.microsoft.com/office/drawing/2014/main" id="{D624DB70-8DCA-46DF-BCD8-9D5710C3DBA7}"/>
              </a:ext>
            </a:extLst>
          </p:cNvPr>
          <p:cNvSpPr/>
          <p:nvPr/>
        </p:nvSpPr>
        <p:spPr>
          <a:xfrm rot="20747208" flipH="1">
            <a:off x="3731765" y="3025846"/>
            <a:ext cx="731370" cy="215527"/>
          </a:xfrm>
          <a:custGeom>
            <a:avLst/>
            <a:gdLst>
              <a:gd name="connsiteX0" fmla="*/ 713 w 1018958"/>
              <a:gd name="connsiteY0" fmla="*/ 17201 h 312749"/>
              <a:gd name="connsiteX1" fmla="*/ 63768 w 1018958"/>
              <a:gd name="connsiteY1" fmla="*/ 22246 h 312749"/>
              <a:gd name="connsiteX2" fmla="*/ 124804 w 1018958"/>
              <a:gd name="connsiteY2" fmla="*/ 10139 h 312749"/>
              <a:gd name="connsiteX3" fmla="*/ 175248 w 1018958"/>
              <a:gd name="connsiteY3" fmla="*/ 2573 h 312749"/>
              <a:gd name="connsiteX4" fmla="*/ 695320 w 1018958"/>
              <a:gd name="connsiteY4" fmla="*/ 111531 h 312749"/>
              <a:gd name="connsiteX5" fmla="*/ 740719 w 1018958"/>
              <a:gd name="connsiteY5" fmla="*/ 100433 h 312749"/>
              <a:gd name="connsiteX6" fmla="*/ 905165 w 1018958"/>
              <a:gd name="connsiteY6" fmla="*/ 45450 h 312749"/>
              <a:gd name="connsiteX7" fmla="*/ 995458 w 1018958"/>
              <a:gd name="connsiteY7" fmla="*/ 50494 h 312749"/>
              <a:gd name="connsiteX8" fmla="*/ 1013114 w 1018958"/>
              <a:gd name="connsiteY8" fmla="*/ 94884 h 312749"/>
              <a:gd name="connsiteX9" fmla="*/ 982343 w 1018958"/>
              <a:gd name="connsiteY9" fmla="*/ 137761 h 312749"/>
              <a:gd name="connsiteX10" fmla="*/ 980325 w 1018958"/>
              <a:gd name="connsiteY10" fmla="*/ 176603 h 312749"/>
              <a:gd name="connsiteX11" fmla="*/ 977299 w 1018958"/>
              <a:gd name="connsiteY11" fmla="*/ 188205 h 312749"/>
              <a:gd name="connsiteX12" fmla="*/ 966201 w 1018958"/>
              <a:gd name="connsiteY12" fmla="*/ 224020 h 312749"/>
              <a:gd name="connsiteX13" fmla="*/ 983352 w 1018958"/>
              <a:gd name="connsiteY13" fmla="*/ 282030 h 312749"/>
              <a:gd name="connsiteX14" fmla="*/ 952582 w 1018958"/>
              <a:gd name="connsiteY14" fmla="*/ 315827 h 312749"/>
              <a:gd name="connsiteX15" fmla="*/ 721551 w 1018958"/>
              <a:gd name="connsiteY15" fmla="*/ 179125 h 312749"/>
              <a:gd name="connsiteX16" fmla="*/ 694311 w 1018958"/>
              <a:gd name="connsiteY16" fmla="*/ 164496 h 312749"/>
              <a:gd name="connsiteX17" fmla="*/ 384588 w 1018958"/>
              <a:gd name="connsiteY17" fmla="*/ 125655 h 312749"/>
              <a:gd name="connsiteX18" fmla="*/ 155070 w 1018958"/>
              <a:gd name="connsiteY18" fmla="*/ 96397 h 312749"/>
              <a:gd name="connsiteX19" fmla="*/ 106140 w 1018958"/>
              <a:gd name="connsiteY19" fmla="*/ 59069 h 312749"/>
              <a:gd name="connsiteX20" fmla="*/ 82432 w 1018958"/>
              <a:gd name="connsiteY20" fmla="*/ 43936 h 312749"/>
              <a:gd name="connsiteX21" fmla="*/ 209 w 1018958"/>
              <a:gd name="connsiteY21" fmla="*/ 24768 h 312749"/>
              <a:gd name="connsiteX22" fmla="*/ 713 w 1018958"/>
              <a:gd name="connsiteY22" fmla="*/ 17201 h 3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18958" h="312749">
                <a:moveTo>
                  <a:pt x="713" y="17201"/>
                </a:moveTo>
                <a:cubicBezTo>
                  <a:pt x="21900" y="13166"/>
                  <a:pt x="43086" y="19724"/>
                  <a:pt x="63768" y="22246"/>
                </a:cubicBezTo>
                <a:cubicBezTo>
                  <a:pt x="85963" y="25272"/>
                  <a:pt x="105636" y="27290"/>
                  <a:pt x="124804" y="10139"/>
                </a:cubicBezTo>
                <a:cubicBezTo>
                  <a:pt x="138424" y="-1967"/>
                  <a:pt x="157088" y="-1463"/>
                  <a:pt x="175248" y="2573"/>
                </a:cubicBezTo>
                <a:cubicBezTo>
                  <a:pt x="348773" y="38892"/>
                  <a:pt x="522299" y="74707"/>
                  <a:pt x="695320" y="111531"/>
                </a:cubicBezTo>
                <a:cubicBezTo>
                  <a:pt x="713480" y="115566"/>
                  <a:pt x="726091" y="113044"/>
                  <a:pt x="740719" y="100433"/>
                </a:cubicBezTo>
                <a:cubicBezTo>
                  <a:pt x="787631" y="60078"/>
                  <a:pt x="846146" y="50494"/>
                  <a:pt x="905165" y="45450"/>
                </a:cubicBezTo>
                <a:cubicBezTo>
                  <a:pt x="934926" y="42928"/>
                  <a:pt x="965697" y="42928"/>
                  <a:pt x="995458" y="50494"/>
                </a:cubicBezTo>
                <a:cubicBezTo>
                  <a:pt x="1024716" y="58061"/>
                  <a:pt x="1029760" y="70671"/>
                  <a:pt x="1013114" y="94884"/>
                </a:cubicBezTo>
                <a:cubicBezTo>
                  <a:pt x="1003025" y="109513"/>
                  <a:pt x="991927" y="123133"/>
                  <a:pt x="982343" y="137761"/>
                </a:cubicBezTo>
                <a:cubicBezTo>
                  <a:pt x="974272" y="149868"/>
                  <a:pt x="961661" y="162479"/>
                  <a:pt x="980325" y="176603"/>
                </a:cubicBezTo>
                <a:cubicBezTo>
                  <a:pt x="985874" y="180638"/>
                  <a:pt x="982848" y="186187"/>
                  <a:pt x="977299" y="188205"/>
                </a:cubicBezTo>
                <a:cubicBezTo>
                  <a:pt x="958131" y="195771"/>
                  <a:pt x="963175" y="210904"/>
                  <a:pt x="966201" y="224020"/>
                </a:cubicBezTo>
                <a:cubicBezTo>
                  <a:pt x="971246" y="243692"/>
                  <a:pt x="978812" y="262357"/>
                  <a:pt x="983352" y="282030"/>
                </a:cubicBezTo>
                <a:cubicBezTo>
                  <a:pt x="988901" y="307756"/>
                  <a:pt x="978308" y="320871"/>
                  <a:pt x="952582" y="315827"/>
                </a:cubicBezTo>
                <a:cubicBezTo>
                  <a:pt x="858757" y="298676"/>
                  <a:pt x="775525" y="262861"/>
                  <a:pt x="721551" y="179125"/>
                </a:cubicBezTo>
                <a:cubicBezTo>
                  <a:pt x="714488" y="168027"/>
                  <a:pt x="705409" y="166010"/>
                  <a:pt x="694311" y="164496"/>
                </a:cubicBezTo>
                <a:cubicBezTo>
                  <a:pt x="590902" y="151381"/>
                  <a:pt x="487997" y="138266"/>
                  <a:pt x="384588" y="125655"/>
                </a:cubicBezTo>
                <a:cubicBezTo>
                  <a:pt x="307914" y="116071"/>
                  <a:pt x="231240" y="105982"/>
                  <a:pt x="155070" y="96397"/>
                </a:cubicBezTo>
                <a:cubicBezTo>
                  <a:pt x="131866" y="93371"/>
                  <a:pt x="113707" y="82778"/>
                  <a:pt x="106140" y="59069"/>
                </a:cubicBezTo>
                <a:cubicBezTo>
                  <a:pt x="102105" y="46963"/>
                  <a:pt x="92016" y="46459"/>
                  <a:pt x="82432" y="43936"/>
                </a:cubicBezTo>
                <a:cubicBezTo>
                  <a:pt x="55192" y="37379"/>
                  <a:pt x="27448" y="30821"/>
                  <a:pt x="209" y="24768"/>
                </a:cubicBezTo>
                <a:cubicBezTo>
                  <a:pt x="-295" y="22750"/>
                  <a:pt x="209" y="19724"/>
                  <a:pt x="713" y="17201"/>
                </a:cubicBezTo>
                <a:close/>
              </a:path>
            </a:pathLst>
          </a:custGeom>
          <a:solidFill>
            <a:schemeClr val="accent4"/>
          </a:solidFill>
          <a:ln w="5039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29">
            <a:extLst>
              <a:ext uri="{FF2B5EF4-FFF2-40B4-BE49-F238E27FC236}">
                <a16:creationId xmlns:a16="http://schemas.microsoft.com/office/drawing/2014/main" id="{D6FEB55C-15B5-4D65-B57D-CA3D1B551D47}"/>
              </a:ext>
            </a:extLst>
          </p:cNvPr>
          <p:cNvSpPr/>
          <p:nvPr/>
        </p:nvSpPr>
        <p:spPr>
          <a:xfrm rot="20747208" flipH="1">
            <a:off x="5442923" y="2668055"/>
            <a:ext cx="731370" cy="215527"/>
          </a:xfrm>
          <a:custGeom>
            <a:avLst/>
            <a:gdLst>
              <a:gd name="connsiteX0" fmla="*/ 713 w 1018958"/>
              <a:gd name="connsiteY0" fmla="*/ 17201 h 312749"/>
              <a:gd name="connsiteX1" fmla="*/ 63768 w 1018958"/>
              <a:gd name="connsiteY1" fmla="*/ 22246 h 312749"/>
              <a:gd name="connsiteX2" fmla="*/ 124804 w 1018958"/>
              <a:gd name="connsiteY2" fmla="*/ 10139 h 312749"/>
              <a:gd name="connsiteX3" fmla="*/ 175248 w 1018958"/>
              <a:gd name="connsiteY3" fmla="*/ 2573 h 312749"/>
              <a:gd name="connsiteX4" fmla="*/ 695320 w 1018958"/>
              <a:gd name="connsiteY4" fmla="*/ 111531 h 312749"/>
              <a:gd name="connsiteX5" fmla="*/ 740719 w 1018958"/>
              <a:gd name="connsiteY5" fmla="*/ 100433 h 312749"/>
              <a:gd name="connsiteX6" fmla="*/ 905165 w 1018958"/>
              <a:gd name="connsiteY6" fmla="*/ 45450 h 312749"/>
              <a:gd name="connsiteX7" fmla="*/ 995458 w 1018958"/>
              <a:gd name="connsiteY7" fmla="*/ 50494 h 312749"/>
              <a:gd name="connsiteX8" fmla="*/ 1013114 w 1018958"/>
              <a:gd name="connsiteY8" fmla="*/ 94884 h 312749"/>
              <a:gd name="connsiteX9" fmla="*/ 982343 w 1018958"/>
              <a:gd name="connsiteY9" fmla="*/ 137761 h 312749"/>
              <a:gd name="connsiteX10" fmla="*/ 980325 w 1018958"/>
              <a:gd name="connsiteY10" fmla="*/ 176603 h 312749"/>
              <a:gd name="connsiteX11" fmla="*/ 977299 w 1018958"/>
              <a:gd name="connsiteY11" fmla="*/ 188205 h 312749"/>
              <a:gd name="connsiteX12" fmla="*/ 966201 w 1018958"/>
              <a:gd name="connsiteY12" fmla="*/ 224020 h 312749"/>
              <a:gd name="connsiteX13" fmla="*/ 983352 w 1018958"/>
              <a:gd name="connsiteY13" fmla="*/ 282030 h 312749"/>
              <a:gd name="connsiteX14" fmla="*/ 952582 w 1018958"/>
              <a:gd name="connsiteY14" fmla="*/ 315827 h 312749"/>
              <a:gd name="connsiteX15" fmla="*/ 721551 w 1018958"/>
              <a:gd name="connsiteY15" fmla="*/ 179125 h 312749"/>
              <a:gd name="connsiteX16" fmla="*/ 694311 w 1018958"/>
              <a:gd name="connsiteY16" fmla="*/ 164496 h 312749"/>
              <a:gd name="connsiteX17" fmla="*/ 384588 w 1018958"/>
              <a:gd name="connsiteY17" fmla="*/ 125655 h 312749"/>
              <a:gd name="connsiteX18" fmla="*/ 155070 w 1018958"/>
              <a:gd name="connsiteY18" fmla="*/ 96397 h 312749"/>
              <a:gd name="connsiteX19" fmla="*/ 106140 w 1018958"/>
              <a:gd name="connsiteY19" fmla="*/ 59069 h 312749"/>
              <a:gd name="connsiteX20" fmla="*/ 82432 w 1018958"/>
              <a:gd name="connsiteY20" fmla="*/ 43936 h 312749"/>
              <a:gd name="connsiteX21" fmla="*/ 209 w 1018958"/>
              <a:gd name="connsiteY21" fmla="*/ 24768 h 312749"/>
              <a:gd name="connsiteX22" fmla="*/ 713 w 1018958"/>
              <a:gd name="connsiteY22" fmla="*/ 17201 h 3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18958" h="312749">
                <a:moveTo>
                  <a:pt x="713" y="17201"/>
                </a:moveTo>
                <a:cubicBezTo>
                  <a:pt x="21900" y="13166"/>
                  <a:pt x="43086" y="19724"/>
                  <a:pt x="63768" y="22246"/>
                </a:cubicBezTo>
                <a:cubicBezTo>
                  <a:pt x="85963" y="25272"/>
                  <a:pt x="105636" y="27290"/>
                  <a:pt x="124804" y="10139"/>
                </a:cubicBezTo>
                <a:cubicBezTo>
                  <a:pt x="138424" y="-1967"/>
                  <a:pt x="157088" y="-1463"/>
                  <a:pt x="175248" y="2573"/>
                </a:cubicBezTo>
                <a:cubicBezTo>
                  <a:pt x="348773" y="38892"/>
                  <a:pt x="522299" y="74707"/>
                  <a:pt x="695320" y="111531"/>
                </a:cubicBezTo>
                <a:cubicBezTo>
                  <a:pt x="713480" y="115566"/>
                  <a:pt x="726091" y="113044"/>
                  <a:pt x="740719" y="100433"/>
                </a:cubicBezTo>
                <a:cubicBezTo>
                  <a:pt x="787631" y="60078"/>
                  <a:pt x="846146" y="50494"/>
                  <a:pt x="905165" y="45450"/>
                </a:cubicBezTo>
                <a:cubicBezTo>
                  <a:pt x="934926" y="42928"/>
                  <a:pt x="965697" y="42928"/>
                  <a:pt x="995458" y="50494"/>
                </a:cubicBezTo>
                <a:cubicBezTo>
                  <a:pt x="1024716" y="58061"/>
                  <a:pt x="1029760" y="70671"/>
                  <a:pt x="1013114" y="94884"/>
                </a:cubicBezTo>
                <a:cubicBezTo>
                  <a:pt x="1003025" y="109513"/>
                  <a:pt x="991927" y="123133"/>
                  <a:pt x="982343" y="137761"/>
                </a:cubicBezTo>
                <a:cubicBezTo>
                  <a:pt x="974272" y="149868"/>
                  <a:pt x="961661" y="162479"/>
                  <a:pt x="980325" y="176603"/>
                </a:cubicBezTo>
                <a:cubicBezTo>
                  <a:pt x="985874" y="180638"/>
                  <a:pt x="982848" y="186187"/>
                  <a:pt x="977299" y="188205"/>
                </a:cubicBezTo>
                <a:cubicBezTo>
                  <a:pt x="958131" y="195771"/>
                  <a:pt x="963175" y="210904"/>
                  <a:pt x="966201" y="224020"/>
                </a:cubicBezTo>
                <a:cubicBezTo>
                  <a:pt x="971246" y="243692"/>
                  <a:pt x="978812" y="262357"/>
                  <a:pt x="983352" y="282030"/>
                </a:cubicBezTo>
                <a:cubicBezTo>
                  <a:pt x="988901" y="307756"/>
                  <a:pt x="978308" y="320871"/>
                  <a:pt x="952582" y="315827"/>
                </a:cubicBezTo>
                <a:cubicBezTo>
                  <a:pt x="858757" y="298676"/>
                  <a:pt x="775525" y="262861"/>
                  <a:pt x="721551" y="179125"/>
                </a:cubicBezTo>
                <a:cubicBezTo>
                  <a:pt x="714488" y="168027"/>
                  <a:pt x="705409" y="166010"/>
                  <a:pt x="694311" y="164496"/>
                </a:cubicBezTo>
                <a:cubicBezTo>
                  <a:pt x="590902" y="151381"/>
                  <a:pt x="487997" y="138266"/>
                  <a:pt x="384588" y="125655"/>
                </a:cubicBezTo>
                <a:cubicBezTo>
                  <a:pt x="307914" y="116071"/>
                  <a:pt x="231240" y="105982"/>
                  <a:pt x="155070" y="96397"/>
                </a:cubicBezTo>
                <a:cubicBezTo>
                  <a:pt x="131866" y="93371"/>
                  <a:pt x="113707" y="82778"/>
                  <a:pt x="106140" y="59069"/>
                </a:cubicBezTo>
                <a:cubicBezTo>
                  <a:pt x="102105" y="46963"/>
                  <a:pt x="92016" y="46459"/>
                  <a:pt x="82432" y="43936"/>
                </a:cubicBezTo>
                <a:cubicBezTo>
                  <a:pt x="55192" y="37379"/>
                  <a:pt x="27448" y="30821"/>
                  <a:pt x="209" y="24768"/>
                </a:cubicBezTo>
                <a:cubicBezTo>
                  <a:pt x="-295" y="22750"/>
                  <a:pt x="209" y="19724"/>
                  <a:pt x="713" y="17201"/>
                </a:cubicBezTo>
                <a:close/>
              </a:path>
            </a:pathLst>
          </a:custGeom>
          <a:solidFill>
            <a:schemeClr val="accent3"/>
          </a:solidFill>
          <a:ln w="5039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29">
            <a:extLst>
              <a:ext uri="{FF2B5EF4-FFF2-40B4-BE49-F238E27FC236}">
                <a16:creationId xmlns:a16="http://schemas.microsoft.com/office/drawing/2014/main" id="{A86E0752-7F2A-4624-A11E-7A7B9357018C}"/>
              </a:ext>
            </a:extLst>
          </p:cNvPr>
          <p:cNvSpPr/>
          <p:nvPr/>
        </p:nvSpPr>
        <p:spPr>
          <a:xfrm rot="20747208" flipH="1">
            <a:off x="7154081" y="2310264"/>
            <a:ext cx="731370" cy="215527"/>
          </a:xfrm>
          <a:custGeom>
            <a:avLst/>
            <a:gdLst>
              <a:gd name="connsiteX0" fmla="*/ 713 w 1018958"/>
              <a:gd name="connsiteY0" fmla="*/ 17201 h 312749"/>
              <a:gd name="connsiteX1" fmla="*/ 63768 w 1018958"/>
              <a:gd name="connsiteY1" fmla="*/ 22246 h 312749"/>
              <a:gd name="connsiteX2" fmla="*/ 124804 w 1018958"/>
              <a:gd name="connsiteY2" fmla="*/ 10139 h 312749"/>
              <a:gd name="connsiteX3" fmla="*/ 175248 w 1018958"/>
              <a:gd name="connsiteY3" fmla="*/ 2573 h 312749"/>
              <a:gd name="connsiteX4" fmla="*/ 695320 w 1018958"/>
              <a:gd name="connsiteY4" fmla="*/ 111531 h 312749"/>
              <a:gd name="connsiteX5" fmla="*/ 740719 w 1018958"/>
              <a:gd name="connsiteY5" fmla="*/ 100433 h 312749"/>
              <a:gd name="connsiteX6" fmla="*/ 905165 w 1018958"/>
              <a:gd name="connsiteY6" fmla="*/ 45450 h 312749"/>
              <a:gd name="connsiteX7" fmla="*/ 995458 w 1018958"/>
              <a:gd name="connsiteY7" fmla="*/ 50494 h 312749"/>
              <a:gd name="connsiteX8" fmla="*/ 1013114 w 1018958"/>
              <a:gd name="connsiteY8" fmla="*/ 94884 h 312749"/>
              <a:gd name="connsiteX9" fmla="*/ 982343 w 1018958"/>
              <a:gd name="connsiteY9" fmla="*/ 137761 h 312749"/>
              <a:gd name="connsiteX10" fmla="*/ 980325 w 1018958"/>
              <a:gd name="connsiteY10" fmla="*/ 176603 h 312749"/>
              <a:gd name="connsiteX11" fmla="*/ 977299 w 1018958"/>
              <a:gd name="connsiteY11" fmla="*/ 188205 h 312749"/>
              <a:gd name="connsiteX12" fmla="*/ 966201 w 1018958"/>
              <a:gd name="connsiteY12" fmla="*/ 224020 h 312749"/>
              <a:gd name="connsiteX13" fmla="*/ 983352 w 1018958"/>
              <a:gd name="connsiteY13" fmla="*/ 282030 h 312749"/>
              <a:gd name="connsiteX14" fmla="*/ 952582 w 1018958"/>
              <a:gd name="connsiteY14" fmla="*/ 315827 h 312749"/>
              <a:gd name="connsiteX15" fmla="*/ 721551 w 1018958"/>
              <a:gd name="connsiteY15" fmla="*/ 179125 h 312749"/>
              <a:gd name="connsiteX16" fmla="*/ 694311 w 1018958"/>
              <a:gd name="connsiteY16" fmla="*/ 164496 h 312749"/>
              <a:gd name="connsiteX17" fmla="*/ 384588 w 1018958"/>
              <a:gd name="connsiteY17" fmla="*/ 125655 h 312749"/>
              <a:gd name="connsiteX18" fmla="*/ 155070 w 1018958"/>
              <a:gd name="connsiteY18" fmla="*/ 96397 h 312749"/>
              <a:gd name="connsiteX19" fmla="*/ 106140 w 1018958"/>
              <a:gd name="connsiteY19" fmla="*/ 59069 h 312749"/>
              <a:gd name="connsiteX20" fmla="*/ 82432 w 1018958"/>
              <a:gd name="connsiteY20" fmla="*/ 43936 h 312749"/>
              <a:gd name="connsiteX21" fmla="*/ 209 w 1018958"/>
              <a:gd name="connsiteY21" fmla="*/ 24768 h 312749"/>
              <a:gd name="connsiteX22" fmla="*/ 713 w 1018958"/>
              <a:gd name="connsiteY22" fmla="*/ 17201 h 3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18958" h="312749">
                <a:moveTo>
                  <a:pt x="713" y="17201"/>
                </a:moveTo>
                <a:cubicBezTo>
                  <a:pt x="21900" y="13166"/>
                  <a:pt x="43086" y="19724"/>
                  <a:pt x="63768" y="22246"/>
                </a:cubicBezTo>
                <a:cubicBezTo>
                  <a:pt x="85963" y="25272"/>
                  <a:pt x="105636" y="27290"/>
                  <a:pt x="124804" y="10139"/>
                </a:cubicBezTo>
                <a:cubicBezTo>
                  <a:pt x="138424" y="-1967"/>
                  <a:pt x="157088" y="-1463"/>
                  <a:pt x="175248" y="2573"/>
                </a:cubicBezTo>
                <a:cubicBezTo>
                  <a:pt x="348773" y="38892"/>
                  <a:pt x="522299" y="74707"/>
                  <a:pt x="695320" y="111531"/>
                </a:cubicBezTo>
                <a:cubicBezTo>
                  <a:pt x="713480" y="115566"/>
                  <a:pt x="726091" y="113044"/>
                  <a:pt x="740719" y="100433"/>
                </a:cubicBezTo>
                <a:cubicBezTo>
                  <a:pt x="787631" y="60078"/>
                  <a:pt x="846146" y="50494"/>
                  <a:pt x="905165" y="45450"/>
                </a:cubicBezTo>
                <a:cubicBezTo>
                  <a:pt x="934926" y="42928"/>
                  <a:pt x="965697" y="42928"/>
                  <a:pt x="995458" y="50494"/>
                </a:cubicBezTo>
                <a:cubicBezTo>
                  <a:pt x="1024716" y="58061"/>
                  <a:pt x="1029760" y="70671"/>
                  <a:pt x="1013114" y="94884"/>
                </a:cubicBezTo>
                <a:cubicBezTo>
                  <a:pt x="1003025" y="109513"/>
                  <a:pt x="991927" y="123133"/>
                  <a:pt x="982343" y="137761"/>
                </a:cubicBezTo>
                <a:cubicBezTo>
                  <a:pt x="974272" y="149868"/>
                  <a:pt x="961661" y="162479"/>
                  <a:pt x="980325" y="176603"/>
                </a:cubicBezTo>
                <a:cubicBezTo>
                  <a:pt x="985874" y="180638"/>
                  <a:pt x="982848" y="186187"/>
                  <a:pt x="977299" y="188205"/>
                </a:cubicBezTo>
                <a:cubicBezTo>
                  <a:pt x="958131" y="195771"/>
                  <a:pt x="963175" y="210904"/>
                  <a:pt x="966201" y="224020"/>
                </a:cubicBezTo>
                <a:cubicBezTo>
                  <a:pt x="971246" y="243692"/>
                  <a:pt x="978812" y="262357"/>
                  <a:pt x="983352" y="282030"/>
                </a:cubicBezTo>
                <a:cubicBezTo>
                  <a:pt x="988901" y="307756"/>
                  <a:pt x="978308" y="320871"/>
                  <a:pt x="952582" y="315827"/>
                </a:cubicBezTo>
                <a:cubicBezTo>
                  <a:pt x="858757" y="298676"/>
                  <a:pt x="775525" y="262861"/>
                  <a:pt x="721551" y="179125"/>
                </a:cubicBezTo>
                <a:cubicBezTo>
                  <a:pt x="714488" y="168027"/>
                  <a:pt x="705409" y="166010"/>
                  <a:pt x="694311" y="164496"/>
                </a:cubicBezTo>
                <a:cubicBezTo>
                  <a:pt x="590902" y="151381"/>
                  <a:pt x="487997" y="138266"/>
                  <a:pt x="384588" y="125655"/>
                </a:cubicBezTo>
                <a:cubicBezTo>
                  <a:pt x="307914" y="116071"/>
                  <a:pt x="231240" y="105982"/>
                  <a:pt x="155070" y="96397"/>
                </a:cubicBezTo>
                <a:cubicBezTo>
                  <a:pt x="131866" y="93371"/>
                  <a:pt x="113707" y="82778"/>
                  <a:pt x="106140" y="59069"/>
                </a:cubicBezTo>
                <a:cubicBezTo>
                  <a:pt x="102105" y="46963"/>
                  <a:pt x="92016" y="46459"/>
                  <a:pt x="82432" y="43936"/>
                </a:cubicBezTo>
                <a:cubicBezTo>
                  <a:pt x="55192" y="37379"/>
                  <a:pt x="27448" y="30821"/>
                  <a:pt x="209" y="24768"/>
                </a:cubicBezTo>
                <a:cubicBezTo>
                  <a:pt x="-295" y="22750"/>
                  <a:pt x="209" y="19724"/>
                  <a:pt x="713" y="17201"/>
                </a:cubicBezTo>
                <a:close/>
              </a:path>
            </a:pathLst>
          </a:custGeom>
          <a:solidFill>
            <a:schemeClr val="accent2"/>
          </a:solidFill>
          <a:ln w="5039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29">
            <a:extLst>
              <a:ext uri="{FF2B5EF4-FFF2-40B4-BE49-F238E27FC236}">
                <a16:creationId xmlns:a16="http://schemas.microsoft.com/office/drawing/2014/main" id="{62261329-626E-4695-933C-E98A287D8538}"/>
              </a:ext>
            </a:extLst>
          </p:cNvPr>
          <p:cNvSpPr/>
          <p:nvPr/>
        </p:nvSpPr>
        <p:spPr>
          <a:xfrm flipH="1">
            <a:off x="8969253" y="2106144"/>
            <a:ext cx="731370" cy="215527"/>
          </a:xfrm>
          <a:custGeom>
            <a:avLst/>
            <a:gdLst>
              <a:gd name="connsiteX0" fmla="*/ 713 w 1018958"/>
              <a:gd name="connsiteY0" fmla="*/ 17201 h 312749"/>
              <a:gd name="connsiteX1" fmla="*/ 63768 w 1018958"/>
              <a:gd name="connsiteY1" fmla="*/ 22246 h 312749"/>
              <a:gd name="connsiteX2" fmla="*/ 124804 w 1018958"/>
              <a:gd name="connsiteY2" fmla="*/ 10139 h 312749"/>
              <a:gd name="connsiteX3" fmla="*/ 175248 w 1018958"/>
              <a:gd name="connsiteY3" fmla="*/ 2573 h 312749"/>
              <a:gd name="connsiteX4" fmla="*/ 695320 w 1018958"/>
              <a:gd name="connsiteY4" fmla="*/ 111531 h 312749"/>
              <a:gd name="connsiteX5" fmla="*/ 740719 w 1018958"/>
              <a:gd name="connsiteY5" fmla="*/ 100433 h 312749"/>
              <a:gd name="connsiteX6" fmla="*/ 905165 w 1018958"/>
              <a:gd name="connsiteY6" fmla="*/ 45450 h 312749"/>
              <a:gd name="connsiteX7" fmla="*/ 995458 w 1018958"/>
              <a:gd name="connsiteY7" fmla="*/ 50494 h 312749"/>
              <a:gd name="connsiteX8" fmla="*/ 1013114 w 1018958"/>
              <a:gd name="connsiteY8" fmla="*/ 94884 h 312749"/>
              <a:gd name="connsiteX9" fmla="*/ 982343 w 1018958"/>
              <a:gd name="connsiteY9" fmla="*/ 137761 h 312749"/>
              <a:gd name="connsiteX10" fmla="*/ 980325 w 1018958"/>
              <a:gd name="connsiteY10" fmla="*/ 176603 h 312749"/>
              <a:gd name="connsiteX11" fmla="*/ 977299 w 1018958"/>
              <a:gd name="connsiteY11" fmla="*/ 188205 h 312749"/>
              <a:gd name="connsiteX12" fmla="*/ 966201 w 1018958"/>
              <a:gd name="connsiteY12" fmla="*/ 224020 h 312749"/>
              <a:gd name="connsiteX13" fmla="*/ 983352 w 1018958"/>
              <a:gd name="connsiteY13" fmla="*/ 282030 h 312749"/>
              <a:gd name="connsiteX14" fmla="*/ 952582 w 1018958"/>
              <a:gd name="connsiteY14" fmla="*/ 315827 h 312749"/>
              <a:gd name="connsiteX15" fmla="*/ 721551 w 1018958"/>
              <a:gd name="connsiteY15" fmla="*/ 179125 h 312749"/>
              <a:gd name="connsiteX16" fmla="*/ 694311 w 1018958"/>
              <a:gd name="connsiteY16" fmla="*/ 164496 h 312749"/>
              <a:gd name="connsiteX17" fmla="*/ 384588 w 1018958"/>
              <a:gd name="connsiteY17" fmla="*/ 125655 h 312749"/>
              <a:gd name="connsiteX18" fmla="*/ 155070 w 1018958"/>
              <a:gd name="connsiteY18" fmla="*/ 96397 h 312749"/>
              <a:gd name="connsiteX19" fmla="*/ 106140 w 1018958"/>
              <a:gd name="connsiteY19" fmla="*/ 59069 h 312749"/>
              <a:gd name="connsiteX20" fmla="*/ 82432 w 1018958"/>
              <a:gd name="connsiteY20" fmla="*/ 43936 h 312749"/>
              <a:gd name="connsiteX21" fmla="*/ 209 w 1018958"/>
              <a:gd name="connsiteY21" fmla="*/ 24768 h 312749"/>
              <a:gd name="connsiteX22" fmla="*/ 713 w 1018958"/>
              <a:gd name="connsiteY22" fmla="*/ 17201 h 3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18958" h="312749">
                <a:moveTo>
                  <a:pt x="713" y="17201"/>
                </a:moveTo>
                <a:cubicBezTo>
                  <a:pt x="21900" y="13166"/>
                  <a:pt x="43086" y="19724"/>
                  <a:pt x="63768" y="22246"/>
                </a:cubicBezTo>
                <a:cubicBezTo>
                  <a:pt x="85963" y="25272"/>
                  <a:pt x="105636" y="27290"/>
                  <a:pt x="124804" y="10139"/>
                </a:cubicBezTo>
                <a:cubicBezTo>
                  <a:pt x="138424" y="-1967"/>
                  <a:pt x="157088" y="-1463"/>
                  <a:pt x="175248" y="2573"/>
                </a:cubicBezTo>
                <a:cubicBezTo>
                  <a:pt x="348773" y="38892"/>
                  <a:pt x="522299" y="74707"/>
                  <a:pt x="695320" y="111531"/>
                </a:cubicBezTo>
                <a:cubicBezTo>
                  <a:pt x="713480" y="115566"/>
                  <a:pt x="726091" y="113044"/>
                  <a:pt x="740719" y="100433"/>
                </a:cubicBezTo>
                <a:cubicBezTo>
                  <a:pt x="787631" y="60078"/>
                  <a:pt x="846146" y="50494"/>
                  <a:pt x="905165" y="45450"/>
                </a:cubicBezTo>
                <a:cubicBezTo>
                  <a:pt x="934926" y="42928"/>
                  <a:pt x="965697" y="42928"/>
                  <a:pt x="995458" y="50494"/>
                </a:cubicBezTo>
                <a:cubicBezTo>
                  <a:pt x="1024716" y="58061"/>
                  <a:pt x="1029760" y="70671"/>
                  <a:pt x="1013114" y="94884"/>
                </a:cubicBezTo>
                <a:cubicBezTo>
                  <a:pt x="1003025" y="109513"/>
                  <a:pt x="991927" y="123133"/>
                  <a:pt x="982343" y="137761"/>
                </a:cubicBezTo>
                <a:cubicBezTo>
                  <a:pt x="974272" y="149868"/>
                  <a:pt x="961661" y="162479"/>
                  <a:pt x="980325" y="176603"/>
                </a:cubicBezTo>
                <a:cubicBezTo>
                  <a:pt x="985874" y="180638"/>
                  <a:pt x="982848" y="186187"/>
                  <a:pt x="977299" y="188205"/>
                </a:cubicBezTo>
                <a:cubicBezTo>
                  <a:pt x="958131" y="195771"/>
                  <a:pt x="963175" y="210904"/>
                  <a:pt x="966201" y="224020"/>
                </a:cubicBezTo>
                <a:cubicBezTo>
                  <a:pt x="971246" y="243692"/>
                  <a:pt x="978812" y="262357"/>
                  <a:pt x="983352" y="282030"/>
                </a:cubicBezTo>
                <a:cubicBezTo>
                  <a:pt x="988901" y="307756"/>
                  <a:pt x="978308" y="320871"/>
                  <a:pt x="952582" y="315827"/>
                </a:cubicBezTo>
                <a:cubicBezTo>
                  <a:pt x="858757" y="298676"/>
                  <a:pt x="775525" y="262861"/>
                  <a:pt x="721551" y="179125"/>
                </a:cubicBezTo>
                <a:cubicBezTo>
                  <a:pt x="714488" y="168027"/>
                  <a:pt x="705409" y="166010"/>
                  <a:pt x="694311" y="164496"/>
                </a:cubicBezTo>
                <a:cubicBezTo>
                  <a:pt x="590902" y="151381"/>
                  <a:pt x="487997" y="138266"/>
                  <a:pt x="384588" y="125655"/>
                </a:cubicBezTo>
                <a:cubicBezTo>
                  <a:pt x="307914" y="116071"/>
                  <a:pt x="231240" y="105982"/>
                  <a:pt x="155070" y="96397"/>
                </a:cubicBezTo>
                <a:cubicBezTo>
                  <a:pt x="131866" y="93371"/>
                  <a:pt x="113707" y="82778"/>
                  <a:pt x="106140" y="59069"/>
                </a:cubicBezTo>
                <a:cubicBezTo>
                  <a:pt x="102105" y="46963"/>
                  <a:pt x="92016" y="46459"/>
                  <a:pt x="82432" y="43936"/>
                </a:cubicBezTo>
                <a:cubicBezTo>
                  <a:pt x="55192" y="37379"/>
                  <a:pt x="27448" y="30821"/>
                  <a:pt x="209" y="24768"/>
                </a:cubicBezTo>
                <a:cubicBezTo>
                  <a:pt x="-295" y="22750"/>
                  <a:pt x="209" y="19724"/>
                  <a:pt x="713" y="17201"/>
                </a:cubicBezTo>
                <a:close/>
              </a:path>
            </a:pathLst>
          </a:custGeom>
          <a:solidFill>
            <a:schemeClr val="accent1"/>
          </a:solidFill>
          <a:ln w="5039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2A9C6D-82C6-4849-87F0-FDEA62144952}"/>
              </a:ext>
            </a:extLst>
          </p:cNvPr>
          <p:cNvSpPr txBox="1"/>
          <p:nvPr/>
        </p:nvSpPr>
        <p:spPr>
          <a:xfrm>
            <a:off x="2682311" y="219889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5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5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91DBB9E-D828-400F-9747-9706F2080BCB}"/>
              </a:ext>
            </a:extLst>
          </p:cNvPr>
          <p:cNvSpPr txBox="1"/>
          <p:nvPr/>
        </p:nvSpPr>
        <p:spPr>
          <a:xfrm>
            <a:off x="2881245" y="384512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B58864D-6BFE-4C81-BFCB-3D3129470D13}"/>
              </a:ext>
            </a:extLst>
          </p:cNvPr>
          <p:cNvSpPr txBox="1"/>
          <p:nvPr/>
        </p:nvSpPr>
        <p:spPr>
          <a:xfrm>
            <a:off x="4844691" y="336289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54451C-6514-477B-9B4E-729F967C52B2}"/>
              </a:ext>
            </a:extLst>
          </p:cNvPr>
          <p:cNvSpPr txBox="1"/>
          <p:nvPr/>
        </p:nvSpPr>
        <p:spPr>
          <a:xfrm>
            <a:off x="6808137" y="2880661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86FBD4-18D8-4487-9CA5-7C3F602CBE8E}"/>
              </a:ext>
            </a:extLst>
          </p:cNvPr>
          <p:cNvSpPr txBox="1"/>
          <p:nvPr/>
        </p:nvSpPr>
        <p:spPr>
          <a:xfrm>
            <a:off x="8771583" y="2398432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Your Audience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4E1F6AD2-D77F-4F21-8430-EB111B639C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944E947-9A5F-4695-881F-6472EB9DEE96}"/>
              </a:ext>
            </a:extLst>
          </p:cNvPr>
          <p:cNvGrpSpPr/>
          <p:nvPr/>
        </p:nvGrpSpPr>
        <p:grpSpPr>
          <a:xfrm>
            <a:off x="649817" y="1710327"/>
            <a:ext cx="4532141" cy="4821712"/>
            <a:chOff x="536605" y="1087721"/>
            <a:chExt cx="4532141" cy="4821712"/>
          </a:xfrm>
        </p:grpSpPr>
        <p:sp>
          <p:nvSpPr>
            <p:cNvPr id="26" name="Oval 84">
              <a:extLst>
                <a:ext uri="{FF2B5EF4-FFF2-40B4-BE49-F238E27FC236}">
                  <a16:creationId xmlns:a16="http://schemas.microsoft.com/office/drawing/2014/main" id="{1A6B3E72-B14B-42C8-A08A-022DD9BA30BE}"/>
                </a:ext>
              </a:extLst>
            </p:cNvPr>
            <p:cNvSpPr/>
            <p:nvPr/>
          </p:nvSpPr>
          <p:spPr>
            <a:xfrm rot="5400000" flipV="1">
              <a:off x="1406075" y="4201163"/>
              <a:ext cx="838800" cy="2577740"/>
            </a:xfrm>
            <a:prstGeom prst="triangle">
              <a:avLst>
                <a:gd name="adj" fmla="val 7175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7" name="Group 52">
              <a:extLst>
                <a:ext uri="{FF2B5EF4-FFF2-40B4-BE49-F238E27FC236}">
                  <a16:creationId xmlns:a16="http://schemas.microsoft.com/office/drawing/2014/main" id="{7DB73CB4-0D7A-4C70-9382-CA31FBA8552B}"/>
                </a:ext>
              </a:extLst>
            </p:cNvPr>
            <p:cNvGrpSpPr/>
            <p:nvPr/>
          </p:nvGrpSpPr>
          <p:grpSpPr>
            <a:xfrm flipH="1">
              <a:off x="538779" y="1087721"/>
              <a:ext cx="4529967" cy="4644059"/>
              <a:chOff x="6446339" y="1280897"/>
              <a:chExt cx="4320718" cy="5306840"/>
            </a:xfrm>
          </p:grpSpPr>
          <p:sp>
            <p:nvSpPr>
              <p:cNvPr id="28" name="Freeform: Shape 53">
                <a:extLst>
                  <a:ext uri="{FF2B5EF4-FFF2-40B4-BE49-F238E27FC236}">
                    <a16:creationId xmlns:a16="http://schemas.microsoft.com/office/drawing/2014/main" id="{648DB61E-A0A5-459A-B3E2-C8038E884DF4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58510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EEEF"/>
                  </a:gs>
                  <a:gs pos="51000">
                    <a:srgbClr val="D4D6D9"/>
                  </a:gs>
                  <a:gs pos="63000">
                    <a:srgbClr val="CACCCF"/>
                  </a:gs>
                  <a:gs pos="100000">
                    <a:srgbClr val="E6E8E9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54">
                <a:extLst>
                  <a:ext uri="{FF2B5EF4-FFF2-40B4-BE49-F238E27FC236}">
                    <a16:creationId xmlns:a16="http://schemas.microsoft.com/office/drawing/2014/main" id="{1F35F0C7-2418-4BA7-8521-E93E9E03E7D3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09498"/>
                  </a:gs>
                  <a:gs pos="51000">
                    <a:srgbClr val="E3E5E5"/>
                  </a:gs>
                  <a:gs pos="63000">
                    <a:srgbClr val="7C8085"/>
                  </a:gs>
                  <a:gs pos="100000">
                    <a:srgbClr val="B0B4B6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55">
                <a:extLst>
                  <a:ext uri="{FF2B5EF4-FFF2-40B4-BE49-F238E27FC236}">
                    <a16:creationId xmlns:a16="http://schemas.microsoft.com/office/drawing/2014/main" id="{00C53B01-98E2-4FA9-A148-D886C49C7917}"/>
                  </a:ext>
                </a:extLst>
              </p:cNvPr>
              <p:cNvSpPr/>
              <p:nvPr/>
            </p:nvSpPr>
            <p:spPr>
              <a:xfrm>
                <a:off x="6448413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gradFill>
                <a:gsLst>
                  <a:gs pos="79000">
                    <a:srgbClr val="C8CBCC"/>
                  </a:gs>
                  <a:gs pos="92000">
                    <a:srgbClr val="D7D8D9"/>
                  </a:gs>
                  <a:gs pos="14000">
                    <a:srgbClr val="C6C9CA"/>
                  </a:gs>
                  <a:gs pos="6000">
                    <a:srgbClr val="E2E3E3"/>
                  </a:gs>
                  <a:gs pos="0">
                    <a:srgbClr val="575959"/>
                  </a:gs>
                  <a:gs pos="100000">
                    <a:srgbClr val="8E909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56">
                <a:extLst>
                  <a:ext uri="{FF2B5EF4-FFF2-40B4-BE49-F238E27FC236}">
                    <a16:creationId xmlns:a16="http://schemas.microsoft.com/office/drawing/2014/main" id="{F67F682F-570C-48AD-BEC0-A259AC54ACE4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57">
                <a:extLst>
                  <a:ext uri="{FF2B5EF4-FFF2-40B4-BE49-F238E27FC236}">
                    <a16:creationId xmlns:a16="http://schemas.microsoft.com/office/drawing/2014/main" id="{8AD4E08B-128D-4F09-B81A-9EC3D7A4D9E9}"/>
                  </a:ext>
                </a:extLst>
              </p:cNvPr>
              <p:cNvSpPr/>
              <p:nvPr/>
            </p:nvSpPr>
            <p:spPr>
              <a:xfrm>
                <a:off x="6572092" y="1577927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58">
                <a:extLst>
                  <a:ext uri="{FF2B5EF4-FFF2-40B4-BE49-F238E27FC236}">
                    <a16:creationId xmlns:a16="http://schemas.microsoft.com/office/drawing/2014/main" id="{89D1DFB8-8BB0-413F-918A-BA21B446F7F7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gradFill>
                <a:gsLst>
                  <a:gs pos="50400">
                    <a:srgbClr val="C4C5C8"/>
                  </a:gs>
                  <a:gs pos="0">
                    <a:srgbClr val="D5D7D9"/>
                  </a:gs>
                  <a:gs pos="100000">
                    <a:srgbClr val="AFB3B8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59">
                <a:extLst>
                  <a:ext uri="{FF2B5EF4-FFF2-40B4-BE49-F238E27FC236}">
                    <a16:creationId xmlns:a16="http://schemas.microsoft.com/office/drawing/2014/main" id="{908A0BAC-26D2-45C0-95F8-3CF2D545348F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6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18364CE1-2206-4847-8452-619201134B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3A571D0A-EDB1-48C6-B773-803D5D0C1500}"/>
              </a:ext>
            </a:extLst>
          </p:cNvPr>
          <p:cNvSpPr/>
          <p:nvPr/>
        </p:nvSpPr>
        <p:spPr>
          <a:xfrm>
            <a:off x="10599715" y="4349027"/>
            <a:ext cx="636026" cy="636026"/>
          </a:xfrm>
          <a:prstGeom prst="round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DCB55-158E-437F-A4A2-40B070E19773}"/>
              </a:ext>
            </a:extLst>
          </p:cNvPr>
          <p:cNvSpPr txBox="1"/>
          <p:nvPr/>
        </p:nvSpPr>
        <p:spPr>
          <a:xfrm>
            <a:off x="6284614" y="2239555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1B2B5-DC2E-4059-9854-8C247334CD16}"/>
              </a:ext>
            </a:extLst>
          </p:cNvPr>
          <p:cNvSpPr txBox="1"/>
          <p:nvPr/>
        </p:nvSpPr>
        <p:spPr>
          <a:xfrm>
            <a:off x="6284614" y="3119599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D969F3B8-0242-46BC-B108-178450E3B6B1}"/>
              </a:ext>
            </a:extLst>
          </p:cNvPr>
          <p:cNvSpPr/>
          <p:nvPr/>
        </p:nvSpPr>
        <p:spPr>
          <a:xfrm>
            <a:off x="6284614" y="4349027"/>
            <a:ext cx="636026" cy="636026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D9C847C4-A6A4-4EE6-8044-C5427730502A}"/>
              </a:ext>
            </a:extLst>
          </p:cNvPr>
          <p:cNvSpPr/>
          <p:nvPr/>
        </p:nvSpPr>
        <p:spPr>
          <a:xfrm>
            <a:off x="7722981" y="4349027"/>
            <a:ext cx="636026" cy="636026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8" name="Donut 8">
            <a:extLst>
              <a:ext uri="{FF2B5EF4-FFF2-40B4-BE49-F238E27FC236}">
                <a16:creationId xmlns:a16="http://schemas.microsoft.com/office/drawing/2014/main" id="{699AC6A6-F8D6-44A2-81C7-D0E98867F0E5}"/>
              </a:ext>
            </a:extLst>
          </p:cNvPr>
          <p:cNvSpPr/>
          <p:nvPr/>
        </p:nvSpPr>
        <p:spPr>
          <a:xfrm>
            <a:off x="7892486" y="4466241"/>
            <a:ext cx="306752" cy="36666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88E07297-A406-4907-8676-FEA93C7B9FAC}"/>
              </a:ext>
            </a:extLst>
          </p:cNvPr>
          <p:cNvSpPr/>
          <p:nvPr/>
        </p:nvSpPr>
        <p:spPr>
          <a:xfrm>
            <a:off x="6443943" y="4508307"/>
            <a:ext cx="324600" cy="32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D9981106-4528-46D8-9607-91C2E09D1307}"/>
              </a:ext>
            </a:extLst>
          </p:cNvPr>
          <p:cNvSpPr/>
          <p:nvPr/>
        </p:nvSpPr>
        <p:spPr>
          <a:xfrm>
            <a:off x="9161348" y="4349027"/>
            <a:ext cx="636026" cy="636026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57F0F919-1C5B-4833-8846-80CE3E4E114F}"/>
              </a:ext>
            </a:extLst>
          </p:cNvPr>
          <p:cNvSpPr/>
          <p:nvPr/>
        </p:nvSpPr>
        <p:spPr>
          <a:xfrm flipH="1">
            <a:off x="10734042" y="4519077"/>
            <a:ext cx="367372" cy="303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id="{F003DFF3-1D8D-43F2-9CEC-B71F63AD250A}"/>
              </a:ext>
            </a:extLst>
          </p:cNvPr>
          <p:cNvSpPr/>
          <p:nvPr/>
        </p:nvSpPr>
        <p:spPr>
          <a:xfrm rot="18805991">
            <a:off x="9280804" y="4483779"/>
            <a:ext cx="377595" cy="37365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434895D-AF44-4A06-9F0E-793CB07B9DE0}"/>
              </a:ext>
            </a:extLst>
          </p:cNvPr>
          <p:cNvGrpSpPr/>
          <p:nvPr/>
        </p:nvGrpSpPr>
        <p:grpSpPr>
          <a:xfrm>
            <a:off x="7338994" y="5144333"/>
            <a:ext cx="1404000" cy="923330"/>
            <a:chOff x="5925294" y="5175053"/>
            <a:chExt cx="1404000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6C8340-9ADC-4C5B-B42C-3310C093CB13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8F83CC-D1F3-4DF5-9FBA-1F56E895CAE7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30EE112-7447-46B0-8CC7-2C6A07597DD4}"/>
              </a:ext>
            </a:extLst>
          </p:cNvPr>
          <p:cNvGrpSpPr/>
          <p:nvPr/>
        </p:nvGrpSpPr>
        <p:grpSpPr>
          <a:xfrm>
            <a:off x="8777361" y="5144333"/>
            <a:ext cx="1404000" cy="923330"/>
            <a:chOff x="5925294" y="5175053"/>
            <a:chExt cx="1404000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8D7F3D-B644-40BD-B9CD-C61740355263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BBF593-BDBA-4131-9340-DEBDB09FD38C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3C9AC57-51C5-465B-BE5C-618F406B7254}"/>
              </a:ext>
            </a:extLst>
          </p:cNvPr>
          <p:cNvGrpSpPr/>
          <p:nvPr/>
        </p:nvGrpSpPr>
        <p:grpSpPr>
          <a:xfrm>
            <a:off x="10215728" y="5144333"/>
            <a:ext cx="1404000" cy="923330"/>
            <a:chOff x="5925294" y="5175053"/>
            <a:chExt cx="1404000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A6FFF9-ED77-468D-9DE4-BB9D3AB63871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6C2AD5-BA82-4BFD-BF46-9145B89C7BC1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CCF268DA-4573-45B0-8C30-E420BFF711AD}"/>
              </a:ext>
            </a:extLst>
          </p:cNvPr>
          <p:cNvSpPr/>
          <p:nvPr/>
        </p:nvSpPr>
        <p:spPr>
          <a:xfrm>
            <a:off x="4346652" y="2405198"/>
            <a:ext cx="3496677" cy="2043638"/>
          </a:xfrm>
          <a:custGeom>
            <a:avLst/>
            <a:gdLst>
              <a:gd name="connsiteX0" fmla="*/ 940 w 1227989"/>
              <a:gd name="connsiteY0" fmla="*/ 717700 h 717700"/>
              <a:gd name="connsiteX1" fmla="*/ 1809 w 1227989"/>
              <a:gd name="connsiteY1" fmla="*/ 365375 h 717700"/>
              <a:gd name="connsiteX2" fmla="*/ 241913 w 1227989"/>
              <a:gd name="connsiteY2" fmla="*/ 122227 h 717700"/>
              <a:gd name="connsiteX3" fmla="*/ 278885 w 1227989"/>
              <a:gd name="connsiteY3" fmla="*/ 121357 h 717700"/>
              <a:gd name="connsiteX4" fmla="*/ 872184 w 1227989"/>
              <a:gd name="connsiteY4" fmla="*/ 121792 h 717700"/>
              <a:gd name="connsiteX5" fmla="*/ 895673 w 1227989"/>
              <a:gd name="connsiteY5" fmla="*/ 98303 h 717700"/>
              <a:gd name="connsiteX6" fmla="*/ 895238 w 1227989"/>
              <a:gd name="connsiteY6" fmla="*/ 0 h 717700"/>
              <a:gd name="connsiteX7" fmla="*/ 1227989 w 1227989"/>
              <a:gd name="connsiteY7" fmla="*/ 192257 h 717700"/>
              <a:gd name="connsiteX8" fmla="*/ 895238 w 1227989"/>
              <a:gd name="connsiteY8" fmla="*/ 384513 h 717700"/>
              <a:gd name="connsiteX9" fmla="*/ 895238 w 1227989"/>
              <a:gd name="connsiteY9" fmla="*/ 291430 h 717700"/>
              <a:gd name="connsiteX10" fmla="*/ 870444 w 1227989"/>
              <a:gd name="connsiteY10" fmla="*/ 267071 h 717700"/>
              <a:gd name="connsiteX11" fmla="*/ 273666 w 1227989"/>
              <a:gd name="connsiteY11" fmla="*/ 266202 h 717700"/>
              <a:gd name="connsiteX12" fmla="*/ 145350 w 1227989"/>
              <a:gd name="connsiteY12" fmla="*/ 395823 h 717700"/>
              <a:gd name="connsiteX13" fmla="*/ 146219 w 1227989"/>
              <a:gd name="connsiteY13" fmla="*/ 618092 h 717700"/>
              <a:gd name="connsiteX14" fmla="*/ 132300 w 1227989"/>
              <a:gd name="connsiteY14" fmla="*/ 642885 h 717700"/>
              <a:gd name="connsiteX15" fmla="*/ 940 w 1227989"/>
              <a:gd name="connsiteY15" fmla="*/ 717700 h 7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7989" h="717700">
                <a:moveTo>
                  <a:pt x="940" y="717700"/>
                </a:moveTo>
                <a:cubicBezTo>
                  <a:pt x="940" y="597649"/>
                  <a:pt x="-1670" y="481512"/>
                  <a:pt x="1809" y="365375"/>
                </a:cubicBezTo>
                <a:cubicBezTo>
                  <a:pt x="5724" y="235319"/>
                  <a:pt x="111857" y="130491"/>
                  <a:pt x="241913" y="122227"/>
                </a:cubicBezTo>
                <a:cubicBezTo>
                  <a:pt x="254092" y="121357"/>
                  <a:pt x="266706" y="121357"/>
                  <a:pt x="278885" y="121357"/>
                </a:cubicBezTo>
                <a:cubicBezTo>
                  <a:pt x="476797" y="121357"/>
                  <a:pt x="674273" y="120922"/>
                  <a:pt x="872184" y="121792"/>
                </a:cubicBezTo>
                <a:cubicBezTo>
                  <a:pt x="890888" y="121792"/>
                  <a:pt x="896543" y="117007"/>
                  <a:pt x="895673" y="98303"/>
                </a:cubicBezTo>
                <a:cubicBezTo>
                  <a:pt x="893933" y="66985"/>
                  <a:pt x="895238" y="35668"/>
                  <a:pt x="895238" y="0"/>
                </a:cubicBezTo>
                <a:cubicBezTo>
                  <a:pt x="1007460" y="64811"/>
                  <a:pt x="1116637" y="127881"/>
                  <a:pt x="1227989" y="192257"/>
                </a:cubicBezTo>
                <a:cubicBezTo>
                  <a:pt x="1116637" y="256632"/>
                  <a:pt x="1007460" y="319703"/>
                  <a:pt x="895238" y="384513"/>
                </a:cubicBezTo>
                <a:cubicBezTo>
                  <a:pt x="895238" y="351456"/>
                  <a:pt x="895238" y="321443"/>
                  <a:pt x="895238" y="291430"/>
                </a:cubicBezTo>
                <a:cubicBezTo>
                  <a:pt x="895238" y="263592"/>
                  <a:pt x="898282" y="267071"/>
                  <a:pt x="870444" y="267071"/>
                </a:cubicBezTo>
                <a:cubicBezTo>
                  <a:pt x="671663" y="267071"/>
                  <a:pt x="472447" y="268811"/>
                  <a:pt x="273666" y="266202"/>
                </a:cubicBezTo>
                <a:cubicBezTo>
                  <a:pt x="196676" y="265332"/>
                  <a:pt x="142305" y="319703"/>
                  <a:pt x="145350" y="395823"/>
                </a:cubicBezTo>
                <a:cubicBezTo>
                  <a:pt x="147959" y="469767"/>
                  <a:pt x="145785" y="544147"/>
                  <a:pt x="146219" y="618092"/>
                </a:cubicBezTo>
                <a:cubicBezTo>
                  <a:pt x="146219" y="630271"/>
                  <a:pt x="142740" y="636796"/>
                  <a:pt x="132300" y="642885"/>
                </a:cubicBezTo>
                <a:cubicBezTo>
                  <a:pt x="88803" y="666809"/>
                  <a:pt x="46611" y="691602"/>
                  <a:pt x="940" y="717700"/>
                </a:cubicBezTo>
                <a:close/>
              </a:path>
            </a:pathLst>
          </a:custGeom>
          <a:solidFill>
            <a:schemeClr val="accent2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BD2D05A1-6D9D-4295-80DC-9C5F3BCB3A97}"/>
              </a:ext>
            </a:extLst>
          </p:cNvPr>
          <p:cNvSpPr/>
          <p:nvPr/>
        </p:nvSpPr>
        <p:spPr>
          <a:xfrm>
            <a:off x="4349327" y="3257335"/>
            <a:ext cx="3496021" cy="2037443"/>
          </a:xfrm>
          <a:custGeom>
            <a:avLst/>
            <a:gdLst>
              <a:gd name="connsiteX0" fmla="*/ 0 w 1227759"/>
              <a:gd name="connsiteY0" fmla="*/ 523269 h 715525"/>
              <a:gd name="connsiteX1" fmla="*/ 332752 w 1227759"/>
              <a:gd name="connsiteY1" fmla="*/ 331012 h 715525"/>
              <a:gd name="connsiteX2" fmla="*/ 332317 w 1227759"/>
              <a:gd name="connsiteY2" fmla="*/ 432360 h 715525"/>
              <a:gd name="connsiteX3" fmla="*/ 348846 w 1227759"/>
              <a:gd name="connsiteY3" fmla="*/ 449324 h 715525"/>
              <a:gd name="connsiteX4" fmla="*/ 964328 w 1227759"/>
              <a:gd name="connsiteY4" fmla="*/ 448889 h 715525"/>
              <a:gd name="connsiteX5" fmla="*/ 1082205 w 1227759"/>
              <a:gd name="connsiteY5" fmla="*/ 328837 h 715525"/>
              <a:gd name="connsiteX6" fmla="*/ 1082205 w 1227759"/>
              <a:gd name="connsiteY6" fmla="*/ 96998 h 715525"/>
              <a:gd name="connsiteX7" fmla="*/ 1095254 w 1227759"/>
              <a:gd name="connsiteY7" fmla="*/ 73510 h 715525"/>
              <a:gd name="connsiteX8" fmla="*/ 1223570 w 1227759"/>
              <a:gd name="connsiteY8" fmla="*/ 0 h 715525"/>
              <a:gd name="connsiteX9" fmla="*/ 1227050 w 1227759"/>
              <a:gd name="connsiteY9" fmla="*/ 17399 h 715525"/>
              <a:gd name="connsiteX10" fmla="*/ 1227050 w 1227759"/>
              <a:gd name="connsiteY10" fmla="*/ 327097 h 715525"/>
              <a:gd name="connsiteX11" fmla="*/ 959109 w 1227759"/>
              <a:gd name="connsiteY11" fmla="*/ 594604 h 715525"/>
              <a:gd name="connsiteX12" fmla="*/ 356675 w 1227759"/>
              <a:gd name="connsiteY12" fmla="*/ 594604 h 715525"/>
              <a:gd name="connsiteX13" fmla="*/ 332752 w 1227759"/>
              <a:gd name="connsiteY13" fmla="*/ 618092 h 715525"/>
              <a:gd name="connsiteX14" fmla="*/ 332752 w 1227759"/>
              <a:gd name="connsiteY14" fmla="*/ 715525 h 715525"/>
              <a:gd name="connsiteX15" fmla="*/ 0 w 1227759"/>
              <a:gd name="connsiteY15" fmla="*/ 523269 h 71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7759" h="715525">
                <a:moveTo>
                  <a:pt x="0" y="523269"/>
                </a:moveTo>
                <a:cubicBezTo>
                  <a:pt x="111787" y="458458"/>
                  <a:pt x="220965" y="395823"/>
                  <a:pt x="332752" y="331012"/>
                </a:cubicBezTo>
                <a:cubicBezTo>
                  <a:pt x="332752" y="367115"/>
                  <a:pt x="333187" y="399737"/>
                  <a:pt x="332317" y="432360"/>
                </a:cubicBezTo>
                <a:cubicBezTo>
                  <a:pt x="331882" y="445409"/>
                  <a:pt x="335797" y="449324"/>
                  <a:pt x="348846" y="449324"/>
                </a:cubicBezTo>
                <a:cubicBezTo>
                  <a:pt x="554152" y="448889"/>
                  <a:pt x="759022" y="449324"/>
                  <a:pt x="964328" y="448889"/>
                </a:cubicBezTo>
                <a:cubicBezTo>
                  <a:pt x="1035228" y="448454"/>
                  <a:pt x="1081770" y="400172"/>
                  <a:pt x="1082205" y="328837"/>
                </a:cubicBezTo>
                <a:cubicBezTo>
                  <a:pt x="1082640" y="251413"/>
                  <a:pt x="1082640" y="174423"/>
                  <a:pt x="1082205" y="96998"/>
                </a:cubicBezTo>
                <a:cubicBezTo>
                  <a:pt x="1082205" y="85689"/>
                  <a:pt x="1085250" y="79165"/>
                  <a:pt x="1095254" y="73510"/>
                </a:cubicBezTo>
                <a:cubicBezTo>
                  <a:pt x="1138316" y="49587"/>
                  <a:pt x="1180943" y="24358"/>
                  <a:pt x="1223570" y="0"/>
                </a:cubicBezTo>
                <a:cubicBezTo>
                  <a:pt x="1230095" y="5220"/>
                  <a:pt x="1227050" y="11744"/>
                  <a:pt x="1227050" y="17399"/>
                </a:cubicBezTo>
                <a:cubicBezTo>
                  <a:pt x="1227050" y="120487"/>
                  <a:pt x="1227485" y="223574"/>
                  <a:pt x="1227050" y="327097"/>
                </a:cubicBezTo>
                <a:cubicBezTo>
                  <a:pt x="1226615" y="482817"/>
                  <a:pt x="1114828" y="594169"/>
                  <a:pt x="959109" y="594604"/>
                </a:cubicBezTo>
                <a:cubicBezTo>
                  <a:pt x="758152" y="594604"/>
                  <a:pt x="557631" y="594604"/>
                  <a:pt x="356675" y="594604"/>
                </a:cubicBezTo>
                <a:cubicBezTo>
                  <a:pt x="329707" y="594604"/>
                  <a:pt x="333187" y="591994"/>
                  <a:pt x="332752" y="618092"/>
                </a:cubicBezTo>
                <a:cubicBezTo>
                  <a:pt x="332752" y="649410"/>
                  <a:pt x="332752" y="680728"/>
                  <a:pt x="332752" y="715525"/>
                </a:cubicBezTo>
                <a:cubicBezTo>
                  <a:pt x="220965" y="650715"/>
                  <a:pt x="112222" y="588079"/>
                  <a:pt x="0" y="523269"/>
                </a:cubicBezTo>
                <a:close/>
              </a:path>
            </a:pathLst>
          </a:custGeom>
          <a:solidFill>
            <a:schemeClr val="accent3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774D0-9AB4-49C2-B107-B50B94A3A5EC}"/>
              </a:ext>
            </a:extLst>
          </p:cNvPr>
          <p:cNvSpPr txBox="1"/>
          <p:nvPr/>
        </p:nvSpPr>
        <p:spPr>
          <a:xfrm>
            <a:off x="5318487" y="2810648"/>
            <a:ext cx="158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3F950-C734-4880-98A5-FEB811F96DAD}"/>
              </a:ext>
            </a:extLst>
          </p:cNvPr>
          <p:cNvSpPr txBox="1"/>
          <p:nvPr/>
        </p:nvSpPr>
        <p:spPr>
          <a:xfrm>
            <a:off x="5318487" y="4599695"/>
            <a:ext cx="158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CFC511A3-9C6C-47DD-93D0-64A42FD29A48}"/>
              </a:ext>
            </a:extLst>
          </p:cNvPr>
          <p:cNvGrpSpPr/>
          <p:nvPr/>
        </p:nvGrpSpPr>
        <p:grpSpPr>
          <a:xfrm>
            <a:off x="639893" y="1456936"/>
            <a:ext cx="3359796" cy="2764802"/>
            <a:chOff x="1395848" y="3256486"/>
            <a:chExt cx="2952327" cy="27648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D0D0C-3E9C-4989-B990-292E0871EFB0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A3BF88-F4AF-43C6-B746-FFA74DC70A2B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9DD741-2309-4E7E-88DF-9868DBF72D90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4F9420-DF89-4B8B-9E52-CF819ECA2DF3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id="{E8BA0AC6-9EF7-490D-8239-B718ACDD3440}"/>
              </a:ext>
            </a:extLst>
          </p:cNvPr>
          <p:cNvGrpSpPr/>
          <p:nvPr/>
        </p:nvGrpSpPr>
        <p:grpSpPr>
          <a:xfrm>
            <a:off x="8192311" y="3482703"/>
            <a:ext cx="3359796" cy="2764802"/>
            <a:chOff x="1395848" y="3256486"/>
            <a:chExt cx="2952327" cy="27648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A624B2-093C-47C6-A115-95A09BAB5C59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EDA3DD-A0CF-44F0-A2EE-F9C2936E680E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62EE3F-2DBE-4F9D-8377-6B03C8F1D29B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36C62A-65CB-4D33-BF2D-D3F5F7C17572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0" name="Trapezoid 3">
            <a:extLst>
              <a:ext uri="{FF2B5EF4-FFF2-40B4-BE49-F238E27FC236}">
                <a16:creationId xmlns:a16="http://schemas.microsoft.com/office/drawing/2014/main" id="{277F7D1B-FDDA-45F8-8405-22C38A420257}"/>
              </a:ext>
            </a:extLst>
          </p:cNvPr>
          <p:cNvSpPr/>
          <p:nvPr/>
        </p:nvSpPr>
        <p:spPr>
          <a:xfrm>
            <a:off x="4855337" y="4572546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5D448F94-06F6-4EEF-8881-B479401A8527}"/>
              </a:ext>
            </a:extLst>
          </p:cNvPr>
          <p:cNvSpPr>
            <a:spLocks noChangeAspect="1"/>
          </p:cNvSpPr>
          <p:nvPr/>
        </p:nvSpPr>
        <p:spPr>
          <a:xfrm flipH="1">
            <a:off x="5480089" y="3486814"/>
            <a:ext cx="1260076" cy="801750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Parallelogram 30">
            <a:extLst>
              <a:ext uri="{FF2B5EF4-FFF2-40B4-BE49-F238E27FC236}">
                <a16:creationId xmlns:a16="http://schemas.microsoft.com/office/drawing/2014/main" id="{9BFF5581-6195-483E-B367-C13CF51F0DD4}"/>
              </a:ext>
            </a:extLst>
          </p:cNvPr>
          <p:cNvSpPr/>
          <p:nvPr/>
        </p:nvSpPr>
        <p:spPr>
          <a:xfrm flipH="1">
            <a:off x="7044979" y="2803758"/>
            <a:ext cx="329053" cy="329867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89ECA19-B44B-4AC3-9B00-09585839E37F}"/>
              </a:ext>
            </a:extLst>
          </p:cNvPr>
          <p:cNvGrpSpPr/>
          <p:nvPr/>
        </p:nvGrpSpPr>
        <p:grpSpPr>
          <a:xfrm>
            <a:off x="4913567" y="2587915"/>
            <a:ext cx="2539035" cy="3477446"/>
            <a:chOff x="4658040" y="1664150"/>
            <a:chExt cx="2539035" cy="3477446"/>
          </a:xfrm>
        </p:grpSpPr>
        <p:sp>
          <p:nvSpPr>
            <p:cNvPr id="4" name="Frame 7">
              <a:extLst>
                <a:ext uri="{FF2B5EF4-FFF2-40B4-BE49-F238E27FC236}">
                  <a16:creationId xmlns:a16="http://schemas.microsoft.com/office/drawing/2014/main" id="{F337EF4E-1079-46A7-86BE-7107F93A8F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294" y="1664150"/>
              <a:ext cx="1011781" cy="10117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2540000">
              <a:extrusionClr>
                <a:schemeClr val="accent1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Frame 7">
              <a:extLst>
                <a:ext uri="{FF2B5EF4-FFF2-40B4-BE49-F238E27FC236}">
                  <a16:creationId xmlns:a16="http://schemas.microsoft.com/office/drawing/2014/main" id="{FCA82350-713E-4511-B7C4-85B2E8285A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4475" y="2391092"/>
              <a:ext cx="1011781" cy="10117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1905000">
              <a:extrusionClr>
                <a:schemeClr val="accent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Frame 7">
              <a:extLst>
                <a:ext uri="{FF2B5EF4-FFF2-40B4-BE49-F238E27FC236}">
                  <a16:creationId xmlns:a16="http://schemas.microsoft.com/office/drawing/2014/main" id="{96562085-1C80-4213-B262-3969CDA20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4236" y="3402873"/>
              <a:ext cx="1011781" cy="10117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12700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Frame 7">
              <a:extLst>
                <a:ext uri="{FF2B5EF4-FFF2-40B4-BE49-F238E27FC236}">
                  <a16:creationId xmlns:a16="http://schemas.microsoft.com/office/drawing/2014/main" id="{B966C808-99F4-48D1-984D-EB32DDDF1A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8040" y="4129815"/>
              <a:ext cx="1011781" cy="10117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635000">
              <a:extrusionClr>
                <a:schemeClr val="accent4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aphic 4">
            <a:extLst>
              <a:ext uri="{FF2B5EF4-FFF2-40B4-BE49-F238E27FC236}">
                <a16:creationId xmlns:a16="http://schemas.microsoft.com/office/drawing/2014/main" id="{DA815192-448D-4E3D-B1C4-E1380E7D16BE}"/>
              </a:ext>
            </a:extLst>
          </p:cNvPr>
          <p:cNvGrpSpPr/>
          <p:nvPr/>
        </p:nvGrpSpPr>
        <p:grpSpPr>
          <a:xfrm>
            <a:off x="6440821" y="1829778"/>
            <a:ext cx="920048" cy="1409392"/>
            <a:chOff x="8318182" y="919449"/>
            <a:chExt cx="3557757" cy="5450014"/>
          </a:xfrm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86146D3-59D2-4CEF-9C5F-3D54DF0909E1}"/>
                </a:ext>
              </a:extLst>
            </p:cNvPr>
            <p:cNvSpPr/>
            <p:nvPr/>
          </p:nvSpPr>
          <p:spPr>
            <a:xfrm>
              <a:off x="8368311" y="1864882"/>
              <a:ext cx="2671755" cy="270149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D5218FF0-0199-4958-BD38-693C8B65A0C8}"/>
                </a:ext>
              </a:extLst>
            </p:cNvPr>
            <p:cNvSpPr/>
            <p:nvPr/>
          </p:nvSpPr>
          <p:spPr>
            <a:xfrm>
              <a:off x="8956132" y="919399"/>
              <a:ext cx="704828" cy="1332448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8">
              <a:extLst>
                <a:ext uri="{FF2B5EF4-FFF2-40B4-BE49-F238E27FC236}">
                  <a16:creationId xmlns:a16="http://schemas.microsoft.com/office/drawing/2014/main" id="{F254736A-0BFB-4889-BE2E-1D2710446BD9}"/>
                </a:ext>
              </a:extLst>
            </p:cNvPr>
            <p:cNvSpPr/>
            <p:nvPr/>
          </p:nvSpPr>
          <p:spPr>
            <a:xfrm>
              <a:off x="8317855" y="1900651"/>
              <a:ext cx="1897132" cy="2218898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7FE16379-1CF4-41AA-959A-FD400884F134}"/>
                </a:ext>
              </a:extLst>
            </p:cNvPr>
            <p:cNvSpPr/>
            <p:nvPr/>
          </p:nvSpPr>
          <p:spPr>
            <a:xfrm>
              <a:off x="8762749" y="4219170"/>
              <a:ext cx="1943085" cy="2062839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CD5E6754-627D-4123-B507-011A2D51ACE0}"/>
                </a:ext>
              </a:extLst>
            </p:cNvPr>
            <p:cNvSpPr/>
            <p:nvPr/>
          </p:nvSpPr>
          <p:spPr>
            <a:xfrm>
              <a:off x="8891300" y="3556880"/>
              <a:ext cx="2723485" cy="2268548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ECA39F70-E0B8-4C63-A0E8-59E810F12375}"/>
                </a:ext>
              </a:extLst>
            </p:cNvPr>
            <p:cNvSpPr/>
            <p:nvPr/>
          </p:nvSpPr>
          <p:spPr>
            <a:xfrm>
              <a:off x="9401051" y="2781103"/>
              <a:ext cx="2340403" cy="1070675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2">
              <a:extLst>
                <a:ext uri="{FF2B5EF4-FFF2-40B4-BE49-F238E27FC236}">
                  <a16:creationId xmlns:a16="http://schemas.microsoft.com/office/drawing/2014/main" id="{F83098AD-7F51-4579-877F-FC15E840CA2C}"/>
                </a:ext>
              </a:extLst>
            </p:cNvPr>
            <p:cNvSpPr/>
            <p:nvPr/>
          </p:nvSpPr>
          <p:spPr>
            <a:xfrm>
              <a:off x="8359081" y="2872787"/>
              <a:ext cx="2006960" cy="795126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id="{5310AEBE-54F3-419C-8E8C-13E01AB7CC43}"/>
                </a:ext>
              </a:extLst>
            </p:cNvPr>
            <p:cNvSpPr/>
            <p:nvPr/>
          </p:nvSpPr>
          <p:spPr>
            <a:xfrm>
              <a:off x="10698360" y="6060411"/>
              <a:ext cx="991480" cy="310655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F5507804-91B1-438F-9BDE-E527BF700CD8}"/>
                </a:ext>
              </a:extLst>
            </p:cNvPr>
            <p:cNvSpPr/>
            <p:nvPr/>
          </p:nvSpPr>
          <p:spPr>
            <a:xfrm>
              <a:off x="8992200" y="920181"/>
              <a:ext cx="667131" cy="544371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5">
              <a:extLst>
                <a:ext uri="{FF2B5EF4-FFF2-40B4-BE49-F238E27FC236}">
                  <a16:creationId xmlns:a16="http://schemas.microsoft.com/office/drawing/2014/main" id="{781802F3-00C1-490D-AA64-0C51F54AA3F2}"/>
                </a:ext>
              </a:extLst>
            </p:cNvPr>
            <p:cNvSpPr/>
            <p:nvPr/>
          </p:nvSpPr>
          <p:spPr>
            <a:xfrm>
              <a:off x="9971952" y="3662440"/>
              <a:ext cx="149347" cy="9096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CD476441-937B-4BEF-9C3F-C57245A0C05E}"/>
                </a:ext>
              </a:extLst>
            </p:cNvPr>
            <p:cNvSpPr/>
            <p:nvPr/>
          </p:nvSpPr>
          <p:spPr>
            <a:xfrm>
              <a:off x="10698663" y="5785280"/>
              <a:ext cx="1180180" cy="445000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3">
            <a:extLst>
              <a:ext uri="{FF2B5EF4-FFF2-40B4-BE49-F238E27FC236}">
                <a16:creationId xmlns:a16="http://schemas.microsoft.com/office/drawing/2014/main" id="{C52374C8-9E04-4E8A-8D97-4B16CA1896A6}"/>
              </a:ext>
            </a:extLst>
          </p:cNvPr>
          <p:cNvGrpSpPr/>
          <p:nvPr/>
        </p:nvGrpSpPr>
        <p:grpSpPr>
          <a:xfrm>
            <a:off x="6134288" y="3900959"/>
            <a:ext cx="506031" cy="1902990"/>
            <a:chOff x="5184181" y="0"/>
            <a:chExt cx="1823637" cy="6858000"/>
          </a:xfrm>
        </p:grpSpPr>
        <p:sp>
          <p:nvSpPr>
            <p:cNvPr id="21" name="Freeform: Shape 206">
              <a:extLst>
                <a:ext uri="{FF2B5EF4-FFF2-40B4-BE49-F238E27FC236}">
                  <a16:creationId xmlns:a16="http://schemas.microsoft.com/office/drawing/2014/main" id="{301461C3-939F-4DB0-8697-A640D6C5D2B0}"/>
                </a:ext>
              </a:extLst>
            </p:cNvPr>
            <p:cNvSpPr/>
            <p:nvPr/>
          </p:nvSpPr>
          <p:spPr>
            <a:xfrm>
              <a:off x="5289005" y="1138671"/>
              <a:ext cx="1717952" cy="1403671"/>
            </a:xfrm>
            <a:custGeom>
              <a:avLst/>
              <a:gdLst>
                <a:gd name="connsiteX0" fmla="*/ 1717756 w 1717952"/>
                <a:gd name="connsiteY0" fmla="*/ 731084 h 1403671"/>
                <a:gd name="connsiteX1" fmla="*/ 1696351 w 1717952"/>
                <a:gd name="connsiteY1" fmla="*/ 477324 h 1403671"/>
                <a:gd name="connsiteX2" fmla="*/ 1680791 w 1717952"/>
                <a:gd name="connsiteY2" fmla="*/ 264473 h 1403671"/>
                <a:gd name="connsiteX3" fmla="*/ 1666779 w 1717952"/>
                <a:gd name="connsiteY3" fmla="*/ 243701 h 1403671"/>
                <a:gd name="connsiteX4" fmla="*/ 1466742 w 1717952"/>
                <a:gd name="connsiteY4" fmla="*/ 150689 h 1403671"/>
                <a:gd name="connsiteX5" fmla="*/ 1335567 w 1717952"/>
                <a:gd name="connsiteY5" fmla="*/ 87601 h 1403671"/>
                <a:gd name="connsiteX6" fmla="*/ 1102719 w 1717952"/>
                <a:gd name="connsiteY6" fmla="*/ 19162 h 1403671"/>
                <a:gd name="connsiteX7" fmla="*/ 971192 w 1717952"/>
                <a:gd name="connsiteY7" fmla="*/ 112245 h 1403671"/>
                <a:gd name="connsiteX8" fmla="*/ 975698 w 1717952"/>
                <a:gd name="connsiteY8" fmla="*/ 164701 h 1403671"/>
                <a:gd name="connsiteX9" fmla="*/ 910568 w 1717952"/>
                <a:gd name="connsiteY9" fmla="*/ 303269 h 1403671"/>
                <a:gd name="connsiteX10" fmla="*/ 825371 w 1717952"/>
                <a:gd name="connsiteY10" fmla="*/ 412053 h 1403671"/>
                <a:gd name="connsiteX11" fmla="*/ 820654 w 1717952"/>
                <a:gd name="connsiteY11" fmla="*/ 411208 h 1403671"/>
                <a:gd name="connsiteX12" fmla="*/ 817556 w 1717952"/>
                <a:gd name="connsiteY12" fmla="*/ 386424 h 1403671"/>
                <a:gd name="connsiteX13" fmla="*/ 780731 w 1717952"/>
                <a:gd name="connsiteY13" fmla="*/ 224550 h 1403671"/>
                <a:gd name="connsiteX14" fmla="*/ 761368 w 1717952"/>
                <a:gd name="connsiteY14" fmla="*/ 120201 h 1403671"/>
                <a:gd name="connsiteX15" fmla="*/ 759678 w 1717952"/>
                <a:gd name="connsiteY15" fmla="*/ 81546 h 1403671"/>
                <a:gd name="connsiteX16" fmla="*/ 726444 w 1717952"/>
                <a:gd name="connsiteY16" fmla="*/ 3179 h 1403671"/>
                <a:gd name="connsiteX17" fmla="*/ 661737 w 1717952"/>
                <a:gd name="connsiteY17" fmla="*/ 2193 h 1403671"/>
                <a:gd name="connsiteX18" fmla="*/ 618997 w 1717952"/>
                <a:gd name="connsiteY18" fmla="*/ 49368 h 1403671"/>
                <a:gd name="connsiteX19" fmla="*/ 361928 w 1717952"/>
                <a:gd name="connsiteY19" fmla="*/ 126749 h 1403671"/>
                <a:gd name="connsiteX20" fmla="*/ 91340 w 1717952"/>
                <a:gd name="connsiteY20" fmla="*/ 239406 h 1403671"/>
                <a:gd name="connsiteX21" fmla="*/ 75568 w 1717952"/>
                <a:gd name="connsiteY21" fmla="*/ 262079 h 1403671"/>
                <a:gd name="connsiteX22" fmla="*/ 38391 w 1717952"/>
                <a:gd name="connsiteY22" fmla="*/ 459651 h 1403671"/>
                <a:gd name="connsiteX23" fmla="*/ 1918 w 1717952"/>
                <a:gd name="connsiteY23" fmla="*/ 655182 h 1403671"/>
                <a:gd name="connsiteX24" fmla="*/ 24942 w 1717952"/>
                <a:gd name="connsiteY24" fmla="*/ 682008 h 1403671"/>
                <a:gd name="connsiteX25" fmla="*/ 35011 w 1717952"/>
                <a:gd name="connsiteY25" fmla="*/ 675601 h 1403671"/>
                <a:gd name="connsiteX26" fmla="*/ 159990 w 1717952"/>
                <a:gd name="connsiteY26" fmla="*/ 698061 h 1403671"/>
                <a:gd name="connsiteX27" fmla="*/ 171889 w 1717952"/>
                <a:gd name="connsiteY27" fmla="*/ 692922 h 1403671"/>
                <a:gd name="connsiteX28" fmla="*/ 321019 w 1717952"/>
                <a:gd name="connsiteY28" fmla="*/ 736928 h 1403671"/>
                <a:gd name="connsiteX29" fmla="*/ 394739 w 1717952"/>
                <a:gd name="connsiteY29" fmla="*/ 1292961 h 1403671"/>
                <a:gd name="connsiteX30" fmla="*/ 397908 w 1717952"/>
                <a:gd name="connsiteY30" fmla="*/ 1293313 h 1403671"/>
                <a:gd name="connsiteX31" fmla="*/ 420510 w 1717952"/>
                <a:gd name="connsiteY31" fmla="*/ 1304298 h 1403671"/>
                <a:gd name="connsiteX32" fmla="*/ 536898 w 1717952"/>
                <a:gd name="connsiteY32" fmla="*/ 1325562 h 1403671"/>
                <a:gd name="connsiteX33" fmla="*/ 954293 w 1717952"/>
                <a:gd name="connsiteY33" fmla="*/ 1385692 h 1403671"/>
                <a:gd name="connsiteX34" fmla="*/ 1289800 w 1717952"/>
                <a:gd name="connsiteY34" fmla="*/ 1403647 h 1403671"/>
                <a:gd name="connsiteX35" fmla="*/ 1321978 w 1717952"/>
                <a:gd name="connsiteY35" fmla="*/ 1387945 h 1403671"/>
                <a:gd name="connsiteX36" fmla="*/ 1324090 w 1717952"/>
                <a:gd name="connsiteY36" fmla="*/ 1388157 h 1403671"/>
                <a:gd name="connsiteX37" fmla="*/ 1377180 w 1717952"/>
                <a:gd name="connsiteY37" fmla="*/ 797622 h 1403671"/>
                <a:gd name="connsiteX38" fmla="*/ 1556375 w 1717952"/>
                <a:gd name="connsiteY38" fmla="*/ 757629 h 1403671"/>
                <a:gd name="connsiteX39" fmla="*/ 1558558 w 1717952"/>
                <a:gd name="connsiteY39" fmla="*/ 759108 h 1403671"/>
                <a:gd name="connsiteX40" fmla="*/ 1577569 w 1717952"/>
                <a:gd name="connsiteY40" fmla="*/ 760375 h 1403671"/>
                <a:gd name="connsiteX41" fmla="*/ 1662484 w 1717952"/>
                <a:gd name="connsiteY41" fmla="*/ 746152 h 1403671"/>
                <a:gd name="connsiteX42" fmla="*/ 1683959 w 1717952"/>
                <a:gd name="connsiteY42" fmla="*/ 754038 h 1403671"/>
                <a:gd name="connsiteX43" fmla="*/ 1717756 w 1717952"/>
                <a:gd name="connsiteY43" fmla="*/ 731084 h 140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17952" h="1403671">
                  <a:moveTo>
                    <a:pt x="1717756" y="731084"/>
                  </a:moveTo>
                  <a:cubicBezTo>
                    <a:pt x="1710504" y="646521"/>
                    <a:pt x="1703111" y="561958"/>
                    <a:pt x="1696351" y="477324"/>
                  </a:cubicBezTo>
                  <a:cubicBezTo>
                    <a:pt x="1690648" y="406421"/>
                    <a:pt x="1685579" y="335447"/>
                    <a:pt x="1680791" y="264473"/>
                  </a:cubicBezTo>
                  <a:cubicBezTo>
                    <a:pt x="1680087" y="253911"/>
                    <a:pt x="1676636" y="248208"/>
                    <a:pt x="1666779" y="243701"/>
                  </a:cubicBezTo>
                  <a:cubicBezTo>
                    <a:pt x="1599889" y="213143"/>
                    <a:pt x="1533139" y="182233"/>
                    <a:pt x="1466742" y="150689"/>
                  </a:cubicBezTo>
                  <a:cubicBezTo>
                    <a:pt x="1422947" y="129847"/>
                    <a:pt x="1377743" y="111893"/>
                    <a:pt x="1335567" y="87601"/>
                  </a:cubicBezTo>
                  <a:cubicBezTo>
                    <a:pt x="1328103" y="88094"/>
                    <a:pt x="1112647" y="15853"/>
                    <a:pt x="1102719" y="19162"/>
                  </a:cubicBezTo>
                  <a:cubicBezTo>
                    <a:pt x="963728" y="65633"/>
                    <a:pt x="963728" y="65633"/>
                    <a:pt x="971192" y="112245"/>
                  </a:cubicBezTo>
                  <a:cubicBezTo>
                    <a:pt x="974008" y="129707"/>
                    <a:pt x="982105" y="148717"/>
                    <a:pt x="975698" y="164701"/>
                  </a:cubicBezTo>
                  <a:cubicBezTo>
                    <a:pt x="956757" y="212087"/>
                    <a:pt x="942182" y="261938"/>
                    <a:pt x="910568" y="303269"/>
                  </a:cubicBezTo>
                  <a:cubicBezTo>
                    <a:pt x="882545" y="339812"/>
                    <a:pt x="853817" y="375792"/>
                    <a:pt x="825371" y="412053"/>
                  </a:cubicBezTo>
                  <a:lnTo>
                    <a:pt x="820654" y="411208"/>
                  </a:lnTo>
                  <a:cubicBezTo>
                    <a:pt x="819527" y="402970"/>
                    <a:pt x="817556" y="394662"/>
                    <a:pt x="817556" y="386424"/>
                  </a:cubicBezTo>
                  <a:cubicBezTo>
                    <a:pt x="817415" y="329673"/>
                    <a:pt x="805797" y="275738"/>
                    <a:pt x="780731" y="224550"/>
                  </a:cubicBezTo>
                  <a:cubicBezTo>
                    <a:pt x="764677" y="191809"/>
                    <a:pt x="753271" y="158082"/>
                    <a:pt x="761368" y="120201"/>
                  </a:cubicBezTo>
                  <a:cubicBezTo>
                    <a:pt x="763973" y="107879"/>
                    <a:pt x="767634" y="92248"/>
                    <a:pt x="759678" y="81546"/>
                  </a:cubicBezTo>
                  <a:cubicBezTo>
                    <a:pt x="742075" y="57817"/>
                    <a:pt x="730598" y="32258"/>
                    <a:pt x="726444" y="3179"/>
                  </a:cubicBezTo>
                  <a:cubicBezTo>
                    <a:pt x="704898" y="-764"/>
                    <a:pt x="682860" y="-976"/>
                    <a:pt x="661737" y="2193"/>
                  </a:cubicBezTo>
                  <a:cubicBezTo>
                    <a:pt x="635685" y="6136"/>
                    <a:pt x="617519" y="14022"/>
                    <a:pt x="618997" y="49368"/>
                  </a:cubicBezTo>
                  <a:cubicBezTo>
                    <a:pt x="619279" y="55987"/>
                    <a:pt x="369110" y="127594"/>
                    <a:pt x="361928" y="126749"/>
                  </a:cubicBezTo>
                  <a:cubicBezTo>
                    <a:pt x="271732" y="164349"/>
                    <a:pt x="181606" y="202018"/>
                    <a:pt x="91340" y="239406"/>
                  </a:cubicBezTo>
                  <a:cubicBezTo>
                    <a:pt x="80778" y="243772"/>
                    <a:pt x="77539" y="251517"/>
                    <a:pt x="75568" y="262079"/>
                  </a:cubicBezTo>
                  <a:cubicBezTo>
                    <a:pt x="63527" y="327983"/>
                    <a:pt x="50783" y="393747"/>
                    <a:pt x="38391" y="459651"/>
                  </a:cubicBezTo>
                  <a:cubicBezTo>
                    <a:pt x="26139" y="524781"/>
                    <a:pt x="13606" y="589911"/>
                    <a:pt x="1918" y="655182"/>
                  </a:cubicBezTo>
                  <a:cubicBezTo>
                    <a:pt x="-2377" y="679403"/>
                    <a:pt x="-1321" y="679684"/>
                    <a:pt x="24942" y="682008"/>
                  </a:cubicBezTo>
                  <a:cubicBezTo>
                    <a:pt x="26421" y="676868"/>
                    <a:pt x="29308" y="674333"/>
                    <a:pt x="35011" y="675601"/>
                  </a:cubicBezTo>
                  <a:cubicBezTo>
                    <a:pt x="76413" y="684613"/>
                    <a:pt x="118941" y="687218"/>
                    <a:pt x="159990" y="698061"/>
                  </a:cubicBezTo>
                  <a:cubicBezTo>
                    <a:pt x="167946" y="700315"/>
                    <a:pt x="170692" y="697287"/>
                    <a:pt x="171889" y="692922"/>
                  </a:cubicBezTo>
                  <a:lnTo>
                    <a:pt x="321019" y="736928"/>
                  </a:lnTo>
                  <a:lnTo>
                    <a:pt x="394739" y="1292961"/>
                  </a:lnTo>
                  <a:lnTo>
                    <a:pt x="397908" y="1293313"/>
                  </a:lnTo>
                  <a:cubicBezTo>
                    <a:pt x="402273" y="1300003"/>
                    <a:pt x="410652" y="1302608"/>
                    <a:pt x="420510" y="1304298"/>
                  </a:cubicBezTo>
                  <a:cubicBezTo>
                    <a:pt x="459376" y="1311057"/>
                    <a:pt x="498032" y="1318591"/>
                    <a:pt x="536898" y="1325562"/>
                  </a:cubicBezTo>
                  <a:cubicBezTo>
                    <a:pt x="675326" y="1350417"/>
                    <a:pt x="814176" y="1373511"/>
                    <a:pt x="954293" y="1385692"/>
                  </a:cubicBezTo>
                  <a:cubicBezTo>
                    <a:pt x="1065824" y="1395339"/>
                    <a:pt x="1177706" y="1403084"/>
                    <a:pt x="1289800" y="1403647"/>
                  </a:cubicBezTo>
                  <a:cubicBezTo>
                    <a:pt x="1314514" y="1403788"/>
                    <a:pt x="1318457" y="1403858"/>
                    <a:pt x="1321978" y="1387945"/>
                  </a:cubicBezTo>
                  <a:lnTo>
                    <a:pt x="1324090" y="1388157"/>
                  </a:lnTo>
                  <a:lnTo>
                    <a:pt x="1377180" y="797622"/>
                  </a:lnTo>
                  <a:lnTo>
                    <a:pt x="1556375" y="757629"/>
                  </a:lnTo>
                  <a:cubicBezTo>
                    <a:pt x="1557009" y="758122"/>
                    <a:pt x="1557713" y="758685"/>
                    <a:pt x="1558558" y="759108"/>
                  </a:cubicBezTo>
                  <a:cubicBezTo>
                    <a:pt x="1564683" y="762769"/>
                    <a:pt x="1571091" y="761431"/>
                    <a:pt x="1577569" y="760375"/>
                  </a:cubicBezTo>
                  <a:cubicBezTo>
                    <a:pt x="1605874" y="755587"/>
                    <a:pt x="1634249" y="751222"/>
                    <a:pt x="1662484" y="746152"/>
                  </a:cubicBezTo>
                  <a:cubicBezTo>
                    <a:pt x="1671567" y="744533"/>
                    <a:pt x="1679312" y="744462"/>
                    <a:pt x="1683959" y="754038"/>
                  </a:cubicBezTo>
                  <a:cubicBezTo>
                    <a:pt x="1712757" y="753264"/>
                    <a:pt x="1719235" y="748757"/>
                    <a:pt x="1717756" y="73108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07">
              <a:extLst>
                <a:ext uri="{FF2B5EF4-FFF2-40B4-BE49-F238E27FC236}">
                  <a16:creationId xmlns:a16="http://schemas.microsoft.com/office/drawing/2014/main" id="{1F17C8C4-B2CF-447F-B284-EFFBADE9CA56}"/>
                </a:ext>
              </a:extLst>
            </p:cNvPr>
            <p:cNvSpPr/>
            <p:nvPr/>
          </p:nvSpPr>
          <p:spPr>
            <a:xfrm>
              <a:off x="5184187" y="2728768"/>
              <a:ext cx="1718588" cy="1033343"/>
            </a:xfrm>
            <a:custGeom>
              <a:avLst/>
              <a:gdLst>
                <a:gd name="connsiteX0" fmla="*/ 185315 w 1718588"/>
                <a:gd name="connsiteY0" fmla="*/ 1031233 h 1033343"/>
                <a:gd name="connsiteX1" fmla="*/ 164966 w 1718588"/>
                <a:gd name="connsiteY1" fmla="*/ 1026022 h 1033343"/>
                <a:gd name="connsiteX2" fmla="*/ 100963 w 1718588"/>
                <a:gd name="connsiteY2" fmla="*/ 982227 h 1033343"/>
                <a:gd name="connsiteX3" fmla="*/ 8865 w 1718588"/>
                <a:gd name="connsiteY3" fmla="*/ 827887 h 1033343"/>
                <a:gd name="connsiteX4" fmla="*/ 5134 w 1718588"/>
                <a:gd name="connsiteY4" fmla="*/ 794582 h 1033343"/>
                <a:gd name="connsiteX5" fmla="*/ 64 w 1718588"/>
                <a:gd name="connsiteY5" fmla="*/ 726214 h 1033343"/>
                <a:gd name="connsiteX6" fmla="*/ 123917 w 1718588"/>
                <a:gd name="connsiteY6" fmla="*/ 291850 h 1033343"/>
                <a:gd name="connsiteX7" fmla="*/ 233194 w 1718588"/>
                <a:gd name="connsiteY7" fmla="*/ 175672 h 1033343"/>
                <a:gd name="connsiteX8" fmla="*/ 407390 w 1718588"/>
                <a:gd name="connsiteY8" fmla="*/ 2110 h 1033343"/>
                <a:gd name="connsiteX9" fmla="*/ 437596 w 1718588"/>
                <a:gd name="connsiteY9" fmla="*/ 6476 h 1033343"/>
                <a:gd name="connsiteX10" fmla="*/ 652631 w 1718588"/>
                <a:gd name="connsiteY10" fmla="*/ 73225 h 1033343"/>
                <a:gd name="connsiteX11" fmla="*/ 956453 w 1718588"/>
                <a:gd name="connsiteY11" fmla="*/ 119837 h 1033343"/>
                <a:gd name="connsiteX12" fmla="*/ 1082699 w 1718588"/>
                <a:gd name="connsiteY12" fmla="*/ 122794 h 1033343"/>
                <a:gd name="connsiteX13" fmla="*/ 1393281 w 1718588"/>
                <a:gd name="connsiteY13" fmla="*/ 83223 h 1033343"/>
                <a:gd name="connsiteX14" fmla="*/ 1445244 w 1718588"/>
                <a:gd name="connsiteY14" fmla="*/ 64424 h 1033343"/>
                <a:gd name="connsiteX15" fmla="*/ 1463762 w 1718588"/>
                <a:gd name="connsiteY15" fmla="*/ 61818 h 1033343"/>
                <a:gd name="connsiteX16" fmla="*/ 1528117 w 1718588"/>
                <a:gd name="connsiteY16" fmla="*/ 184967 h 1033343"/>
                <a:gd name="connsiteX17" fmla="*/ 1640493 w 1718588"/>
                <a:gd name="connsiteY17" fmla="*/ 356205 h 1033343"/>
                <a:gd name="connsiteX18" fmla="*/ 1717099 w 1718588"/>
                <a:gd name="connsiteY18" fmla="*/ 597644 h 1033343"/>
                <a:gd name="connsiteX19" fmla="*/ 1704918 w 1718588"/>
                <a:gd name="connsiteY19" fmla="*/ 798033 h 1033343"/>
                <a:gd name="connsiteX20" fmla="*/ 1705341 w 1718588"/>
                <a:gd name="connsiteY20" fmla="*/ 813100 h 1033343"/>
                <a:gd name="connsiteX21" fmla="*/ 1693371 w 1718588"/>
                <a:gd name="connsiteY21" fmla="*/ 848446 h 1033343"/>
                <a:gd name="connsiteX22" fmla="*/ 1683373 w 1718588"/>
                <a:gd name="connsiteY22" fmla="*/ 869077 h 1033343"/>
                <a:gd name="connsiteX23" fmla="*/ 1553183 w 1718588"/>
                <a:gd name="connsiteY23" fmla="*/ 707695 h 1033343"/>
                <a:gd name="connsiteX24" fmla="*/ 1155574 w 1718588"/>
                <a:gd name="connsiteY24" fmla="*/ 629399 h 1033343"/>
                <a:gd name="connsiteX25" fmla="*/ 980463 w 1718588"/>
                <a:gd name="connsiteY25" fmla="*/ 675940 h 1033343"/>
                <a:gd name="connsiteX26" fmla="*/ 942723 w 1718588"/>
                <a:gd name="connsiteY26" fmla="*/ 692839 h 1033343"/>
                <a:gd name="connsiteX27" fmla="*/ 879494 w 1718588"/>
                <a:gd name="connsiteY27" fmla="*/ 681362 h 1033343"/>
                <a:gd name="connsiteX28" fmla="*/ 653616 w 1718588"/>
                <a:gd name="connsiteY28" fmla="*/ 553919 h 1033343"/>
                <a:gd name="connsiteX29" fmla="*/ 516034 w 1718588"/>
                <a:gd name="connsiteY29" fmla="*/ 547229 h 1033343"/>
                <a:gd name="connsiteX30" fmla="*/ 193271 w 1718588"/>
                <a:gd name="connsiteY30" fmla="*/ 668406 h 1033343"/>
                <a:gd name="connsiteX31" fmla="*/ 107018 w 1718588"/>
                <a:gd name="connsiteY31" fmla="*/ 761630 h 1033343"/>
                <a:gd name="connsiteX32" fmla="*/ 117368 w 1718588"/>
                <a:gd name="connsiteY32" fmla="*/ 942585 h 1033343"/>
                <a:gd name="connsiteX33" fmla="*/ 185315 w 1718588"/>
                <a:gd name="connsiteY33" fmla="*/ 1031233 h 10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8588" h="1033343">
                  <a:moveTo>
                    <a:pt x="185315" y="1031233"/>
                  </a:moveTo>
                  <a:cubicBezTo>
                    <a:pt x="176373" y="1037851"/>
                    <a:pt x="172007" y="1026867"/>
                    <a:pt x="164966" y="1026022"/>
                  </a:cubicBezTo>
                  <a:cubicBezTo>
                    <a:pt x="137647" y="1020319"/>
                    <a:pt x="119762" y="999900"/>
                    <a:pt x="100963" y="982227"/>
                  </a:cubicBezTo>
                  <a:cubicBezTo>
                    <a:pt x="55689" y="939769"/>
                    <a:pt x="27172" y="886679"/>
                    <a:pt x="8865" y="827887"/>
                  </a:cubicBezTo>
                  <a:cubicBezTo>
                    <a:pt x="5486" y="817114"/>
                    <a:pt x="5345" y="805848"/>
                    <a:pt x="5134" y="794582"/>
                  </a:cubicBezTo>
                  <a:cubicBezTo>
                    <a:pt x="6190" y="771558"/>
                    <a:pt x="346" y="748956"/>
                    <a:pt x="64" y="726214"/>
                  </a:cubicBezTo>
                  <a:cubicBezTo>
                    <a:pt x="-1696" y="569198"/>
                    <a:pt x="32594" y="422039"/>
                    <a:pt x="123917" y="291850"/>
                  </a:cubicBezTo>
                  <a:cubicBezTo>
                    <a:pt x="154545" y="248125"/>
                    <a:pt x="195665" y="213412"/>
                    <a:pt x="233194" y="175672"/>
                  </a:cubicBezTo>
                  <a:cubicBezTo>
                    <a:pt x="291001" y="117513"/>
                    <a:pt x="357680" y="68296"/>
                    <a:pt x="407390" y="2110"/>
                  </a:cubicBezTo>
                  <a:cubicBezTo>
                    <a:pt x="418445" y="-3312"/>
                    <a:pt x="428091" y="3025"/>
                    <a:pt x="437596" y="6476"/>
                  </a:cubicBezTo>
                  <a:cubicBezTo>
                    <a:pt x="508289" y="31894"/>
                    <a:pt x="580178" y="53369"/>
                    <a:pt x="652631" y="73225"/>
                  </a:cubicBezTo>
                  <a:cubicBezTo>
                    <a:pt x="752121" y="100474"/>
                    <a:pt x="853512" y="114486"/>
                    <a:pt x="956453" y="119837"/>
                  </a:cubicBezTo>
                  <a:cubicBezTo>
                    <a:pt x="998558" y="122019"/>
                    <a:pt x="1040664" y="124977"/>
                    <a:pt x="1082699" y="122794"/>
                  </a:cubicBezTo>
                  <a:cubicBezTo>
                    <a:pt x="1187118" y="117302"/>
                    <a:pt x="1291889" y="113359"/>
                    <a:pt x="1393281" y="83223"/>
                  </a:cubicBezTo>
                  <a:cubicBezTo>
                    <a:pt x="1410954" y="77942"/>
                    <a:pt x="1428627" y="72803"/>
                    <a:pt x="1445244" y="64424"/>
                  </a:cubicBezTo>
                  <a:cubicBezTo>
                    <a:pt x="1451017" y="61537"/>
                    <a:pt x="1456862" y="57594"/>
                    <a:pt x="1463762" y="61818"/>
                  </a:cubicBezTo>
                  <a:cubicBezTo>
                    <a:pt x="1485167" y="102868"/>
                    <a:pt x="1501291" y="146452"/>
                    <a:pt x="1528117" y="184967"/>
                  </a:cubicBezTo>
                  <a:cubicBezTo>
                    <a:pt x="1567125" y="240943"/>
                    <a:pt x="1604794" y="298046"/>
                    <a:pt x="1640493" y="356205"/>
                  </a:cubicBezTo>
                  <a:cubicBezTo>
                    <a:pt x="1685837" y="429996"/>
                    <a:pt x="1711326" y="510334"/>
                    <a:pt x="1717099" y="597644"/>
                  </a:cubicBezTo>
                  <a:cubicBezTo>
                    <a:pt x="1721606" y="665308"/>
                    <a:pt x="1715410" y="731635"/>
                    <a:pt x="1704918" y="798033"/>
                  </a:cubicBezTo>
                  <a:cubicBezTo>
                    <a:pt x="1704144" y="802891"/>
                    <a:pt x="1700975" y="808171"/>
                    <a:pt x="1705341" y="813100"/>
                  </a:cubicBezTo>
                  <a:cubicBezTo>
                    <a:pt x="1693512" y="822183"/>
                    <a:pt x="1699849" y="837462"/>
                    <a:pt x="1693371" y="848446"/>
                  </a:cubicBezTo>
                  <a:cubicBezTo>
                    <a:pt x="1689498" y="854995"/>
                    <a:pt x="1686682" y="862177"/>
                    <a:pt x="1683373" y="869077"/>
                  </a:cubicBezTo>
                  <a:cubicBezTo>
                    <a:pt x="1676120" y="786133"/>
                    <a:pt x="1617891" y="743675"/>
                    <a:pt x="1553183" y="707695"/>
                  </a:cubicBezTo>
                  <a:cubicBezTo>
                    <a:pt x="1429261" y="638904"/>
                    <a:pt x="1294706" y="625245"/>
                    <a:pt x="1155574" y="629399"/>
                  </a:cubicBezTo>
                  <a:cubicBezTo>
                    <a:pt x="1092275" y="631300"/>
                    <a:pt x="1035876" y="649184"/>
                    <a:pt x="980463" y="675940"/>
                  </a:cubicBezTo>
                  <a:cubicBezTo>
                    <a:pt x="968070" y="681925"/>
                    <a:pt x="953847" y="685094"/>
                    <a:pt x="942723" y="692839"/>
                  </a:cubicBezTo>
                  <a:cubicBezTo>
                    <a:pt x="916811" y="710864"/>
                    <a:pt x="900054" y="700725"/>
                    <a:pt x="879494" y="681362"/>
                  </a:cubicBezTo>
                  <a:cubicBezTo>
                    <a:pt x="814998" y="620457"/>
                    <a:pt x="741066" y="574971"/>
                    <a:pt x="653616" y="553919"/>
                  </a:cubicBezTo>
                  <a:cubicBezTo>
                    <a:pt x="608131" y="542935"/>
                    <a:pt x="561942" y="543075"/>
                    <a:pt x="516034" y="547229"/>
                  </a:cubicBezTo>
                  <a:cubicBezTo>
                    <a:pt x="397533" y="557862"/>
                    <a:pt x="290720" y="601446"/>
                    <a:pt x="193271" y="668406"/>
                  </a:cubicBezTo>
                  <a:cubicBezTo>
                    <a:pt x="157784" y="692768"/>
                    <a:pt x="127367" y="722834"/>
                    <a:pt x="107018" y="761630"/>
                  </a:cubicBezTo>
                  <a:cubicBezTo>
                    <a:pt x="74347" y="823944"/>
                    <a:pt x="86388" y="883722"/>
                    <a:pt x="117368" y="942585"/>
                  </a:cubicBezTo>
                  <a:cubicBezTo>
                    <a:pt x="134971" y="975819"/>
                    <a:pt x="160178" y="1003491"/>
                    <a:pt x="185315" y="10312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08">
              <a:extLst>
                <a:ext uri="{FF2B5EF4-FFF2-40B4-BE49-F238E27FC236}">
                  <a16:creationId xmlns:a16="http://schemas.microsoft.com/office/drawing/2014/main" id="{83F0DB57-C20F-4680-9421-D11F574B2091}"/>
                </a:ext>
              </a:extLst>
            </p:cNvPr>
            <p:cNvSpPr/>
            <p:nvPr/>
          </p:nvSpPr>
          <p:spPr>
            <a:xfrm>
              <a:off x="5708938" y="5094486"/>
              <a:ext cx="639725" cy="1764233"/>
            </a:xfrm>
            <a:custGeom>
              <a:avLst/>
              <a:gdLst>
                <a:gd name="connsiteX0" fmla="*/ 336647 w 639725"/>
                <a:gd name="connsiteY0" fmla="*/ 1601287 h 1764233"/>
                <a:gd name="connsiteX1" fmla="*/ 373401 w 639725"/>
                <a:gd name="connsiteY1" fmla="*/ 1673740 h 1764233"/>
                <a:gd name="connsiteX2" fmla="*/ 377908 w 639725"/>
                <a:gd name="connsiteY2" fmla="*/ 1682471 h 1764233"/>
                <a:gd name="connsiteX3" fmla="*/ 330099 w 639725"/>
                <a:gd name="connsiteY3" fmla="*/ 1763654 h 1764233"/>
                <a:gd name="connsiteX4" fmla="*/ 137173 w 639725"/>
                <a:gd name="connsiteY4" fmla="*/ 1732110 h 1764233"/>
                <a:gd name="connsiteX5" fmla="*/ 929 w 639725"/>
                <a:gd name="connsiteY5" fmla="*/ 1530454 h 1764233"/>
                <a:gd name="connsiteX6" fmla="*/ 54582 w 639725"/>
                <a:gd name="connsiteY6" fmla="*/ 1254444 h 1764233"/>
                <a:gd name="connsiteX7" fmla="*/ 55286 w 639725"/>
                <a:gd name="connsiteY7" fmla="*/ 1122495 h 1764233"/>
                <a:gd name="connsiteX8" fmla="*/ 45147 w 639725"/>
                <a:gd name="connsiteY8" fmla="*/ 1095246 h 1764233"/>
                <a:gd name="connsiteX9" fmla="*/ 61975 w 639725"/>
                <a:gd name="connsiteY9" fmla="*/ 943863 h 1764233"/>
                <a:gd name="connsiteX10" fmla="*/ 110488 w 639725"/>
                <a:gd name="connsiteY10" fmla="*/ 867115 h 1764233"/>
                <a:gd name="connsiteX11" fmla="*/ 154142 w 639725"/>
                <a:gd name="connsiteY11" fmla="*/ 646941 h 1764233"/>
                <a:gd name="connsiteX12" fmla="*/ 96335 w 639725"/>
                <a:gd name="connsiteY12" fmla="*/ 311082 h 1764233"/>
                <a:gd name="connsiteX13" fmla="*/ 45217 w 639725"/>
                <a:gd name="connsiteY13" fmla="*/ 18807 h 1764233"/>
                <a:gd name="connsiteX14" fmla="*/ 59299 w 639725"/>
                <a:gd name="connsiteY14" fmla="*/ 7 h 1764233"/>
                <a:gd name="connsiteX15" fmla="*/ 237298 w 639725"/>
                <a:gd name="connsiteY15" fmla="*/ 78 h 1764233"/>
                <a:gd name="connsiteX16" fmla="*/ 270391 w 639725"/>
                <a:gd name="connsiteY16" fmla="*/ 25144 h 1764233"/>
                <a:gd name="connsiteX17" fmla="*/ 282501 w 639725"/>
                <a:gd name="connsiteY17" fmla="*/ 37114 h 1764233"/>
                <a:gd name="connsiteX18" fmla="*/ 625120 w 639725"/>
                <a:gd name="connsiteY18" fmla="*/ 115129 h 1764233"/>
                <a:gd name="connsiteX19" fmla="*/ 637653 w 639725"/>
                <a:gd name="connsiteY19" fmla="*/ 135900 h 1764233"/>
                <a:gd name="connsiteX20" fmla="*/ 451416 w 639725"/>
                <a:gd name="connsiteY20" fmla="*/ 773047 h 1764233"/>
                <a:gd name="connsiteX21" fmla="*/ 452895 w 639725"/>
                <a:gd name="connsiteY21" fmla="*/ 795648 h 1764233"/>
                <a:gd name="connsiteX22" fmla="*/ 522813 w 639725"/>
                <a:gd name="connsiteY22" fmla="*/ 1042719 h 1764233"/>
                <a:gd name="connsiteX23" fmla="*/ 535064 w 639725"/>
                <a:gd name="connsiteY23" fmla="*/ 1211494 h 1764233"/>
                <a:gd name="connsiteX24" fmla="*/ 558018 w 639725"/>
                <a:gd name="connsiteY24" fmla="*/ 1471098 h 1764233"/>
                <a:gd name="connsiteX25" fmla="*/ 560905 w 639725"/>
                <a:gd name="connsiteY25" fmla="*/ 1555731 h 1764233"/>
                <a:gd name="connsiteX26" fmla="*/ 500070 w 639725"/>
                <a:gd name="connsiteY26" fmla="*/ 1610159 h 1764233"/>
                <a:gd name="connsiteX27" fmla="*/ 369810 w 639725"/>
                <a:gd name="connsiteY27" fmla="*/ 1603611 h 1764233"/>
                <a:gd name="connsiteX28" fmla="*/ 336647 w 639725"/>
                <a:gd name="connsiteY28" fmla="*/ 1601287 h 176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9725" h="1764233">
                  <a:moveTo>
                    <a:pt x="336647" y="1601287"/>
                  </a:moveTo>
                  <a:cubicBezTo>
                    <a:pt x="349814" y="1627269"/>
                    <a:pt x="361572" y="1650504"/>
                    <a:pt x="373401" y="1673740"/>
                  </a:cubicBezTo>
                  <a:cubicBezTo>
                    <a:pt x="374880" y="1676697"/>
                    <a:pt x="376429" y="1679584"/>
                    <a:pt x="377908" y="1682471"/>
                  </a:cubicBezTo>
                  <a:cubicBezTo>
                    <a:pt x="402692" y="1732885"/>
                    <a:pt x="386005" y="1761119"/>
                    <a:pt x="330099" y="1763654"/>
                  </a:cubicBezTo>
                  <a:cubicBezTo>
                    <a:pt x="263561" y="1766753"/>
                    <a:pt x="198853" y="1757599"/>
                    <a:pt x="137173" y="1732110"/>
                  </a:cubicBezTo>
                  <a:cubicBezTo>
                    <a:pt x="47611" y="1695075"/>
                    <a:pt x="7266" y="1624241"/>
                    <a:pt x="929" y="1530454"/>
                  </a:cubicBezTo>
                  <a:cubicBezTo>
                    <a:pt x="-5619" y="1433640"/>
                    <a:pt x="23531" y="1343796"/>
                    <a:pt x="54582" y="1254444"/>
                  </a:cubicBezTo>
                  <a:cubicBezTo>
                    <a:pt x="70002" y="1210086"/>
                    <a:pt x="73029" y="1166572"/>
                    <a:pt x="55286" y="1122495"/>
                  </a:cubicBezTo>
                  <a:cubicBezTo>
                    <a:pt x="51695" y="1113482"/>
                    <a:pt x="49019" y="1104117"/>
                    <a:pt x="45147" y="1095246"/>
                  </a:cubicBezTo>
                  <a:cubicBezTo>
                    <a:pt x="21630" y="1041523"/>
                    <a:pt x="31980" y="991601"/>
                    <a:pt x="61975" y="943863"/>
                  </a:cubicBezTo>
                  <a:cubicBezTo>
                    <a:pt x="78099" y="918233"/>
                    <a:pt x="93237" y="891900"/>
                    <a:pt x="110488" y="867115"/>
                  </a:cubicBezTo>
                  <a:cubicBezTo>
                    <a:pt x="157311" y="799943"/>
                    <a:pt x="168295" y="726294"/>
                    <a:pt x="154142" y="646941"/>
                  </a:cubicBezTo>
                  <a:cubicBezTo>
                    <a:pt x="134216" y="535129"/>
                    <a:pt x="115698" y="423035"/>
                    <a:pt x="96335" y="311082"/>
                  </a:cubicBezTo>
                  <a:cubicBezTo>
                    <a:pt x="79507" y="213634"/>
                    <a:pt x="62327" y="116256"/>
                    <a:pt x="45217" y="18807"/>
                  </a:cubicBezTo>
                  <a:cubicBezTo>
                    <a:pt x="43246" y="7471"/>
                    <a:pt x="42682" y="-274"/>
                    <a:pt x="59299" y="7"/>
                  </a:cubicBezTo>
                  <a:cubicBezTo>
                    <a:pt x="118655" y="993"/>
                    <a:pt x="178012" y="219"/>
                    <a:pt x="237298" y="78"/>
                  </a:cubicBezTo>
                  <a:cubicBezTo>
                    <a:pt x="254689" y="78"/>
                    <a:pt x="270743" y="1486"/>
                    <a:pt x="270391" y="25144"/>
                  </a:cubicBezTo>
                  <a:cubicBezTo>
                    <a:pt x="270250" y="32960"/>
                    <a:pt x="274545" y="35283"/>
                    <a:pt x="282501" y="37114"/>
                  </a:cubicBezTo>
                  <a:cubicBezTo>
                    <a:pt x="396778" y="62884"/>
                    <a:pt x="510843" y="89641"/>
                    <a:pt x="625120" y="115129"/>
                  </a:cubicBezTo>
                  <a:cubicBezTo>
                    <a:pt x="639554" y="118368"/>
                    <a:pt x="642300" y="121748"/>
                    <a:pt x="637653" y="135900"/>
                  </a:cubicBezTo>
                  <a:cubicBezTo>
                    <a:pt x="569073" y="346358"/>
                    <a:pt x="504084" y="557872"/>
                    <a:pt x="451416" y="773047"/>
                  </a:cubicBezTo>
                  <a:cubicBezTo>
                    <a:pt x="449375" y="781284"/>
                    <a:pt x="449515" y="788044"/>
                    <a:pt x="452895" y="795648"/>
                  </a:cubicBezTo>
                  <a:cubicBezTo>
                    <a:pt x="487608" y="874790"/>
                    <a:pt x="512322" y="956959"/>
                    <a:pt x="522813" y="1042719"/>
                  </a:cubicBezTo>
                  <a:cubicBezTo>
                    <a:pt x="529713" y="1098696"/>
                    <a:pt x="534571" y="1155165"/>
                    <a:pt x="535064" y="1211494"/>
                  </a:cubicBezTo>
                  <a:cubicBezTo>
                    <a:pt x="535909" y="1298803"/>
                    <a:pt x="545837" y="1384915"/>
                    <a:pt x="558018" y="1471098"/>
                  </a:cubicBezTo>
                  <a:cubicBezTo>
                    <a:pt x="561961" y="1499051"/>
                    <a:pt x="565411" y="1527215"/>
                    <a:pt x="560905" y="1555731"/>
                  </a:cubicBezTo>
                  <a:cubicBezTo>
                    <a:pt x="555272" y="1591500"/>
                    <a:pt x="536754" y="1609032"/>
                    <a:pt x="500070" y="1610159"/>
                  </a:cubicBezTo>
                  <a:cubicBezTo>
                    <a:pt x="456486" y="1611567"/>
                    <a:pt x="413254" y="1605512"/>
                    <a:pt x="369810" y="1603611"/>
                  </a:cubicBezTo>
                  <a:cubicBezTo>
                    <a:pt x="360023" y="1603118"/>
                    <a:pt x="350236" y="1602203"/>
                    <a:pt x="336647" y="1601287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09">
              <a:extLst>
                <a:ext uri="{FF2B5EF4-FFF2-40B4-BE49-F238E27FC236}">
                  <a16:creationId xmlns:a16="http://schemas.microsoft.com/office/drawing/2014/main" id="{44C1E148-94FE-4D9F-9FB3-3F75F5EE136F}"/>
                </a:ext>
              </a:extLst>
            </p:cNvPr>
            <p:cNvSpPr/>
            <p:nvPr/>
          </p:nvSpPr>
          <p:spPr>
            <a:xfrm>
              <a:off x="5617307" y="-8"/>
              <a:ext cx="1026177" cy="1536916"/>
            </a:xfrm>
            <a:custGeom>
              <a:avLst/>
              <a:gdLst>
                <a:gd name="connsiteX0" fmla="*/ 33556 w 1026177"/>
                <a:gd name="connsiteY0" fmla="*/ 1265429 h 1536916"/>
                <a:gd name="connsiteX1" fmla="*/ 45807 w 1026177"/>
                <a:gd name="connsiteY1" fmla="*/ 1241349 h 1536916"/>
                <a:gd name="connsiteX2" fmla="*/ 30317 w 1026177"/>
                <a:gd name="connsiteY2" fmla="*/ 1030680 h 1536916"/>
                <a:gd name="connsiteX3" fmla="*/ 26726 w 1026177"/>
                <a:gd name="connsiteY3" fmla="*/ 955693 h 1536916"/>
                <a:gd name="connsiteX4" fmla="*/ 21727 w 1026177"/>
                <a:gd name="connsiteY4" fmla="*/ 847190 h 1536916"/>
                <a:gd name="connsiteX5" fmla="*/ 18206 w 1026177"/>
                <a:gd name="connsiteY5" fmla="*/ 631663 h 1536916"/>
                <a:gd name="connsiteX6" fmla="*/ 69606 w 1026177"/>
                <a:gd name="connsiteY6" fmla="*/ 346218 h 1536916"/>
                <a:gd name="connsiteX7" fmla="*/ 345968 w 1026177"/>
                <a:gd name="connsiteY7" fmla="*/ 32890 h 1536916"/>
                <a:gd name="connsiteX8" fmla="*/ 634159 w 1026177"/>
                <a:gd name="connsiteY8" fmla="*/ 44649 h 1536916"/>
                <a:gd name="connsiteX9" fmla="*/ 891862 w 1026177"/>
                <a:gd name="connsiteY9" fmla="*/ 387831 h 1536916"/>
                <a:gd name="connsiteX10" fmla="*/ 938756 w 1026177"/>
                <a:gd name="connsiteY10" fmla="*/ 631240 h 1536916"/>
                <a:gd name="connsiteX11" fmla="*/ 951571 w 1026177"/>
                <a:gd name="connsiteY11" fmla="*/ 802690 h 1536916"/>
                <a:gd name="connsiteX12" fmla="*/ 1002055 w 1026177"/>
                <a:gd name="connsiteY12" fmla="*/ 1191146 h 1536916"/>
                <a:gd name="connsiteX13" fmla="*/ 1007266 w 1026177"/>
                <a:gd name="connsiteY13" fmla="*/ 1226211 h 1536916"/>
                <a:gd name="connsiteX14" fmla="*/ 1001773 w 1026177"/>
                <a:gd name="connsiteY14" fmla="*/ 1260923 h 1536916"/>
                <a:gd name="connsiteX15" fmla="*/ 1001633 w 1026177"/>
                <a:gd name="connsiteY15" fmla="*/ 1408363 h 1536916"/>
                <a:gd name="connsiteX16" fmla="*/ 1009941 w 1026177"/>
                <a:gd name="connsiteY16" fmla="*/ 1454552 h 1536916"/>
                <a:gd name="connsiteX17" fmla="*/ 1026136 w 1026177"/>
                <a:gd name="connsiteY17" fmla="*/ 1470536 h 1536916"/>
                <a:gd name="connsiteX18" fmla="*/ 1007477 w 1026177"/>
                <a:gd name="connsiteY18" fmla="*/ 1484055 h 1536916"/>
                <a:gd name="connsiteX19" fmla="*/ 827437 w 1026177"/>
                <a:gd name="connsiteY19" fmla="*/ 1517711 h 1536916"/>
                <a:gd name="connsiteX20" fmla="*/ 730552 w 1026177"/>
                <a:gd name="connsiteY20" fmla="*/ 1535243 h 1536916"/>
                <a:gd name="connsiteX21" fmla="*/ 702106 w 1026177"/>
                <a:gd name="connsiteY21" fmla="*/ 1532356 h 1536916"/>
                <a:gd name="connsiteX22" fmla="*/ 695769 w 1026177"/>
                <a:gd name="connsiteY22" fmla="*/ 1491800 h 1536916"/>
                <a:gd name="connsiteX23" fmla="*/ 695980 w 1026177"/>
                <a:gd name="connsiteY23" fmla="*/ 1298804 h 1536916"/>
                <a:gd name="connsiteX24" fmla="*/ 704852 w 1026177"/>
                <a:gd name="connsiteY24" fmla="*/ 1183119 h 1536916"/>
                <a:gd name="connsiteX25" fmla="*/ 709358 w 1026177"/>
                <a:gd name="connsiteY25" fmla="*/ 1149885 h 1536916"/>
                <a:gd name="connsiteX26" fmla="*/ 731044 w 1026177"/>
                <a:gd name="connsiteY26" fmla="*/ 1080953 h 1536916"/>
                <a:gd name="connsiteX27" fmla="*/ 773432 w 1026177"/>
                <a:gd name="connsiteY27" fmla="*/ 992025 h 1536916"/>
                <a:gd name="connsiteX28" fmla="*/ 822508 w 1026177"/>
                <a:gd name="connsiteY28" fmla="*/ 856343 h 1536916"/>
                <a:gd name="connsiteX29" fmla="*/ 819480 w 1026177"/>
                <a:gd name="connsiteY29" fmla="*/ 679965 h 1536916"/>
                <a:gd name="connsiteX30" fmla="*/ 796033 w 1026177"/>
                <a:gd name="connsiteY30" fmla="*/ 665953 h 1536916"/>
                <a:gd name="connsiteX31" fmla="*/ 697599 w 1026177"/>
                <a:gd name="connsiteY31" fmla="*/ 667079 h 1536916"/>
                <a:gd name="connsiteX32" fmla="*/ 492634 w 1026177"/>
                <a:gd name="connsiteY32" fmla="*/ 581108 h 1536916"/>
                <a:gd name="connsiteX33" fmla="*/ 397579 w 1026177"/>
                <a:gd name="connsiteY33" fmla="*/ 470422 h 1536916"/>
                <a:gd name="connsiteX34" fmla="*/ 384272 w 1026177"/>
                <a:gd name="connsiteY34" fmla="*/ 453242 h 1536916"/>
                <a:gd name="connsiteX35" fmla="*/ 371598 w 1026177"/>
                <a:gd name="connsiteY35" fmla="*/ 485913 h 1536916"/>
                <a:gd name="connsiteX36" fmla="*/ 306890 w 1026177"/>
                <a:gd name="connsiteY36" fmla="*/ 777202 h 1536916"/>
                <a:gd name="connsiteX37" fmla="*/ 341955 w 1026177"/>
                <a:gd name="connsiteY37" fmla="*/ 965973 h 1536916"/>
                <a:gd name="connsiteX38" fmla="*/ 401381 w 1026177"/>
                <a:gd name="connsiteY38" fmla="*/ 1117778 h 1536916"/>
                <a:gd name="connsiteX39" fmla="*/ 399832 w 1026177"/>
                <a:gd name="connsiteY39" fmla="*/ 1144886 h 1536916"/>
                <a:gd name="connsiteX40" fmla="*/ 385187 w 1026177"/>
                <a:gd name="connsiteY40" fmla="*/ 1146928 h 1536916"/>
                <a:gd name="connsiteX41" fmla="*/ 335900 w 1026177"/>
                <a:gd name="connsiteY41" fmla="*/ 1146647 h 1536916"/>
                <a:gd name="connsiteX42" fmla="*/ 296892 w 1026177"/>
                <a:gd name="connsiteY42" fmla="*/ 1187696 h 1536916"/>
                <a:gd name="connsiteX43" fmla="*/ 289147 w 1026177"/>
                <a:gd name="connsiteY43" fmla="*/ 1224380 h 1536916"/>
                <a:gd name="connsiteX44" fmla="*/ 299145 w 1026177"/>
                <a:gd name="connsiteY44" fmla="*/ 1429205 h 1536916"/>
                <a:gd name="connsiteX45" fmla="*/ 314213 w 1026177"/>
                <a:gd name="connsiteY45" fmla="*/ 1504755 h 1536916"/>
                <a:gd name="connsiteX46" fmla="*/ 306679 w 1026177"/>
                <a:gd name="connsiteY46" fmla="*/ 1522640 h 1536916"/>
                <a:gd name="connsiteX47" fmla="*/ 285345 w 1026177"/>
                <a:gd name="connsiteY47" fmla="*/ 1522569 h 1536916"/>
                <a:gd name="connsiteX48" fmla="*/ 27078 w 1026177"/>
                <a:gd name="connsiteY48" fmla="*/ 1477154 h 1536916"/>
                <a:gd name="connsiteX49" fmla="*/ 533 w 1026177"/>
                <a:gd name="connsiteY49" fmla="*/ 1466452 h 1536916"/>
                <a:gd name="connsiteX50" fmla="*/ 12362 w 1026177"/>
                <a:gd name="connsiteY50" fmla="*/ 1429697 h 1536916"/>
                <a:gd name="connsiteX51" fmla="*/ 38978 w 1026177"/>
                <a:gd name="connsiteY51" fmla="*/ 1284159 h 1536916"/>
                <a:gd name="connsiteX52" fmla="*/ 33556 w 1026177"/>
                <a:gd name="connsiteY52" fmla="*/ 1265429 h 153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26177" h="1536916">
                  <a:moveTo>
                    <a:pt x="33556" y="1265429"/>
                  </a:moveTo>
                  <a:cubicBezTo>
                    <a:pt x="43273" y="1260219"/>
                    <a:pt x="46723" y="1252615"/>
                    <a:pt x="45807" y="1241349"/>
                  </a:cubicBezTo>
                  <a:cubicBezTo>
                    <a:pt x="40315" y="1171149"/>
                    <a:pt x="35387" y="1100880"/>
                    <a:pt x="30317" y="1030680"/>
                  </a:cubicBezTo>
                  <a:cubicBezTo>
                    <a:pt x="28486" y="1005755"/>
                    <a:pt x="29402" y="980759"/>
                    <a:pt x="26726" y="955693"/>
                  </a:cubicBezTo>
                  <a:cubicBezTo>
                    <a:pt x="22924" y="919783"/>
                    <a:pt x="23417" y="883381"/>
                    <a:pt x="21727" y="847190"/>
                  </a:cubicBezTo>
                  <a:cubicBezTo>
                    <a:pt x="18418" y="775371"/>
                    <a:pt x="16376" y="703482"/>
                    <a:pt x="18206" y="631663"/>
                  </a:cubicBezTo>
                  <a:cubicBezTo>
                    <a:pt x="20741" y="534003"/>
                    <a:pt x="30740" y="436977"/>
                    <a:pt x="69606" y="346218"/>
                  </a:cubicBezTo>
                  <a:cubicBezTo>
                    <a:pt x="127202" y="211945"/>
                    <a:pt x="212188" y="100203"/>
                    <a:pt x="345968" y="32890"/>
                  </a:cubicBezTo>
                  <a:cubicBezTo>
                    <a:pt x="443769" y="-16397"/>
                    <a:pt x="540231" y="-8511"/>
                    <a:pt x="634159" y="44649"/>
                  </a:cubicBezTo>
                  <a:cubicBezTo>
                    <a:pt x="769911" y="121467"/>
                    <a:pt x="847433" y="242433"/>
                    <a:pt x="891862" y="387831"/>
                  </a:cubicBezTo>
                  <a:cubicBezTo>
                    <a:pt x="916084" y="467183"/>
                    <a:pt x="929743" y="548930"/>
                    <a:pt x="938756" y="631240"/>
                  </a:cubicBezTo>
                  <a:cubicBezTo>
                    <a:pt x="944952" y="688203"/>
                    <a:pt x="947698" y="745517"/>
                    <a:pt x="951571" y="802690"/>
                  </a:cubicBezTo>
                  <a:cubicBezTo>
                    <a:pt x="960442" y="933232"/>
                    <a:pt x="974032" y="1063140"/>
                    <a:pt x="1002055" y="1191146"/>
                  </a:cubicBezTo>
                  <a:cubicBezTo>
                    <a:pt x="1004590" y="1202623"/>
                    <a:pt x="1005576" y="1214522"/>
                    <a:pt x="1007266" y="1226211"/>
                  </a:cubicBezTo>
                  <a:cubicBezTo>
                    <a:pt x="1003041" y="1237406"/>
                    <a:pt x="1001773" y="1248953"/>
                    <a:pt x="1001773" y="1260923"/>
                  </a:cubicBezTo>
                  <a:cubicBezTo>
                    <a:pt x="1001985" y="1310070"/>
                    <a:pt x="1002196" y="1359216"/>
                    <a:pt x="1001633" y="1408363"/>
                  </a:cubicBezTo>
                  <a:cubicBezTo>
                    <a:pt x="1001492" y="1424487"/>
                    <a:pt x="1006632" y="1439273"/>
                    <a:pt x="1009941" y="1454552"/>
                  </a:cubicBezTo>
                  <a:cubicBezTo>
                    <a:pt x="1011983" y="1463917"/>
                    <a:pt x="1020503" y="1465466"/>
                    <a:pt x="1026136" y="1470536"/>
                  </a:cubicBezTo>
                  <a:cubicBezTo>
                    <a:pt x="1026980" y="1484547"/>
                    <a:pt x="1014870" y="1482717"/>
                    <a:pt x="1007477" y="1484055"/>
                  </a:cubicBezTo>
                  <a:cubicBezTo>
                    <a:pt x="947276" y="1494475"/>
                    <a:pt x="887497" y="1506586"/>
                    <a:pt x="827437" y="1517711"/>
                  </a:cubicBezTo>
                  <a:cubicBezTo>
                    <a:pt x="795188" y="1523696"/>
                    <a:pt x="763011" y="1530526"/>
                    <a:pt x="730552" y="1535243"/>
                  </a:cubicBezTo>
                  <a:cubicBezTo>
                    <a:pt x="720835" y="1536651"/>
                    <a:pt x="711048" y="1539256"/>
                    <a:pt x="702106" y="1532356"/>
                  </a:cubicBezTo>
                  <a:cubicBezTo>
                    <a:pt x="696473" y="1519401"/>
                    <a:pt x="695769" y="1505671"/>
                    <a:pt x="695769" y="1491800"/>
                  </a:cubicBezTo>
                  <a:cubicBezTo>
                    <a:pt x="695769" y="1427444"/>
                    <a:pt x="695205" y="1363159"/>
                    <a:pt x="695980" y="1298804"/>
                  </a:cubicBezTo>
                  <a:cubicBezTo>
                    <a:pt x="696402" y="1260078"/>
                    <a:pt x="705204" y="1221916"/>
                    <a:pt x="704852" y="1183119"/>
                  </a:cubicBezTo>
                  <a:cubicBezTo>
                    <a:pt x="706401" y="1172065"/>
                    <a:pt x="708231" y="1161010"/>
                    <a:pt x="709358" y="1149885"/>
                  </a:cubicBezTo>
                  <a:cubicBezTo>
                    <a:pt x="711893" y="1125453"/>
                    <a:pt x="715906" y="1101443"/>
                    <a:pt x="731044" y="1080953"/>
                  </a:cubicBezTo>
                  <a:cubicBezTo>
                    <a:pt x="750900" y="1054056"/>
                    <a:pt x="762025" y="1023076"/>
                    <a:pt x="773432" y="992025"/>
                  </a:cubicBezTo>
                  <a:cubicBezTo>
                    <a:pt x="790049" y="946891"/>
                    <a:pt x="811031" y="903378"/>
                    <a:pt x="822508" y="856343"/>
                  </a:cubicBezTo>
                  <a:cubicBezTo>
                    <a:pt x="836942" y="797198"/>
                    <a:pt x="832295" y="738617"/>
                    <a:pt x="819480" y="679965"/>
                  </a:cubicBezTo>
                  <a:cubicBezTo>
                    <a:pt x="816382" y="665812"/>
                    <a:pt x="807651" y="664333"/>
                    <a:pt x="796033" y="665953"/>
                  </a:cubicBezTo>
                  <a:cubicBezTo>
                    <a:pt x="763292" y="670600"/>
                    <a:pt x="730692" y="671093"/>
                    <a:pt x="697599" y="667079"/>
                  </a:cubicBezTo>
                  <a:cubicBezTo>
                    <a:pt x="620922" y="657856"/>
                    <a:pt x="552272" y="629973"/>
                    <a:pt x="492634" y="581108"/>
                  </a:cubicBezTo>
                  <a:cubicBezTo>
                    <a:pt x="454612" y="549916"/>
                    <a:pt x="426166" y="509993"/>
                    <a:pt x="397579" y="470422"/>
                  </a:cubicBezTo>
                  <a:cubicBezTo>
                    <a:pt x="393777" y="465142"/>
                    <a:pt x="390609" y="459297"/>
                    <a:pt x="384272" y="453242"/>
                  </a:cubicBezTo>
                  <a:cubicBezTo>
                    <a:pt x="376879" y="463592"/>
                    <a:pt x="374414" y="475069"/>
                    <a:pt x="371598" y="485913"/>
                  </a:cubicBezTo>
                  <a:cubicBezTo>
                    <a:pt x="346743" y="582305"/>
                    <a:pt x="317381" y="677641"/>
                    <a:pt x="306890" y="777202"/>
                  </a:cubicBezTo>
                  <a:cubicBezTo>
                    <a:pt x="299849" y="843669"/>
                    <a:pt x="306890" y="906616"/>
                    <a:pt x="341955" y="965973"/>
                  </a:cubicBezTo>
                  <a:cubicBezTo>
                    <a:pt x="369697" y="1012937"/>
                    <a:pt x="395537" y="1061731"/>
                    <a:pt x="401381" y="1117778"/>
                  </a:cubicBezTo>
                  <a:cubicBezTo>
                    <a:pt x="402297" y="1126932"/>
                    <a:pt x="404691" y="1136085"/>
                    <a:pt x="399832" y="1144886"/>
                  </a:cubicBezTo>
                  <a:cubicBezTo>
                    <a:pt x="395608" y="1150097"/>
                    <a:pt x="390186" y="1147562"/>
                    <a:pt x="385187" y="1146928"/>
                  </a:cubicBezTo>
                  <a:cubicBezTo>
                    <a:pt x="368781" y="1144816"/>
                    <a:pt x="352235" y="1144464"/>
                    <a:pt x="335900" y="1146647"/>
                  </a:cubicBezTo>
                  <a:cubicBezTo>
                    <a:pt x="309073" y="1150308"/>
                    <a:pt x="299427" y="1160658"/>
                    <a:pt x="296892" y="1187696"/>
                  </a:cubicBezTo>
                  <a:cubicBezTo>
                    <a:pt x="295695" y="1200299"/>
                    <a:pt x="292034" y="1212269"/>
                    <a:pt x="289147" y="1224380"/>
                  </a:cubicBezTo>
                  <a:cubicBezTo>
                    <a:pt x="272600" y="1293734"/>
                    <a:pt x="281050" y="1361681"/>
                    <a:pt x="299145" y="1429205"/>
                  </a:cubicBezTo>
                  <a:cubicBezTo>
                    <a:pt x="305834" y="1454060"/>
                    <a:pt x="307454" y="1479900"/>
                    <a:pt x="314213" y="1504755"/>
                  </a:cubicBezTo>
                  <a:cubicBezTo>
                    <a:pt x="316396" y="1512782"/>
                    <a:pt x="314917" y="1519119"/>
                    <a:pt x="306679" y="1522640"/>
                  </a:cubicBezTo>
                  <a:cubicBezTo>
                    <a:pt x="299568" y="1525315"/>
                    <a:pt x="292456" y="1523907"/>
                    <a:pt x="285345" y="1522569"/>
                  </a:cubicBezTo>
                  <a:cubicBezTo>
                    <a:pt x="199444" y="1506516"/>
                    <a:pt x="113543" y="1490391"/>
                    <a:pt x="27078" y="1477154"/>
                  </a:cubicBezTo>
                  <a:cubicBezTo>
                    <a:pt x="17573" y="1475676"/>
                    <a:pt x="7082" y="1475676"/>
                    <a:pt x="533" y="1466452"/>
                  </a:cubicBezTo>
                  <a:cubicBezTo>
                    <a:pt x="-2213" y="1452088"/>
                    <a:pt x="6237" y="1441034"/>
                    <a:pt x="12362" y="1429697"/>
                  </a:cubicBezTo>
                  <a:cubicBezTo>
                    <a:pt x="37288" y="1384001"/>
                    <a:pt x="42639" y="1334995"/>
                    <a:pt x="38978" y="1284159"/>
                  </a:cubicBezTo>
                  <a:cubicBezTo>
                    <a:pt x="38555" y="1277540"/>
                    <a:pt x="35035" y="1271837"/>
                    <a:pt x="33556" y="1265429"/>
                  </a:cubicBezTo>
                  <a:close/>
                </a:path>
              </a:pathLst>
            </a:custGeom>
            <a:solidFill>
              <a:srgbClr val="9C6828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10">
              <a:extLst>
                <a:ext uri="{FF2B5EF4-FFF2-40B4-BE49-F238E27FC236}">
                  <a16:creationId xmlns:a16="http://schemas.microsoft.com/office/drawing/2014/main" id="{046E06F5-5F1A-4FD1-94B7-A675B2D55D95}"/>
                </a:ext>
              </a:extLst>
            </p:cNvPr>
            <p:cNvSpPr/>
            <p:nvPr/>
          </p:nvSpPr>
          <p:spPr>
            <a:xfrm>
              <a:off x="5591577" y="2417057"/>
              <a:ext cx="1056230" cy="440878"/>
            </a:xfrm>
            <a:custGeom>
              <a:avLst/>
              <a:gdLst>
                <a:gd name="connsiteX0" fmla="*/ 92379 w 1056230"/>
                <a:gd name="connsiteY0" fmla="*/ 0 h 440878"/>
                <a:gd name="connsiteX1" fmla="*/ 138639 w 1056230"/>
                <a:gd name="connsiteY1" fmla="*/ 22602 h 440878"/>
                <a:gd name="connsiteX2" fmla="*/ 613066 w 1056230"/>
                <a:gd name="connsiteY2" fmla="*/ 96744 h 440878"/>
                <a:gd name="connsiteX3" fmla="*/ 857321 w 1056230"/>
                <a:gd name="connsiteY3" fmla="*/ 114488 h 440878"/>
                <a:gd name="connsiteX4" fmla="*/ 967865 w 1056230"/>
                <a:gd name="connsiteY4" fmla="*/ 118079 h 440878"/>
                <a:gd name="connsiteX5" fmla="*/ 1021518 w 1056230"/>
                <a:gd name="connsiteY5" fmla="*/ 98786 h 440878"/>
                <a:gd name="connsiteX6" fmla="*/ 1021237 w 1056230"/>
                <a:gd name="connsiteY6" fmla="*/ 145891 h 440878"/>
                <a:gd name="connsiteX7" fmla="*/ 1029897 w 1056230"/>
                <a:gd name="connsiteY7" fmla="*/ 253338 h 440878"/>
                <a:gd name="connsiteX8" fmla="*/ 1056231 w 1056230"/>
                <a:gd name="connsiteY8" fmla="*/ 373458 h 440878"/>
                <a:gd name="connsiteX9" fmla="*/ 809160 w 1056230"/>
                <a:gd name="connsiteY9" fmla="*/ 432181 h 440878"/>
                <a:gd name="connsiteX10" fmla="*/ 531037 w 1056230"/>
                <a:gd name="connsiteY10" fmla="*/ 437321 h 440878"/>
                <a:gd name="connsiteX11" fmla="*/ 182857 w 1056230"/>
                <a:gd name="connsiteY11" fmla="*/ 374444 h 440878"/>
                <a:gd name="connsiteX12" fmla="*/ 0 w 1056230"/>
                <a:gd name="connsiteY12" fmla="*/ 313750 h 440878"/>
                <a:gd name="connsiteX13" fmla="*/ 18940 w 1056230"/>
                <a:gd name="connsiteY13" fmla="*/ 277770 h 440878"/>
                <a:gd name="connsiteX14" fmla="*/ 68580 w 1056230"/>
                <a:gd name="connsiteY14" fmla="*/ 154340 h 440878"/>
                <a:gd name="connsiteX15" fmla="*/ 89562 w 1056230"/>
                <a:gd name="connsiteY15" fmla="*/ 51681 h 440878"/>
                <a:gd name="connsiteX16" fmla="*/ 92379 w 1056230"/>
                <a:gd name="connsiteY16" fmla="*/ 0 h 44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230" h="440878">
                  <a:moveTo>
                    <a:pt x="92379" y="0"/>
                  </a:moveTo>
                  <a:cubicBezTo>
                    <a:pt x="104419" y="14505"/>
                    <a:pt x="120754" y="19081"/>
                    <a:pt x="138639" y="22602"/>
                  </a:cubicBezTo>
                  <a:cubicBezTo>
                    <a:pt x="295795" y="53794"/>
                    <a:pt x="453867" y="79071"/>
                    <a:pt x="613066" y="96744"/>
                  </a:cubicBezTo>
                  <a:cubicBezTo>
                    <a:pt x="694179" y="105757"/>
                    <a:pt x="775855" y="109770"/>
                    <a:pt x="857321" y="114488"/>
                  </a:cubicBezTo>
                  <a:cubicBezTo>
                    <a:pt x="894216" y="116671"/>
                    <a:pt x="930970" y="117445"/>
                    <a:pt x="967865" y="118079"/>
                  </a:cubicBezTo>
                  <a:cubicBezTo>
                    <a:pt x="988496" y="118431"/>
                    <a:pt x="1009126" y="120543"/>
                    <a:pt x="1021518" y="98786"/>
                  </a:cubicBezTo>
                  <a:cubicBezTo>
                    <a:pt x="1030249" y="116811"/>
                    <a:pt x="1021378" y="140047"/>
                    <a:pt x="1021237" y="145891"/>
                  </a:cubicBezTo>
                  <a:cubicBezTo>
                    <a:pt x="1020392" y="182012"/>
                    <a:pt x="1025673" y="217569"/>
                    <a:pt x="1029897" y="253338"/>
                  </a:cubicBezTo>
                  <a:cubicBezTo>
                    <a:pt x="1034756" y="294387"/>
                    <a:pt x="1046444" y="333676"/>
                    <a:pt x="1056231" y="373458"/>
                  </a:cubicBezTo>
                  <a:cubicBezTo>
                    <a:pt x="978709" y="413381"/>
                    <a:pt x="893934" y="423591"/>
                    <a:pt x="809160" y="432181"/>
                  </a:cubicBezTo>
                  <a:cubicBezTo>
                    <a:pt x="716710" y="441616"/>
                    <a:pt x="623980" y="443447"/>
                    <a:pt x="531037" y="437321"/>
                  </a:cubicBezTo>
                  <a:cubicBezTo>
                    <a:pt x="412536" y="429505"/>
                    <a:pt x="296570" y="408382"/>
                    <a:pt x="182857" y="374444"/>
                  </a:cubicBezTo>
                  <a:cubicBezTo>
                    <a:pt x="121318" y="356067"/>
                    <a:pt x="60201" y="336211"/>
                    <a:pt x="0" y="313750"/>
                  </a:cubicBezTo>
                  <a:cubicBezTo>
                    <a:pt x="6337" y="301780"/>
                    <a:pt x="12533" y="289740"/>
                    <a:pt x="18940" y="277770"/>
                  </a:cubicBezTo>
                  <a:cubicBezTo>
                    <a:pt x="39923" y="238411"/>
                    <a:pt x="56751" y="197784"/>
                    <a:pt x="68580" y="154340"/>
                  </a:cubicBezTo>
                  <a:cubicBezTo>
                    <a:pt x="77874" y="120332"/>
                    <a:pt x="82099" y="85760"/>
                    <a:pt x="89562" y="51681"/>
                  </a:cubicBezTo>
                  <a:cubicBezTo>
                    <a:pt x="90478" y="47809"/>
                    <a:pt x="83507" y="18800"/>
                    <a:pt x="92379" y="0"/>
                  </a:cubicBezTo>
                  <a:close/>
                </a:path>
              </a:pathLst>
            </a:custGeom>
            <a:solidFill>
              <a:srgbClr val="1C190E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11">
              <a:extLst>
                <a:ext uri="{FF2B5EF4-FFF2-40B4-BE49-F238E27FC236}">
                  <a16:creationId xmlns:a16="http://schemas.microsoft.com/office/drawing/2014/main" id="{2BD16E65-6DB9-4B95-AACC-7C8B63B46A0B}"/>
                </a:ext>
              </a:extLst>
            </p:cNvPr>
            <p:cNvSpPr/>
            <p:nvPr/>
          </p:nvSpPr>
          <p:spPr>
            <a:xfrm>
              <a:off x="5915729" y="438869"/>
              <a:ext cx="539340" cy="1114178"/>
            </a:xfrm>
            <a:custGeom>
              <a:avLst/>
              <a:gdLst>
                <a:gd name="connsiteX0" fmla="*/ 99650 w 539340"/>
                <a:gd name="connsiteY0" fmla="*/ 702980 h 1114178"/>
                <a:gd name="connsiteX1" fmla="*/ 61276 w 539340"/>
                <a:gd name="connsiteY1" fmla="*/ 572016 h 1114178"/>
                <a:gd name="connsiteX2" fmla="*/ 9172 w 539340"/>
                <a:gd name="connsiteY2" fmla="*/ 461753 h 1114178"/>
                <a:gd name="connsiteX3" fmla="*/ 6567 w 539340"/>
                <a:gd name="connsiteY3" fmla="*/ 308892 h 1114178"/>
                <a:gd name="connsiteX4" fmla="*/ 81555 w 539340"/>
                <a:gd name="connsiteY4" fmla="*/ 0 h 1114178"/>
                <a:gd name="connsiteX5" fmla="*/ 96763 w 539340"/>
                <a:gd name="connsiteY5" fmla="*/ 17391 h 1114178"/>
                <a:gd name="connsiteX6" fmla="*/ 220264 w 539340"/>
                <a:gd name="connsiteY6" fmla="*/ 154763 h 1114178"/>
                <a:gd name="connsiteX7" fmla="*/ 483248 w 539340"/>
                <a:gd name="connsiteY7" fmla="*/ 222639 h 1114178"/>
                <a:gd name="connsiteX8" fmla="*/ 506694 w 539340"/>
                <a:gd name="connsiteY8" fmla="*/ 220245 h 1114178"/>
                <a:gd name="connsiteX9" fmla="*/ 525142 w 539340"/>
                <a:gd name="connsiteY9" fmla="*/ 232003 h 1114178"/>
                <a:gd name="connsiteX10" fmla="*/ 513595 w 539340"/>
                <a:gd name="connsiteY10" fmla="*/ 472385 h 1114178"/>
                <a:gd name="connsiteX11" fmla="*/ 469095 w 539340"/>
                <a:gd name="connsiteY11" fmla="*/ 586169 h 1114178"/>
                <a:gd name="connsiteX12" fmla="*/ 451000 w 539340"/>
                <a:gd name="connsiteY12" fmla="*/ 623346 h 1114178"/>
                <a:gd name="connsiteX13" fmla="*/ 414668 w 539340"/>
                <a:gd name="connsiteY13" fmla="*/ 729736 h 1114178"/>
                <a:gd name="connsiteX14" fmla="*/ 411710 w 539340"/>
                <a:gd name="connsiteY14" fmla="*/ 741143 h 1114178"/>
                <a:gd name="connsiteX15" fmla="*/ 367563 w 539340"/>
                <a:gd name="connsiteY15" fmla="*/ 760647 h 1114178"/>
                <a:gd name="connsiteX16" fmla="*/ 347496 w 539340"/>
                <a:gd name="connsiteY16" fmla="*/ 793458 h 1114178"/>
                <a:gd name="connsiteX17" fmla="*/ 287788 w 539340"/>
                <a:gd name="connsiteY17" fmla="*/ 1006028 h 1114178"/>
                <a:gd name="connsiteX18" fmla="*/ 215617 w 539340"/>
                <a:gd name="connsiteY18" fmla="*/ 1099744 h 1114178"/>
                <a:gd name="connsiteX19" fmla="*/ 197451 w 539340"/>
                <a:gd name="connsiteY19" fmla="*/ 1114179 h 1114178"/>
                <a:gd name="connsiteX20" fmla="*/ 191818 w 539340"/>
                <a:gd name="connsiteY20" fmla="*/ 1111503 h 1114178"/>
                <a:gd name="connsiteX21" fmla="*/ 183650 w 539340"/>
                <a:gd name="connsiteY21" fmla="*/ 1059540 h 1114178"/>
                <a:gd name="connsiteX22" fmla="*/ 143798 w 539340"/>
                <a:gd name="connsiteY22" fmla="*/ 915620 h 1114178"/>
                <a:gd name="connsiteX23" fmla="*/ 128237 w 539340"/>
                <a:gd name="connsiteY23" fmla="*/ 825988 h 1114178"/>
                <a:gd name="connsiteX24" fmla="*/ 111761 w 539340"/>
                <a:gd name="connsiteY24" fmla="*/ 759027 h 1114178"/>
                <a:gd name="connsiteX25" fmla="*/ 99650 w 539340"/>
                <a:gd name="connsiteY25" fmla="*/ 702980 h 111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9340" h="1114178">
                  <a:moveTo>
                    <a:pt x="99650" y="702980"/>
                  </a:moveTo>
                  <a:cubicBezTo>
                    <a:pt x="97397" y="656228"/>
                    <a:pt x="82892" y="613207"/>
                    <a:pt x="61276" y="572016"/>
                  </a:cubicBezTo>
                  <a:cubicBezTo>
                    <a:pt x="42336" y="536037"/>
                    <a:pt x="19664" y="501676"/>
                    <a:pt x="9172" y="461753"/>
                  </a:cubicBezTo>
                  <a:cubicBezTo>
                    <a:pt x="-4206" y="411058"/>
                    <a:pt x="-1037" y="359728"/>
                    <a:pt x="6567" y="308892"/>
                  </a:cubicBezTo>
                  <a:cubicBezTo>
                    <a:pt x="22198" y="204191"/>
                    <a:pt x="50996" y="102518"/>
                    <a:pt x="81555" y="0"/>
                  </a:cubicBezTo>
                  <a:cubicBezTo>
                    <a:pt x="89722" y="3802"/>
                    <a:pt x="92539" y="11336"/>
                    <a:pt x="96763" y="17391"/>
                  </a:cubicBezTo>
                  <a:cubicBezTo>
                    <a:pt x="132250" y="68369"/>
                    <a:pt x="168441" y="118924"/>
                    <a:pt x="220264" y="154763"/>
                  </a:cubicBezTo>
                  <a:cubicBezTo>
                    <a:pt x="299335" y="209472"/>
                    <a:pt x="386855" y="233834"/>
                    <a:pt x="483248" y="222639"/>
                  </a:cubicBezTo>
                  <a:cubicBezTo>
                    <a:pt x="491063" y="221723"/>
                    <a:pt x="499794" y="223272"/>
                    <a:pt x="506694" y="220245"/>
                  </a:cubicBezTo>
                  <a:cubicBezTo>
                    <a:pt x="520284" y="214330"/>
                    <a:pt x="522748" y="222357"/>
                    <a:pt x="525142" y="232003"/>
                  </a:cubicBezTo>
                  <a:cubicBezTo>
                    <a:pt x="545491" y="313257"/>
                    <a:pt x="545913" y="393525"/>
                    <a:pt x="513595" y="472385"/>
                  </a:cubicBezTo>
                  <a:cubicBezTo>
                    <a:pt x="498175" y="510055"/>
                    <a:pt x="484233" y="548358"/>
                    <a:pt x="469095" y="586169"/>
                  </a:cubicBezTo>
                  <a:cubicBezTo>
                    <a:pt x="463955" y="598984"/>
                    <a:pt x="459167" y="612503"/>
                    <a:pt x="451000" y="623346"/>
                  </a:cubicBezTo>
                  <a:cubicBezTo>
                    <a:pt x="426989" y="655031"/>
                    <a:pt x="417343" y="691010"/>
                    <a:pt x="414668" y="729736"/>
                  </a:cubicBezTo>
                  <a:cubicBezTo>
                    <a:pt x="414386" y="733609"/>
                    <a:pt x="412767" y="737341"/>
                    <a:pt x="411710" y="741143"/>
                  </a:cubicBezTo>
                  <a:cubicBezTo>
                    <a:pt x="400656" y="755788"/>
                    <a:pt x="382490" y="754732"/>
                    <a:pt x="367563" y="760647"/>
                  </a:cubicBezTo>
                  <a:cubicBezTo>
                    <a:pt x="345947" y="769307"/>
                    <a:pt x="341159" y="771208"/>
                    <a:pt x="347496" y="793458"/>
                  </a:cubicBezTo>
                  <a:cubicBezTo>
                    <a:pt x="371506" y="877176"/>
                    <a:pt x="326373" y="941180"/>
                    <a:pt x="287788" y="1006028"/>
                  </a:cubicBezTo>
                  <a:cubicBezTo>
                    <a:pt x="267791" y="1039684"/>
                    <a:pt x="239556" y="1068341"/>
                    <a:pt x="215617" y="1099744"/>
                  </a:cubicBezTo>
                  <a:cubicBezTo>
                    <a:pt x="210899" y="1105941"/>
                    <a:pt x="205900" y="1112348"/>
                    <a:pt x="197451" y="1114179"/>
                  </a:cubicBezTo>
                  <a:cubicBezTo>
                    <a:pt x="195197" y="1114108"/>
                    <a:pt x="193296" y="1113193"/>
                    <a:pt x="191818" y="1111503"/>
                  </a:cubicBezTo>
                  <a:cubicBezTo>
                    <a:pt x="180834" y="1095520"/>
                    <a:pt x="184425" y="1076931"/>
                    <a:pt x="183650" y="1059540"/>
                  </a:cubicBezTo>
                  <a:cubicBezTo>
                    <a:pt x="181327" y="1008351"/>
                    <a:pt x="164639" y="961387"/>
                    <a:pt x="143798" y="915620"/>
                  </a:cubicBezTo>
                  <a:cubicBezTo>
                    <a:pt x="130772" y="886963"/>
                    <a:pt x="121548" y="858588"/>
                    <a:pt x="128237" y="825988"/>
                  </a:cubicBezTo>
                  <a:cubicBezTo>
                    <a:pt x="133095" y="802259"/>
                    <a:pt x="127744" y="779305"/>
                    <a:pt x="111761" y="759027"/>
                  </a:cubicBezTo>
                  <a:cubicBezTo>
                    <a:pt x="99016" y="742903"/>
                    <a:pt x="96411" y="723188"/>
                    <a:pt x="99650" y="702980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12">
              <a:extLst>
                <a:ext uri="{FF2B5EF4-FFF2-40B4-BE49-F238E27FC236}">
                  <a16:creationId xmlns:a16="http://schemas.microsoft.com/office/drawing/2014/main" id="{D3A83FFB-0519-437C-8DB1-1D796478C029}"/>
                </a:ext>
              </a:extLst>
            </p:cNvPr>
            <p:cNvSpPr/>
            <p:nvPr/>
          </p:nvSpPr>
          <p:spPr>
            <a:xfrm>
              <a:off x="5483898" y="1434213"/>
              <a:ext cx="1391124" cy="155165"/>
            </a:xfrm>
            <a:custGeom>
              <a:avLst/>
              <a:gdLst>
                <a:gd name="connsiteX0" fmla="*/ 630337 w 1391124"/>
                <a:gd name="connsiteY0" fmla="*/ 116511 h 155165"/>
                <a:gd name="connsiteX1" fmla="*/ 726870 w 1391124"/>
                <a:gd name="connsiteY1" fmla="*/ 119186 h 155165"/>
                <a:gd name="connsiteX2" fmla="*/ 836640 w 1391124"/>
                <a:gd name="connsiteY2" fmla="*/ 97923 h 155165"/>
                <a:gd name="connsiteX3" fmla="*/ 1028228 w 1391124"/>
                <a:gd name="connsiteY3" fmla="*/ 64125 h 155165"/>
                <a:gd name="connsiteX4" fmla="*/ 1160671 w 1391124"/>
                <a:gd name="connsiteY4" fmla="*/ 38707 h 155165"/>
                <a:gd name="connsiteX5" fmla="*/ 1292550 w 1391124"/>
                <a:gd name="connsiteY5" fmla="*/ 16528 h 155165"/>
                <a:gd name="connsiteX6" fmla="*/ 1367748 w 1391124"/>
                <a:gd name="connsiteY6" fmla="*/ 2305 h 155165"/>
                <a:gd name="connsiteX7" fmla="*/ 1390984 w 1391124"/>
                <a:gd name="connsiteY7" fmla="*/ 22090 h 155165"/>
                <a:gd name="connsiteX8" fmla="*/ 1368382 w 1391124"/>
                <a:gd name="connsiteY8" fmla="*/ 33849 h 155165"/>
                <a:gd name="connsiteX9" fmla="*/ 965915 w 1391124"/>
                <a:gd name="connsiteY9" fmla="*/ 107146 h 155165"/>
                <a:gd name="connsiteX10" fmla="*/ 724828 w 1391124"/>
                <a:gd name="connsiteY10" fmla="*/ 151153 h 155165"/>
                <a:gd name="connsiteX11" fmla="*/ 650404 w 1391124"/>
                <a:gd name="connsiteY11" fmla="*/ 152280 h 155165"/>
                <a:gd name="connsiteX12" fmla="*/ 27410 w 1391124"/>
                <a:gd name="connsiteY12" fmla="*/ 43565 h 155165"/>
                <a:gd name="connsiteX13" fmla="*/ 4879 w 1391124"/>
                <a:gd name="connsiteY13" fmla="*/ 36665 h 155165"/>
                <a:gd name="connsiteX14" fmla="*/ 3964 w 1391124"/>
                <a:gd name="connsiteY14" fmla="*/ 16105 h 155165"/>
                <a:gd name="connsiteX15" fmla="*/ 20862 w 1391124"/>
                <a:gd name="connsiteY15" fmla="*/ 13923 h 155165"/>
                <a:gd name="connsiteX16" fmla="*/ 109932 w 1391124"/>
                <a:gd name="connsiteY16" fmla="*/ 28145 h 155165"/>
                <a:gd name="connsiteX17" fmla="*/ 133378 w 1391124"/>
                <a:gd name="connsiteY17" fmla="*/ 30399 h 155165"/>
                <a:gd name="connsiteX18" fmla="*/ 256456 w 1391124"/>
                <a:gd name="connsiteY18" fmla="*/ 53634 h 155165"/>
                <a:gd name="connsiteX19" fmla="*/ 432342 w 1391124"/>
                <a:gd name="connsiteY19" fmla="*/ 84544 h 155165"/>
                <a:gd name="connsiteX20" fmla="*/ 440158 w 1391124"/>
                <a:gd name="connsiteY20" fmla="*/ 84192 h 155165"/>
                <a:gd name="connsiteX21" fmla="*/ 625690 w 1391124"/>
                <a:gd name="connsiteY21" fmla="*/ 116159 h 155165"/>
                <a:gd name="connsiteX22" fmla="*/ 630337 w 1391124"/>
                <a:gd name="connsiteY22" fmla="*/ 116511 h 15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1124" h="155165">
                  <a:moveTo>
                    <a:pt x="630337" y="116511"/>
                  </a:moveTo>
                  <a:cubicBezTo>
                    <a:pt x="662233" y="127354"/>
                    <a:pt x="694059" y="127073"/>
                    <a:pt x="726870" y="119186"/>
                  </a:cubicBezTo>
                  <a:cubicBezTo>
                    <a:pt x="763061" y="110456"/>
                    <a:pt x="800027" y="104893"/>
                    <a:pt x="836640" y="97923"/>
                  </a:cubicBezTo>
                  <a:cubicBezTo>
                    <a:pt x="901066" y="89684"/>
                    <a:pt x="964506" y="76025"/>
                    <a:pt x="1028228" y="64125"/>
                  </a:cubicBezTo>
                  <a:cubicBezTo>
                    <a:pt x="1072446" y="55887"/>
                    <a:pt x="1117157" y="50184"/>
                    <a:pt x="1160671" y="38707"/>
                  </a:cubicBezTo>
                  <a:cubicBezTo>
                    <a:pt x="1205241" y="34834"/>
                    <a:pt x="1248543" y="23569"/>
                    <a:pt x="1292550" y="16528"/>
                  </a:cubicBezTo>
                  <a:cubicBezTo>
                    <a:pt x="1317757" y="12514"/>
                    <a:pt x="1342682" y="7093"/>
                    <a:pt x="1367748" y="2305"/>
                  </a:cubicBezTo>
                  <a:cubicBezTo>
                    <a:pt x="1391547" y="-2201"/>
                    <a:pt x="1391547" y="-2201"/>
                    <a:pt x="1390984" y="22090"/>
                  </a:cubicBezTo>
                  <a:cubicBezTo>
                    <a:pt x="1387745" y="34201"/>
                    <a:pt x="1376691" y="32441"/>
                    <a:pt x="1368382" y="33849"/>
                  </a:cubicBezTo>
                  <a:cubicBezTo>
                    <a:pt x="1233898" y="56521"/>
                    <a:pt x="1100399" y="84404"/>
                    <a:pt x="965915" y="107146"/>
                  </a:cubicBezTo>
                  <a:cubicBezTo>
                    <a:pt x="885365" y="120806"/>
                    <a:pt x="805096" y="136155"/>
                    <a:pt x="724828" y="151153"/>
                  </a:cubicBezTo>
                  <a:cubicBezTo>
                    <a:pt x="699833" y="155800"/>
                    <a:pt x="675611" y="156715"/>
                    <a:pt x="650404" y="152280"/>
                  </a:cubicBezTo>
                  <a:cubicBezTo>
                    <a:pt x="442763" y="115736"/>
                    <a:pt x="235051" y="80109"/>
                    <a:pt x="27410" y="43565"/>
                  </a:cubicBezTo>
                  <a:cubicBezTo>
                    <a:pt x="19665" y="42228"/>
                    <a:pt x="11779" y="40960"/>
                    <a:pt x="4879" y="36665"/>
                  </a:cubicBezTo>
                  <a:cubicBezTo>
                    <a:pt x="-3289" y="30258"/>
                    <a:pt x="513" y="22372"/>
                    <a:pt x="3964" y="16105"/>
                  </a:cubicBezTo>
                  <a:cubicBezTo>
                    <a:pt x="7695" y="9275"/>
                    <a:pt x="14807" y="11881"/>
                    <a:pt x="20862" y="13923"/>
                  </a:cubicBezTo>
                  <a:cubicBezTo>
                    <a:pt x="50927" y="16387"/>
                    <a:pt x="80359" y="22724"/>
                    <a:pt x="109932" y="28145"/>
                  </a:cubicBezTo>
                  <a:cubicBezTo>
                    <a:pt x="117606" y="29554"/>
                    <a:pt x="125563" y="29695"/>
                    <a:pt x="133378" y="30399"/>
                  </a:cubicBezTo>
                  <a:cubicBezTo>
                    <a:pt x="174428" y="38144"/>
                    <a:pt x="215407" y="46171"/>
                    <a:pt x="256456" y="53634"/>
                  </a:cubicBezTo>
                  <a:cubicBezTo>
                    <a:pt x="315038" y="64196"/>
                    <a:pt x="373690" y="74335"/>
                    <a:pt x="432342" y="84544"/>
                  </a:cubicBezTo>
                  <a:cubicBezTo>
                    <a:pt x="434877" y="84967"/>
                    <a:pt x="437553" y="84333"/>
                    <a:pt x="440158" y="84192"/>
                  </a:cubicBezTo>
                  <a:cubicBezTo>
                    <a:pt x="501978" y="94824"/>
                    <a:pt x="563869" y="105527"/>
                    <a:pt x="625690" y="116159"/>
                  </a:cubicBezTo>
                  <a:cubicBezTo>
                    <a:pt x="627239" y="116300"/>
                    <a:pt x="628788" y="116370"/>
                    <a:pt x="630337" y="116511"/>
                  </a:cubicBezTo>
                  <a:close/>
                </a:path>
              </a:pathLst>
            </a:custGeom>
            <a:solidFill>
              <a:srgbClr val="FAF8F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13">
              <a:extLst>
                <a:ext uri="{FF2B5EF4-FFF2-40B4-BE49-F238E27FC236}">
                  <a16:creationId xmlns:a16="http://schemas.microsoft.com/office/drawing/2014/main" id="{8B6ACC1C-0CBA-4E62-8D9A-2529B8EC57D4}"/>
                </a:ext>
              </a:extLst>
            </p:cNvPr>
            <p:cNvSpPr/>
            <p:nvPr/>
          </p:nvSpPr>
          <p:spPr>
            <a:xfrm>
              <a:off x="5451794" y="1456304"/>
              <a:ext cx="1427594" cy="578946"/>
            </a:xfrm>
            <a:custGeom>
              <a:avLst/>
              <a:gdLst>
                <a:gd name="connsiteX0" fmla="*/ 37053 w 1427594"/>
                <a:gd name="connsiteY0" fmla="*/ 12251 h 578946"/>
                <a:gd name="connsiteX1" fmla="*/ 253707 w 1427594"/>
                <a:gd name="connsiteY1" fmla="*/ 48583 h 578946"/>
                <a:gd name="connsiteX2" fmla="*/ 497258 w 1427594"/>
                <a:gd name="connsiteY2" fmla="*/ 91041 h 578946"/>
                <a:gd name="connsiteX3" fmla="*/ 706800 w 1427594"/>
                <a:gd name="connsiteY3" fmla="*/ 127373 h 578946"/>
                <a:gd name="connsiteX4" fmla="*/ 783970 w 1427594"/>
                <a:gd name="connsiteY4" fmla="*/ 117727 h 578946"/>
                <a:gd name="connsiteX5" fmla="*/ 1068922 w 1427594"/>
                <a:gd name="connsiteY5" fmla="*/ 66468 h 578946"/>
                <a:gd name="connsiteX6" fmla="*/ 1377603 w 1427594"/>
                <a:gd name="connsiteY6" fmla="*/ 9717 h 578946"/>
                <a:gd name="connsiteX7" fmla="*/ 1423158 w 1427594"/>
                <a:gd name="connsiteY7" fmla="*/ 0 h 578946"/>
                <a:gd name="connsiteX8" fmla="*/ 1427031 w 1427594"/>
                <a:gd name="connsiteY8" fmla="*/ 16335 h 578946"/>
                <a:gd name="connsiteX9" fmla="*/ 1409147 w 1427594"/>
                <a:gd name="connsiteY9" fmla="*/ 244466 h 578946"/>
                <a:gd name="connsiteX10" fmla="*/ 1395839 w 1427594"/>
                <a:gd name="connsiteY10" fmla="*/ 441475 h 578946"/>
                <a:gd name="connsiteX11" fmla="*/ 1358803 w 1427594"/>
                <a:gd name="connsiteY11" fmla="*/ 475131 h 578946"/>
                <a:gd name="connsiteX12" fmla="*/ 1195098 w 1427594"/>
                <a:gd name="connsiteY12" fmla="*/ 499775 h 578946"/>
                <a:gd name="connsiteX13" fmla="*/ 1180453 w 1427594"/>
                <a:gd name="connsiteY13" fmla="*/ 503084 h 578946"/>
                <a:gd name="connsiteX14" fmla="*/ 1111309 w 1427594"/>
                <a:gd name="connsiteY14" fmla="*/ 431406 h 578946"/>
                <a:gd name="connsiteX15" fmla="*/ 945562 w 1427594"/>
                <a:gd name="connsiteY15" fmla="*/ 353955 h 578946"/>
                <a:gd name="connsiteX16" fmla="*/ 755172 w 1427594"/>
                <a:gd name="connsiteY16" fmla="*/ 456472 h 578946"/>
                <a:gd name="connsiteX17" fmla="*/ 762706 w 1427594"/>
                <a:gd name="connsiteY17" fmla="*/ 561244 h 578946"/>
                <a:gd name="connsiteX18" fmla="*/ 751370 w 1427594"/>
                <a:gd name="connsiteY18" fmla="*/ 568355 h 578946"/>
                <a:gd name="connsiteX19" fmla="*/ 614139 w 1427594"/>
                <a:gd name="connsiteY19" fmla="*/ 570538 h 578946"/>
                <a:gd name="connsiteX20" fmla="*/ 596748 w 1427594"/>
                <a:gd name="connsiteY20" fmla="*/ 559413 h 578946"/>
                <a:gd name="connsiteX21" fmla="*/ 627236 w 1427594"/>
                <a:gd name="connsiteY21" fmla="*/ 515969 h 578946"/>
                <a:gd name="connsiteX22" fmla="*/ 610337 w 1427594"/>
                <a:gd name="connsiteY22" fmla="*/ 405706 h 578946"/>
                <a:gd name="connsiteX23" fmla="*/ 382136 w 1427594"/>
                <a:gd name="connsiteY23" fmla="*/ 336633 h 578946"/>
                <a:gd name="connsiteX24" fmla="*/ 283209 w 1427594"/>
                <a:gd name="connsiteY24" fmla="*/ 393244 h 578946"/>
                <a:gd name="connsiteX25" fmla="*/ 218431 w 1427594"/>
                <a:gd name="connsiteY25" fmla="*/ 469991 h 578946"/>
                <a:gd name="connsiteX26" fmla="*/ 175974 w 1427594"/>
                <a:gd name="connsiteY26" fmla="*/ 480905 h 578946"/>
                <a:gd name="connsiteX27" fmla="*/ 21774 w 1427594"/>
                <a:gd name="connsiteY27" fmla="*/ 451051 h 578946"/>
                <a:gd name="connsiteX28" fmla="*/ 4453 w 1427594"/>
                <a:gd name="connsiteY28" fmla="*/ 443798 h 578946"/>
                <a:gd name="connsiteX29" fmla="*/ 3960 w 1427594"/>
                <a:gd name="connsiteY29" fmla="*/ 389442 h 578946"/>
                <a:gd name="connsiteX30" fmla="*/ 16634 w 1427594"/>
                <a:gd name="connsiteY30" fmla="*/ 250521 h 578946"/>
                <a:gd name="connsiteX31" fmla="*/ 32406 w 1427594"/>
                <a:gd name="connsiteY31" fmla="*/ 48724 h 578946"/>
                <a:gd name="connsiteX32" fmla="*/ 37053 w 1427594"/>
                <a:gd name="connsiteY32" fmla="*/ 12251 h 57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27594" h="578946">
                  <a:moveTo>
                    <a:pt x="37053" y="12251"/>
                  </a:moveTo>
                  <a:cubicBezTo>
                    <a:pt x="109295" y="24362"/>
                    <a:pt x="181536" y="36261"/>
                    <a:pt x="253707" y="48583"/>
                  </a:cubicBezTo>
                  <a:cubicBezTo>
                    <a:pt x="334961" y="62525"/>
                    <a:pt x="416074" y="76888"/>
                    <a:pt x="497258" y="91041"/>
                  </a:cubicBezTo>
                  <a:cubicBezTo>
                    <a:pt x="567105" y="103152"/>
                    <a:pt x="637023" y="115051"/>
                    <a:pt x="706800" y="127373"/>
                  </a:cubicBezTo>
                  <a:cubicBezTo>
                    <a:pt x="733556" y="132090"/>
                    <a:pt x="758692" y="122374"/>
                    <a:pt x="783970" y="117727"/>
                  </a:cubicBezTo>
                  <a:cubicBezTo>
                    <a:pt x="878884" y="100335"/>
                    <a:pt x="973797" y="83085"/>
                    <a:pt x="1068922" y="66468"/>
                  </a:cubicBezTo>
                  <a:cubicBezTo>
                    <a:pt x="1172003" y="48443"/>
                    <a:pt x="1274733" y="28939"/>
                    <a:pt x="1377603" y="9717"/>
                  </a:cubicBezTo>
                  <a:cubicBezTo>
                    <a:pt x="1392811" y="6900"/>
                    <a:pt x="1408794" y="7111"/>
                    <a:pt x="1423158" y="0"/>
                  </a:cubicBezTo>
                  <a:cubicBezTo>
                    <a:pt x="1429214" y="4295"/>
                    <a:pt x="1427453" y="10702"/>
                    <a:pt x="1427031" y="16335"/>
                  </a:cubicBezTo>
                  <a:cubicBezTo>
                    <a:pt x="1421187" y="92379"/>
                    <a:pt x="1414779" y="168422"/>
                    <a:pt x="1409147" y="244466"/>
                  </a:cubicBezTo>
                  <a:cubicBezTo>
                    <a:pt x="1404288" y="310089"/>
                    <a:pt x="1400275" y="375852"/>
                    <a:pt x="1395839" y="441475"/>
                  </a:cubicBezTo>
                  <a:cubicBezTo>
                    <a:pt x="1390488" y="471470"/>
                    <a:pt x="1390417" y="470695"/>
                    <a:pt x="1358803" y="475131"/>
                  </a:cubicBezTo>
                  <a:cubicBezTo>
                    <a:pt x="1304164" y="482806"/>
                    <a:pt x="1249666" y="491537"/>
                    <a:pt x="1195098" y="499775"/>
                  </a:cubicBezTo>
                  <a:cubicBezTo>
                    <a:pt x="1190873" y="503647"/>
                    <a:pt x="1186297" y="506182"/>
                    <a:pt x="1180453" y="503084"/>
                  </a:cubicBezTo>
                  <a:cubicBezTo>
                    <a:pt x="1159752" y="476962"/>
                    <a:pt x="1138840" y="451121"/>
                    <a:pt x="1111309" y="431406"/>
                  </a:cubicBezTo>
                  <a:cubicBezTo>
                    <a:pt x="1060825" y="395286"/>
                    <a:pt x="1007313" y="366699"/>
                    <a:pt x="945562" y="353955"/>
                  </a:cubicBezTo>
                  <a:cubicBezTo>
                    <a:pt x="865998" y="337478"/>
                    <a:pt x="774746" y="385076"/>
                    <a:pt x="755172" y="456472"/>
                  </a:cubicBezTo>
                  <a:cubicBezTo>
                    <a:pt x="745455" y="491959"/>
                    <a:pt x="754257" y="526742"/>
                    <a:pt x="762706" y="561244"/>
                  </a:cubicBezTo>
                  <a:cubicBezTo>
                    <a:pt x="760101" y="565468"/>
                    <a:pt x="755876" y="567299"/>
                    <a:pt x="751370" y="568355"/>
                  </a:cubicBezTo>
                  <a:cubicBezTo>
                    <a:pt x="705744" y="578917"/>
                    <a:pt x="660117" y="584690"/>
                    <a:pt x="614139" y="570538"/>
                  </a:cubicBezTo>
                  <a:cubicBezTo>
                    <a:pt x="607310" y="568425"/>
                    <a:pt x="599987" y="567158"/>
                    <a:pt x="596748" y="559413"/>
                  </a:cubicBezTo>
                  <a:cubicBezTo>
                    <a:pt x="607380" y="545260"/>
                    <a:pt x="618857" y="531741"/>
                    <a:pt x="627236" y="515969"/>
                  </a:cubicBezTo>
                  <a:cubicBezTo>
                    <a:pt x="649978" y="473300"/>
                    <a:pt x="646599" y="437250"/>
                    <a:pt x="610337" y="405706"/>
                  </a:cubicBezTo>
                  <a:cubicBezTo>
                    <a:pt x="545137" y="348955"/>
                    <a:pt x="469375" y="322129"/>
                    <a:pt x="382136" y="336633"/>
                  </a:cubicBezTo>
                  <a:cubicBezTo>
                    <a:pt x="342495" y="343252"/>
                    <a:pt x="311725" y="366769"/>
                    <a:pt x="283209" y="393244"/>
                  </a:cubicBezTo>
                  <a:cubicBezTo>
                    <a:pt x="258495" y="416127"/>
                    <a:pt x="236527" y="441686"/>
                    <a:pt x="218431" y="469991"/>
                  </a:cubicBezTo>
                  <a:cubicBezTo>
                    <a:pt x="210123" y="482947"/>
                    <a:pt x="179001" y="484496"/>
                    <a:pt x="175974" y="480905"/>
                  </a:cubicBezTo>
                  <a:cubicBezTo>
                    <a:pt x="124574" y="471048"/>
                    <a:pt x="73104" y="461260"/>
                    <a:pt x="21774" y="451051"/>
                  </a:cubicBezTo>
                  <a:cubicBezTo>
                    <a:pt x="15789" y="449854"/>
                    <a:pt x="8607" y="449924"/>
                    <a:pt x="4453" y="443798"/>
                  </a:cubicBezTo>
                  <a:cubicBezTo>
                    <a:pt x="-3715" y="425773"/>
                    <a:pt x="1355" y="406974"/>
                    <a:pt x="3960" y="389442"/>
                  </a:cubicBezTo>
                  <a:cubicBezTo>
                    <a:pt x="10860" y="343322"/>
                    <a:pt x="12762" y="296851"/>
                    <a:pt x="16634" y="250521"/>
                  </a:cubicBezTo>
                  <a:cubicBezTo>
                    <a:pt x="22267" y="183279"/>
                    <a:pt x="24802" y="115755"/>
                    <a:pt x="32406" y="48724"/>
                  </a:cubicBezTo>
                  <a:cubicBezTo>
                    <a:pt x="33955" y="36473"/>
                    <a:pt x="28815" y="23517"/>
                    <a:pt x="37053" y="12251"/>
                  </a:cubicBezTo>
                  <a:close/>
                </a:path>
              </a:pathLst>
            </a:custGeom>
            <a:solidFill>
              <a:srgbClr val="010101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14">
              <a:extLst>
                <a:ext uri="{FF2B5EF4-FFF2-40B4-BE49-F238E27FC236}">
                  <a16:creationId xmlns:a16="http://schemas.microsoft.com/office/drawing/2014/main" id="{DBECF7CD-A316-49F4-ACD7-2D5739BD7E10}"/>
                </a:ext>
              </a:extLst>
            </p:cNvPr>
            <p:cNvSpPr/>
            <p:nvPr/>
          </p:nvSpPr>
          <p:spPr>
            <a:xfrm>
              <a:off x="6632317" y="1955903"/>
              <a:ext cx="27389" cy="62841"/>
            </a:xfrm>
            <a:custGeom>
              <a:avLst/>
              <a:gdLst>
                <a:gd name="connsiteX0" fmla="*/ 0 w 27389"/>
                <a:gd name="connsiteY0" fmla="*/ 3555 h 62841"/>
                <a:gd name="connsiteX1" fmla="*/ 14716 w 27389"/>
                <a:gd name="connsiteY1" fmla="*/ 246 h 62841"/>
                <a:gd name="connsiteX2" fmla="*/ 27390 w 27389"/>
                <a:gd name="connsiteY2" fmla="*/ 51082 h 62841"/>
                <a:gd name="connsiteX3" fmla="*/ 19785 w 27389"/>
                <a:gd name="connsiteY3" fmla="*/ 62700 h 62841"/>
                <a:gd name="connsiteX4" fmla="*/ 0 w 27389"/>
                <a:gd name="connsiteY4" fmla="*/ 3555 h 6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89" h="62841">
                  <a:moveTo>
                    <a:pt x="0" y="3555"/>
                  </a:moveTo>
                  <a:cubicBezTo>
                    <a:pt x="4365" y="34"/>
                    <a:pt x="9435" y="-388"/>
                    <a:pt x="14716" y="246"/>
                  </a:cubicBezTo>
                  <a:cubicBezTo>
                    <a:pt x="18940" y="17215"/>
                    <a:pt x="23165" y="34113"/>
                    <a:pt x="27390" y="51082"/>
                  </a:cubicBezTo>
                  <a:cubicBezTo>
                    <a:pt x="22883" y="53687"/>
                    <a:pt x="30488" y="64178"/>
                    <a:pt x="19785" y="62700"/>
                  </a:cubicBezTo>
                  <a:cubicBezTo>
                    <a:pt x="9787" y="44041"/>
                    <a:pt x="845" y="25171"/>
                    <a:pt x="0" y="3555"/>
                  </a:cubicBezTo>
                  <a:close/>
                </a:path>
              </a:pathLst>
            </a:custGeom>
            <a:solidFill>
              <a:srgbClr val="D26232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15">
              <a:extLst>
                <a:ext uri="{FF2B5EF4-FFF2-40B4-BE49-F238E27FC236}">
                  <a16:creationId xmlns:a16="http://schemas.microsoft.com/office/drawing/2014/main" id="{8A4044FA-BEED-4966-98E8-A2D5C322624E}"/>
                </a:ext>
              </a:extLst>
            </p:cNvPr>
            <p:cNvSpPr/>
            <p:nvPr/>
          </p:nvSpPr>
          <p:spPr>
            <a:xfrm>
              <a:off x="6198164" y="1802066"/>
              <a:ext cx="774941" cy="859385"/>
            </a:xfrm>
            <a:custGeom>
              <a:avLst/>
              <a:gdLst>
                <a:gd name="connsiteX0" fmla="*/ 747411 w 774941"/>
                <a:gd name="connsiteY0" fmla="*/ 77898 h 859385"/>
                <a:gd name="connsiteX1" fmla="*/ 687210 w 774941"/>
                <a:gd name="connsiteY1" fmla="*/ 87193 h 859385"/>
                <a:gd name="connsiteX2" fmla="*/ 647287 w 774941"/>
                <a:gd name="connsiteY2" fmla="*/ 96346 h 859385"/>
                <a:gd name="connsiteX3" fmla="*/ 607434 w 774941"/>
                <a:gd name="connsiteY3" fmla="*/ 123806 h 859385"/>
                <a:gd name="connsiteX4" fmla="*/ 472809 w 774941"/>
                <a:gd name="connsiteY4" fmla="*/ 142888 h 859385"/>
                <a:gd name="connsiteX5" fmla="*/ 484356 w 774941"/>
                <a:gd name="connsiteY5" fmla="*/ 301523 h 859385"/>
                <a:gd name="connsiteX6" fmla="*/ 453939 w 774941"/>
                <a:gd name="connsiteY6" fmla="*/ 216396 h 859385"/>
                <a:gd name="connsiteX7" fmla="*/ 435702 w 774941"/>
                <a:gd name="connsiteY7" fmla="*/ 154224 h 859385"/>
                <a:gd name="connsiteX8" fmla="*/ 406130 w 774941"/>
                <a:gd name="connsiteY8" fmla="*/ 114934 h 859385"/>
                <a:gd name="connsiteX9" fmla="*/ 208487 w 774941"/>
                <a:gd name="connsiteY9" fmla="*/ 4953 h 859385"/>
                <a:gd name="connsiteX10" fmla="*/ 61258 w 774941"/>
                <a:gd name="connsiteY10" fmla="*/ 32624 h 859385"/>
                <a:gd name="connsiteX11" fmla="*/ 494 w 774941"/>
                <a:gd name="connsiteY11" fmla="*/ 153379 h 859385"/>
                <a:gd name="connsiteX12" fmla="*/ 10563 w 774941"/>
                <a:gd name="connsiteY12" fmla="*/ 211608 h 859385"/>
                <a:gd name="connsiteX13" fmla="*/ 131387 w 774941"/>
                <a:gd name="connsiteY13" fmla="*/ 375947 h 859385"/>
                <a:gd name="connsiteX14" fmla="*/ 222076 w 774941"/>
                <a:gd name="connsiteY14" fmla="*/ 419601 h 859385"/>
                <a:gd name="connsiteX15" fmla="*/ 324454 w 774941"/>
                <a:gd name="connsiteY15" fmla="*/ 518599 h 859385"/>
                <a:gd name="connsiteX16" fmla="*/ 336846 w 774941"/>
                <a:gd name="connsiteY16" fmla="*/ 547749 h 859385"/>
                <a:gd name="connsiteX17" fmla="*/ 410636 w 774941"/>
                <a:gd name="connsiteY17" fmla="*/ 716171 h 859385"/>
                <a:gd name="connsiteX18" fmla="*/ 442814 w 774941"/>
                <a:gd name="connsiteY18" fmla="*/ 767078 h 859385"/>
                <a:gd name="connsiteX19" fmla="*/ 479850 w 774941"/>
                <a:gd name="connsiteY19" fmla="*/ 812211 h 859385"/>
                <a:gd name="connsiteX20" fmla="*/ 646442 w 774941"/>
                <a:gd name="connsiteY20" fmla="*/ 832419 h 859385"/>
                <a:gd name="connsiteX21" fmla="*/ 714529 w 774941"/>
                <a:gd name="connsiteY21" fmla="*/ 714974 h 859385"/>
                <a:gd name="connsiteX22" fmla="*/ 758395 w 774941"/>
                <a:gd name="connsiteY22" fmla="*/ 383622 h 859385"/>
                <a:gd name="connsiteX23" fmla="*/ 770435 w 774941"/>
                <a:gd name="connsiteY23" fmla="*/ 105359 h 859385"/>
                <a:gd name="connsiteX24" fmla="*/ 774941 w 774941"/>
                <a:gd name="connsiteY24" fmla="*/ 90572 h 859385"/>
                <a:gd name="connsiteX25" fmla="*/ 747411 w 774941"/>
                <a:gd name="connsiteY25" fmla="*/ 77898 h 8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4941" h="859385">
                  <a:moveTo>
                    <a:pt x="747411" y="77898"/>
                  </a:moveTo>
                  <a:cubicBezTo>
                    <a:pt x="727484" y="81982"/>
                    <a:pt x="707206" y="83813"/>
                    <a:pt x="687210" y="87193"/>
                  </a:cubicBezTo>
                  <a:cubicBezTo>
                    <a:pt x="673761" y="89516"/>
                    <a:pt x="659679" y="89164"/>
                    <a:pt x="647287" y="96346"/>
                  </a:cubicBezTo>
                  <a:cubicBezTo>
                    <a:pt x="642006" y="117187"/>
                    <a:pt x="626304" y="121483"/>
                    <a:pt x="607434" y="123806"/>
                  </a:cubicBezTo>
                  <a:cubicBezTo>
                    <a:pt x="562442" y="129369"/>
                    <a:pt x="517661" y="136410"/>
                    <a:pt x="472809" y="142888"/>
                  </a:cubicBezTo>
                  <a:cubicBezTo>
                    <a:pt x="464360" y="144084"/>
                    <a:pt x="476752" y="269275"/>
                    <a:pt x="484356" y="301523"/>
                  </a:cubicBezTo>
                  <a:cubicBezTo>
                    <a:pt x="472175" y="273781"/>
                    <a:pt x="459501" y="246321"/>
                    <a:pt x="453939" y="216396"/>
                  </a:cubicBezTo>
                  <a:cubicBezTo>
                    <a:pt x="455277" y="215622"/>
                    <a:pt x="441617" y="174150"/>
                    <a:pt x="435702" y="154224"/>
                  </a:cubicBezTo>
                  <a:cubicBezTo>
                    <a:pt x="427887" y="139578"/>
                    <a:pt x="418029" y="126482"/>
                    <a:pt x="406130" y="114934"/>
                  </a:cubicBezTo>
                  <a:cubicBezTo>
                    <a:pt x="350154" y="60436"/>
                    <a:pt x="285024" y="21922"/>
                    <a:pt x="208487" y="4953"/>
                  </a:cubicBezTo>
                  <a:cubicBezTo>
                    <a:pt x="155961" y="-6665"/>
                    <a:pt x="105899" y="1996"/>
                    <a:pt x="61258" y="32624"/>
                  </a:cubicBezTo>
                  <a:cubicBezTo>
                    <a:pt x="19364" y="61352"/>
                    <a:pt x="-3731" y="100219"/>
                    <a:pt x="494" y="153379"/>
                  </a:cubicBezTo>
                  <a:cubicBezTo>
                    <a:pt x="2113" y="173305"/>
                    <a:pt x="5775" y="192456"/>
                    <a:pt x="10563" y="211608"/>
                  </a:cubicBezTo>
                  <a:cubicBezTo>
                    <a:pt x="27461" y="283638"/>
                    <a:pt x="68933" y="337643"/>
                    <a:pt x="131387" y="375947"/>
                  </a:cubicBezTo>
                  <a:cubicBezTo>
                    <a:pt x="160045" y="393549"/>
                    <a:pt x="190110" y="409673"/>
                    <a:pt x="222076" y="419601"/>
                  </a:cubicBezTo>
                  <a:cubicBezTo>
                    <a:pt x="273758" y="435655"/>
                    <a:pt x="305724" y="469593"/>
                    <a:pt x="324454" y="518599"/>
                  </a:cubicBezTo>
                  <a:cubicBezTo>
                    <a:pt x="328185" y="528456"/>
                    <a:pt x="332692" y="538032"/>
                    <a:pt x="336846" y="547749"/>
                  </a:cubicBezTo>
                  <a:cubicBezTo>
                    <a:pt x="360926" y="604077"/>
                    <a:pt x="382894" y="661392"/>
                    <a:pt x="410636" y="716171"/>
                  </a:cubicBezTo>
                  <a:cubicBezTo>
                    <a:pt x="418874" y="734760"/>
                    <a:pt x="433520" y="749264"/>
                    <a:pt x="442814" y="767078"/>
                  </a:cubicBezTo>
                  <a:cubicBezTo>
                    <a:pt x="455136" y="782146"/>
                    <a:pt x="467035" y="797566"/>
                    <a:pt x="479850" y="812211"/>
                  </a:cubicBezTo>
                  <a:cubicBezTo>
                    <a:pt x="527166" y="866216"/>
                    <a:pt x="594760" y="875088"/>
                    <a:pt x="646442" y="832419"/>
                  </a:cubicBezTo>
                  <a:cubicBezTo>
                    <a:pt x="683196" y="802072"/>
                    <a:pt x="701714" y="759544"/>
                    <a:pt x="714529" y="714974"/>
                  </a:cubicBezTo>
                  <a:cubicBezTo>
                    <a:pt x="745650" y="606823"/>
                    <a:pt x="750861" y="494941"/>
                    <a:pt x="758395" y="383622"/>
                  </a:cubicBezTo>
                  <a:cubicBezTo>
                    <a:pt x="764661" y="291031"/>
                    <a:pt x="766703" y="198160"/>
                    <a:pt x="770435" y="105359"/>
                  </a:cubicBezTo>
                  <a:cubicBezTo>
                    <a:pt x="770646" y="99866"/>
                    <a:pt x="771984" y="95079"/>
                    <a:pt x="774941" y="90572"/>
                  </a:cubicBezTo>
                  <a:cubicBezTo>
                    <a:pt x="771914" y="73251"/>
                    <a:pt x="758606" y="75645"/>
                    <a:pt x="747411" y="77898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16">
              <a:extLst>
                <a:ext uri="{FF2B5EF4-FFF2-40B4-BE49-F238E27FC236}">
                  <a16:creationId xmlns:a16="http://schemas.microsoft.com/office/drawing/2014/main" id="{68878386-06E9-46F5-B6CA-A03B7BCD7D25}"/>
                </a:ext>
              </a:extLst>
            </p:cNvPr>
            <p:cNvSpPr/>
            <p:nvPr/>
          </p:nvSpPr>
          <p:spPr>
            <a:xfrm>
              <a:off x="5448995" y="1443575"/>
              <a:ext cx="55765" cy="456386"/>
            </a:xfrm>
            <a:custGeom>
              <a:avLst/>
              <a:gdLst>
                <a:gd name="connsiteX0" fmla="*/ 39852 w 55765"/>
                <a:gd name="connsiteY0" fmla="*/ 24980 h 456386"/>
                <a:gd name="connsiteX1" fmla="*/ 20490 w 55765"/>
                <a:gd name="connsiteY1" fmla="*/ 279726 h 456386"/>
                <a:gd name="connsiteX2" fmla="*/ 7323 w 55765"/>
                <a:gd name="connsiteY2" fmla="*/ 456386 h 456386"/>
                <a:gd name="connsiteX3" fmla="*/ 211 w 55765"/>
                <a:gd name="connsiteY3" fmla="*/ 440403 h 456386"/>
                <a:gd name="connsiteX4" fmla="*/ 0 w 55765"/>
                <a:gd name="connsiteY4" fmla="*/ 393087 h 456386"/>
                <a:gd name="connsiteX5" fmla="*/ 7745 w 55765"/>
                <a:gd name="connsiteY5" fmla="*/ 382244 h 456386"/>
                <a:gd name="connsiteX6" fmla="*/ 24292 w 55765"/>
                <a:gd name="connsiteY6" fmla="*/ 136722 h 456386"/>
                <a:gd name="connsiteX7" fmla="*/ 33023 w 55765"/>
                <a:gd name="connsiteY7" fmla="*/ 16953 h 456386"/>
                <a:gd name="connsiteX8" fmla="*/ 55765 w 55765"/>
                <a:gd name="connsiteY8" fmla="*/ 4631 h 456386"/>
                <a:gd name="connsiteX9" fmla="*/ 39852 w 55765"/>
                <a:gd name="connsiteY9" fmla="*/ 24980 h 45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65" h="456386">
                  <a:moveTo>
                    <a:pt x="39852" y="24980"/>
                  </a:moveTo>
                  <a:cubicBezTo>
                    <a:pt x="33375" y="109895"/>
                    <a:pt x="26897" y="194811"/>
                    <a:pt x="20490" y="279726"/>
                  </a:cubicBezTo>
                  <a:cubicBezTo>
                    <a:pt x="16054" y="338589"/>
                    <a:pt x="11759" y="397453"/>
                    <a:pt x="7323" y="456386"/>
                  </a:cubicBezTo>
                  <a:cubicBezTo>
                    <a:pt x="-2042" y="454204"/>
                    <a:pt x="282" y="446529"/>
                    <a:pt x="211" y="440403"/>
                  </a:cubicBezTo>
                  <a:cubicBezTo>
                    <a:pt x="-70" y="424631"/>
                    <a:pt x="70" y="408859"/>
                    <a:pt x="0" y="393087"/>
                  </a:cubicBezTo>
                  <a:cubicBezTo>
                    <a:pt x="7252" y="392735"/>
                    <a:pt x="7393" y="387806"/>
                    <a:pt x="7745" y="382244"/>
                  </a:cubicBezTo>
                  <a:cubicBezTo>
                    <a:pt x="13167" y="300427"/>
                    <a:pt x="18659" y="218539"/>
                    <a:pt x="24292" y="136722"/>
                  </a:cubicBezTo>
                  <a:cubicBezTo>
                    <a:pt x="27038" y="96799"/>
                    <a:pt x="30065" y="56876"/>
                    <a:pt x="33023" y="16953"/>
                  </a:cubicBezTo>
                  <a:cubicBezTo>
                    <a:pt x="34220" y="1181"/>
                    <a:pt x="40697" y="-5085"/>
                    <a:pt x="55765" y="4631"/>
                  </a:cubicBezTo>
                  <a:cubicBezTo>
                    <a:pt x="40909" y="3927"/>
                    <a:pt x="34994" y="10194"/>
                    <a:pt x="39852" y="24980"/>
                  </a:cubicBezTo>
                  <a:close/>
                </a:path>
              </a:pathLst>
            </a:custGeom>
            <a:solidFill>
              <a:srgbClr val="ECCEB7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17">
              <a:extLst>
                <a:ext uri="{FF2B5EF4-FFF2-40B4-BE49-F238E27FC236}">
                  <a16:creationId xmlns:a16="http://schemas.microsoft.com/office/drawing/2014/main" id="{53A0FC8E-5151-43C1-AECC-F55BDE886CBE}"/>
                </a:ext>
              </a:extLst>
            </p:cNvPr>
            <p:cNvSpPr/>
            <p:nvPr/>
          </p:nvSpPr>
          <p:spPr>
            <a:xfrm>
              <a:off x="5312971" y="1782797"/>
              <a:ext cx="785582" cy="810372"/>
            </a:xfrm>
            <a:custGeom>
              <a:avLst/>
              <a:gdLst>
                <a:gd name="connsiteX0" fmla="*/ 754723 w 785582"/>
                <a:gd name="connsiteY0" fmla="*/ 76960 h 810372"/>
                <a:gd name="connsiteX1" fmla="*/ 600453 w 785582"/>
                <a:gd name="connsiteY1" fmla="*/ 3451 h 810372"/>
                <a:gd name="connsiteX2" fmla="*/ 439635 w 785582"/>
                <a:gd name="connsiteY2" fmla="*/ 44571 h 810372"/>
                <a:gd name="connsiteX3" fmla="*/ 358169 w 785582"/>
                <a:gd name="connsiteY3" fmla="*/ 132585 h 810372"/>
                <a:gd name="connsiteX4" fmla="*/ 296630 w 785582"/>
                <a:gd name="connsiteY4" fmla="*/ 245664 h 810372"/>
                <a:gd name="connsiteX5" fmla="*/ 291068 w 785582"/>
                <a:gd name="connsiteY5" fmla="*/ 244467 h 810372"/>
                <a:gd name="connsiteX6" fmla="*/ 314937 w 785582"/>
                <a:gd name="connsiteY6" fmla="*/ 154201 h 810372"/>
                <a:gd name="connsiteX7" fmla="*/ 316134 w 785582"/>
                <a:gd name="connsiteY7" fmla="*/ 154482 h 810372"/>
                <a:gd name="connsiteX8" fmla="*/ 312966 w 785582"/>
                <a:gd name="connsiteY8" fmla="*/ 149976 h 810372"/>
                <a:gd name="connsiteX9" fmla="*/ 246428 w 785582"/>
                <a:gd name="connsiteY9" fmla="*/ 134556 h 810372"/>
                <a:gd name="connsiteX10" fmla="*/ 147501 w 785582"/>
                <a:gd name="connsiteY10" fmla="*/ 111743 h 810372"/>
                <a:gd name="connsiteX11" fmla="*/ 141797 w 785582"/>
                <a:gd name="connsiteY11" fmla="*/ 88437 h 810372"/>
                <a:gd name="connsiteX12" fmla="*/ 137432 w 785582"/>
                <a:gd name="connsiteY12" fmla="*/ 52317 h 810372"/>
                <a:gd name="connsiteX13" fmla="*/ 9496 w 785582"/>
                <a:gd name="connsiteY13" fmla="*/ 26617 h 810372"/>
                <a:gd name="connsiteX14" fmla="*/ 906 w 785582"/>
                <a:gd name="connsiteY14" fmla="*/ 37812 h 810372"/>
                <a:gd name="connsiteX15" fmla="*/ 4004 w 785582"/>
                <a:gd name="connsiteY15" fmla="*/ 59076 h 810372"/>
                <a:gd name="connsiteX16" fmla="*/ 8862 w 785582"/>
                <a:gd name="connsiteY16" fmla="*/ 191518 h 810372"/>
                <a:gd name="connsiteX17" fmla="*/ 36885 w 785582"/>
                <a:gd name="connsiteY17" fmla="*/ 567511 h 810372"/>
                <a:gd name="connsiteX18" fmla="*/ 88849 w 785582"/>
                <a:gd name="connsiteY18" fmla="*/ 739595 h 810372"/>
                <a:gd name="connsiteX19" fmla="*/ 257341 w 785582"/>
                <a:gd name="connsiteY19" fmla="*/ 793671 h 810372"/>
                <a:gd name="connsiteX20" fmla="*/ 294166 w 785582"/>
                <a:gd name="connsiteY20" fmla="*/ 762479 h 810372"/>
                <a:gd name="connsiteX21" fmla="*/ 344299 w 785582"/>
                <a:gd name="connsiteY21" fmla="*/ 690660 h 810372"/>
                <a:gd name="connsiteX22" fmla="*/ 375068 w 785582"/>
                <a:gd name="connsiteY22" fmla="*/ 638133 h 810372"/>
                <a:gd name="connsiteX23" fmla="*/ 392741 w 785582"/>
                <a:gd name="connsiteY23" fmla="*/ 600534 h 810372"/>
                <a:gd name="connsiteX24" fmla="*/ 460828 w 785582"/>
                <a:gd name="connsiteY24" fmla="*/ 444856 h 810372"/>
                <a:gd name="connsiteX25" fmla="*/ 529972 w 785582"/>
                <a:gd name="connsiteY25" fmla="*/ 381205 h 810372"/>
                <a:gd name="connsiteX26" fmla="*/ 641220 w 785582"/>
                <a:gd name="connsiteY26" fmla="*/ 330227 h 810372"/>
                <a:gd name="connsiteX27" fmla="*/ 741908 w 785582"/>
                <a:gd name="connsiteY27" fmla="*/ 233765 h 810372"/>
                <a:gd name="connsiteX28" fmla="*/ 770495 w 785582"/>
                <a:gd name="connsiteY28" fmla="*/ 193631 h 810372"/>
                <a:gd name="connsiteX29" fmla="*/ 754723 w 785582"/>
                <a:gd name="connsiteY29" fmla="*/ 76960 h 81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5582" h="810372">
                  <a:moveTo>
                    <a:pt x="754723" y="76960"/>
                  </a:moveTo>
                  <a:cubicBezTo>
                    <a:pt x="711913" y="34784"/>
                    <a:pt x="658541" y="13591"/>
                    <a:pt x="600453" y="3451"/>
                  </a:cubicBezTo>
                  <a:cubicBezTo>
                    <a:pt x="540885" y="-6969"/>
                    <a:pt x="487373" y="6057"/>
                    <a:pt x="439635" y="44571"/>
                  </a:cubicBezTo>
                  <a:cubicBezTo>
                    <a:pt x="408020" y="70130"/>
                    <a:pt x="371477" y="94704"/>
                    <a:pt x="358169" y="132585"/>
                  </a:cubicBezTo>
                  <a:cubicBezTo>
                    <a:pt x="321767" y="235807"/>
                    <a:pt x="314092" y="220528"/>
                    <a:pt x="296630" y="245664"/>
                  </a:cubicBezTo>
                  <a:cubicBezTo>
                    <a:pt x="294800" y="245242"/>
                    <a:pt x="292899" y="244890"/>
                    <a:pt x="291068" y="244467"/>
                  </a:cubicBezTo>
                  <a:cubicBezTo>
                    <a:pt x="299024" y="214402"/>
                    <a:pt x="306981" y="184337"/>
                    <a:pt x="314937" y="154201"/>
                  </a:cubicBezTo>
                  <a:cubicBezTo>
                    <a:pt x="315360" y="154271"/>
                    <a:pt x="315712" y="154342"/>
                    <a:pt x="316134" y="154482"/>
                  </a:cubicBezTo>
                  <a:cubicBezTo>
                    <a:pt x="315430" y="152933"/>
                    <a:pt x="314444" y="151455"/>
                    <a:pt x="312966" y="149976"/>
                  </a:cubicBezTo>
                  <a:cubicBezTo>
                    <a:pt x="291772" y="140682"/>
                    <a:pt x="268607" y="139626"/>
                    <a:pt x="246428" y="134556"/>
                  </a:cubicBezTo>
                  <a:cubicBezTo>
                    <a:pt x="213475" y="127022"/>
                    <a:pt x="179185" y="125051"/>
                    <a:pt x="147501" y="111743"/>
                  </a:cubicBezTo>
                  <a:cubicBezTo>
                    <a:pt x="138981" y="105617"/>
                    <a:pt x="142361" y="96464"/>
                    <a:pt x="141797" y="88437"/>
                  </a:cubicBezTo>
                  <a:cubicBezTo>
                    <a:pt x="140952" y="76327"/>
                    <a:pt x="144473" y="63653"/>
                    <a:pt x="137432" y="52317"/>
                  </a:cubicBezTo>
                  <a:cubicBezTo>
                    <a:pt x="97087" y="32390"/>
                    <a:pt x="52305" y="34362"/>
                    <a:pt x="9496" y="26617"/>
                  </a:cubicBezTo>
                  <a:cubicBezTo>
                    <a:pt x="3722" y="25560"/>
                    <a:pt x="-2333" y="29363"/>
                    <a:pt x="906" y="37812"/>
                  </a:cubicBezTo>
                  <a:cubicBezTo>
                    <a:pt x="4708" y="44501"/>
                    <a:pt x="3722" y="51964"/>
                    <a:pt x="4004" y="59076"/>
                  </a:cubicBezTo>
                  <a:cubicBezTo>
                    <a:pt x="5764" y="103223"/>
                    <a:pt x="7172" y="147371"/>
                    <a:pt x="8862" y="191518"/>
                  </a:cubicBezTo>
                  <a:cubicBezTo>
                    <a:pt x="13650" y="317201"/>
                    <a:pt x="17875" y="442955"/>
                    <a:pt x="36885" y="567511"/>
                  </a:cubicBezTo>
                  <a:cubicBezTo>
                    <a:pt x="45968" y="627220"/>
                    <a:pt x="57797" y="686435"/>
                    <a:pt x="88849" y="739595"/>
                  </a:cubicBezTo>
                  <a:cubicBezTo>
                    <a:pt x="119548" y="792122"/>
                    <a:pt x="179185" y="835354"/>
                    <a:pt x="257341" y="793671"/>
                  </a:cubicBezTo>
                  <a:cubicBezTo>
                    <a:pt x="272198" y="786348"/>
                    <a:pt x="285576" y="777194"/>
                    <a:pt x="294166" y="762479"/>
                  </a:cubicBezTo>
                  <a:cubicBezTo>
                    <a:pt x="312191" y="739454"/>
                    <a:pt x="329442" y="715867"/>
                    <a:pt x="344299" y="690660"/>
                  </a:cubicBezTo>
                  <a:cubicBezTo>
                    <a:pt x="358381" y="675381"/>
                    <a:pt x="367393" y="657144"/>
                    <a:pt x="375068" y="638133"/>
                  </a:cubicBezTo>
                  <a:cubicBezTo>
                    <a:pt x="380208" y="625248"/>
                    <a:pt x="386545" y="612926"/>
                    <a:pt x="392741" y="600534"/>
                  </a:cubicBezTo>
                  <a:cubicBezTo>
                    <a:pt x="418089" y="549768"/>
                    <a:pt x="434565" y="495200"/>
                    <a:pt x="460828" y="444856"/>
                  </a:cubicBezTo>
                  <a:cubicBezTo>
                    <a:pt x="476389" y="415072"/>
                    <a:pt x="497019" y="392963"/>
                    <a:pt x="529972" y="381205"/>
                  </a:cubicBezTo>
                  <a:cubicBezTo>
                    <a:pt x="568345" y="367545"/>
                    <a:pt x="605945" y="351139"/>
                    <a:pt x="641220" y="330227"/>
                  </a:cubicBezTo>
                  <a:cubicBezTo>
                    <a:pt x="682129" y="305865"/>
                    <a:pt x="712969" y="270801"/>
                    <a:pt x="741908" y="233765"/>
                  </a:cubicBezTo>
                  <a:cubicBezTo>
                    <a:pt x="752117" y="220880"/>
                    <a:pt x="762468" y="208065"/>
                    <a:pt x="770495" y="193631"/>
                  </a:cubicBezTo>
                  <a:cubicBezTo>
                    <a:pt x="794716" y="150399"/>
                    <a:pt x="789998" y="111743"/>
                    <a:pt x="754723" y="76960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18">
              <a:extLst>
                <a:ext uri="{FF2B5EF4-FFF2-40B4-BE49-F238E27FC236}">
                  <a16:creationId xmlns:a16="http://schemas.microsoft.com/office/drawing/2014/main" id="{55B15589-2466-4E81-AE22-B5252668B102}"/>
                </a:ext>
              </a:extLst>
            </p:cNvPr>
            <p:cNvSpPr/>
            <p:nvPr/>
          </p:nvSpPr>
          <p:spPr>
            <a:xfrm>
              <a:off x="6074805" y="5233485"/>
              <a:ext cx="270799" cy="477102"/>
            </a:xfrm>
            <a:custGeom>
              <a:avLst/>
              <a:gdLst>
                <a:gd name="connsiteX0" fmla="*/ 126246 w 270799"/>
                <a:gd name="connsiteY0" fmla="*/ 477102 h 477102"/>
                <a:gd name="connsiteX1" fmla="*/ 270800 w 270799"/>
                <a:gd name="connsiteY1" fmla="*/ 0 h 477102"/>
                <a:gd name="connsiteX2" fmla="*/ 0 w 270799"/>
                <a:gd name="connsiteY2" fmla="*/ 307835 h 477102"/>
                <a:gd name="connsiteX3" fmla="*/ 126246 w 270799"/>
                <a:gd name="connsiteY3" fmla="*/ 477102 h 47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799" h="477102">
                  <a:moveTo>
                    <a:pt x="126246" y="477102"/>
                  </a:moveTo>
                  <a:cubicBezTo>
                    <a:pt x="169901" y="316707"/>
                    <a:pt x="219329" y="158072"/>
                    <a:pt x="270800" y="0"/>
                  </a:cubicBezTo>
                  <a:lnTo>
                    <a:pt x="0" y="307835"/>
                  </a:lnTo>
                  <a:lnTo>
                    <a:pt x="126246" y="477102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19">
              <a:extLst>
                <a:ext uri="{FF2B5EF4-FFF2-40B4-BE49-F238E27FC236}">
                  <a16:creationId xmlns:a16="http://schemas.microsoft.com/office/drawing/2014/main" id="{68155C0E-6582-4456-B1EB-AAA445EEE294}"/>
                </a:ext>
              </a:extLst>
            </p:cNvPr>
            <p:cNvSpPr/>
            <p:nvPr/>
          </p:nvSpPr>
          <p:spPr>
            <a:xfrm>
              <a:off x="5753161" y="5094415"/>
              <a:ext cx="595540" cy="446905"/>
            </a:xfrm>
            <a:custGeom>
              <a:avLst/>
              <a:gdLst>
                <a:gd name="connsiteX0" fmla="*/ 580896 w 595540"/>
                <a:gd name="connsiteY0" fmla="*/ 115130 h 446905"/>
                <a:gd name="connsiteX1" fmla="*/ 238278 w 595540"/>
                <a:gd name="connsiteY1" fmla="*/ 37115 h 446905"/>
                <a:gd name="connsiteX2" fmla="*/ 226167 w 595540"/>
                <a:gd name="connsiteY2" fmla="*/ 25145 h 446905"/>
                <a:gd name="connsiteX3" fmla="*/ 193074 w 595540"/>
                <a:gd name="connsiteY3" fmla="*/ 79 h 446905"/>
                <a:gd name="connsiteX4" fmla="*/ 15076 w 595540"/>
                <a:gd name="connsiteY4" fmla="*/ 9 h 446905"/>
                <a:gd name="connsiteX5" fmla="*/ 571 w 595540"/>
                <a:gd name="connsiteY5" fmla="*/ 16344 h 446905"/>
                <a:gd name="connsiteX6" fmla="*/ 321644 w 595540"/>
                <a:gd name="connsiteY6" fmla="*/ 446905 h 446905"/>
                <a:gd name="connsiteX7" fmla="*/ 592444 w 595540"/>
                <a:gd name="connsiteY7" fmla="*/ 138999 h 446905"/>
                <a:gd name="connsiteX8" fmla="*/ 593500 w 595540"/>
                <a:gd name="connsiteY8" fmla="*/ 135831 h 446905"/>
                <a:gd name="connsiteX9" fmla="*/ 580896 w 595540"/>
                <a:gd name="connsiteY9" fmla="*/ 115130 h 44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540" h="446905">
                  <a:moveTo>
                    <a:pt x="580896" y="115130"/>
                  </a:moveTo>
                  <a:cubicBezTo>
                    <a:pt x="466549" y="89641"/>
                    <a:pt x="352554" y="62885"/>
                    <a:pt x="238278" y="37115"/>
                  </a:cubicBezTo>
                  <a:cubicBezTo>
                    <a:pt x="230321" y="35284"/>
                    <a:pt x="226026" y="32961"/>
                    <a:pt x="226167" y="25145"/>
                  </a:cubicBezTo>
                  <a:cubicBezTo>
                    <a:pt x="226590" y="1487"/>
                    <a:pt x="210466" y="79"/>
                    <a:pt x="193074" y="79"/>
                  </a:cubicBezTo>
                  <a:cubicBezTo>
                    <a:pt x="133718" y="220"/>
                    <a:pt x="74362" y="924"/>
                    <a:pt x="15076" y="9"/>
                  </a:cubicBezTo>
                  <a:cubicBezTo>
                    <a:pt x="-344" y="-273"/>
                    <a:pt x="-978" y="6345"/>
                    <a:pt x="571" y="16344"/>
                  </a:cubicBezTo>
                  <a:lnTo>
                    <a:pt x="321644" y="446905"/>
                  </a:lnTo>
                  <a:lnTo>
                    <a:pt x="592444" y="138999"/>
                  </a:lnTo>
                  <a:cubicBezTo>
                    <a:pt x="592796" y="137943"/>
                    <a:pt x="593148" y="136887"/>
                    <a:pt x="593500" y="135831"/>
                  </a:cubicBezTo>
                  <a:cubicBezTo>
                    <a:pt x="598076" y="121749"/>
                    <a:pt x="595401" y="118299"/>
                    <a:pt x="580896" y="115130"/>
                  </a:cubicBez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20">
              <a:extLst>
                <a:ext uri="{FF2B5EF4-FFF2-40B4-BE49-F238E27FC236}">
                  <a16:creationId xmlns:a16="http://schemas.microsoft.com/office/drawing/2014/main" id="{5B20B27A-AF24-4E4D-B2B6-1475FCED71EA}"/>
                </a:ext>
              </a:extLst>
            </p:cNvPr>
            <p:cNvSpPr/>
            <p:nvPr/>
          </p:nvSpPr>
          <p:spPr>
            <a:xfrm>
              <a:off x="5753733" y="5110758"/>
              <a:ext cx="321072" cy="666155"/>
            </a:xfrm>
            <a:custGeom>
              <a:avLst/>
              <a:gdLst>
                <a:gd name="connsiteX0" fmla="*/ 0 w 321072"/>
                <a:gd name="connsiteY0" fmla="*/ 0 h 666155"/>
                <a:gd name="connsiteX1" fmla="*/ 422 w 321072"/>
                <a:gd name="connsiteY1" fmla="*/ 2465 h 666155"/>
                <a:gd name="connsiteX2" fmla="*/ 51541 w 321072"/>
                <a:gd name="connsiteY2" fmla="*/ 294739 h 666155"/>
                <a:gd name="connsiteX3" fmla="*/ 109348 w 321072"/>
                <a:gd name="connsiteY3" fmla="*/ 630598 h 666155"/>
                <a:gd name="connsiteX4" fmla="*/ 113925 w 321072"/>
                <a:gd name="connsiteY4" fmla="*/ 666156 h 666155"/>
                <a:gd name="connsiteX5" fmla="*/ 321073 w 321072"/>
                <a:gd name="connsiteY5" fmla="*/ 430561 h 666155"/>
                <a:gd name="connsiteX6" fmla="*/ 0 w 321072"/>
                <a:gd name="connsiteY6" fmla="*/ 0 h 6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072" h="666155">
                  <a:moveTo>
                    <a:pt x="0" y="0"/>
                  </a:moveTo>
                  <a:cubicBezTo>
                    <a:pt x="141" y="775"/>
                    <a:pt x="282" y="1620"/>
                    <a:pt x="422" y="2465"/>
                  </a:cubicBezTo>
                  <a:cubicBezTo>
                    <a:pt x="17462" y="99913"/>
                    <a:pt x="34642" y="197291"/>
                    <a:pt x="51541" y="294739"/>
                  </a:cubicBezTo>
                  <a:cubicBezTo>
                    <a:pt x="70904" y="406692"/>
                    <a:pt x="89422" y="518786"/>
                    <a:pt x="109348" y="630598"/>
                  </a:cubicBezTo>
                  <a:cubicBezTo>
                    <a:pt x="111460" y="642568"/>
                    <a:pt x="113009" y="654467"/>
                    <a:pt x="113925" y="666156"/>
                  </a:cubicBezTo>
                  <a:lnTo>
                    <a:pt x="321073" y="4305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21">
              <a:extLst>
                <a:ext uri="{FF2B5EF4-FFF2-40B4-BE49-F238E27FC236}">
                  <a16:creationId xmlns:a16="http://schemas.microsoft.com/office/drawing/2014/main" id="{226AA9F8-4B32-411C-953F-232FC37E8C1C}"/>
                </a:ext>
              </a:extLst>
            </p:cNvPr>
            <p:cNvSpPr/>
            <p:nvPr/>
          </p:nvSpPr>
          <p:spPr>
            <a:xfrm>
              <a:off x="5708921" y="5541320"/>
              <a:ext cx="563106" cy="1317400"/>
            </a:xfrm>
            <a:custGeom>
              <a:avLst/>
              <a:gdLst>
                <a:gd name="connsiteX0" fmla="*/ 158736 w 563106"/>
                <a:gd name="connsiteY0" fmla="*/ 235664 h 1317400"/>
                <a:gd name="connsiteX1" fmla="*/ 110504 w 563106"/>
                <a:gd name="connsiteY1" fmla="*/ 420281 h 1317400"/>
                <a:gd name="connsiteX2" fmla="*/ 61991 w 563106"/>
                <a:gd name="connsiteY2" fmla="*/ 497029 h 1317400"/>
                <a:gd name="connsiteX3" fmla="*/ 45163 w 563106"/>
                <a:gd name="connsiteY3" fmla="*/ 648412 h 1317400"/>
                <a:gd name="connsiteX4" fmla="*/ 55302 w 563106"/>
                <a:gd name="connsiteY4" fmla="*/ 675661 h 1317400"/>
                <a:gd name="connsiteX5" fmla="*/ 54598 w 563106"/>
                <a:gd name="connsiteY5" fmla="*/ 807611 h 1317400"/>
                <a:gd name="connsiteX6" fmla="*/ 945 w 563106"/>
                <a:gd name="connsiteY6" fmla="*/ 1083621 h 1317400"/>
                <a:gd name="connsiteX7" fmla="*/ 137190 w 563106"/>
                <a:gd name="connsiteY7" fmla="*/ 1285276 h 1317400"/>
                <a:gd name="connsiteX8" fmla="*/ 330115 w 563106"/>
                <a:gd name="connsiteY8" fmla="*/ 1316821 h 1317400"/>
                <a:gd name="connsiteX9" fmla="*/ 377924 w 563106"/>
                <a:gd name="connsiteY9" fmla="*/ 1235637 h 1317400"/>
                <a:gd name="connsiteX10" fmla="*/ 373418 w 563106"/>
                <a:gd name="connsiteY10" fmla="*/ 1226906 h 1317400"/>
                <a:gd name="connsiteX11" fmla="*/ 336664 w 563106"/>
                <a:gd name="connsiteY11" fmla="*/ 1154454 h 1317400"/>
                <a:gd name="connsiteX12" fmla="*/ 369897 w 563106"/>
                <a:gd name="connsiteY12" fmla="*/ 1156777 h 1317400"/>
                <a:gd name="connsiteX13" fmla="*/ 500157 w 563106"/>
                <a:gd name="connsiteY13" fmla="*/ 1163325 h 1317400"/>
                <a:gd name="connsiteX14" fmla="*/ 560992 w 563106"/>
                <a:gd name="connsiteY14" fmla="*/ 1108898 h 1317400"/>
                <a:gd name="connsiteX15" fmla="*/ 558105 w 563106"/>
                <a:gd name="connsiteY15" fmla="*/ 1024264 h 1317400"/>
                <a:gd name="connsiteX16" fmla="*/ 535151 w 563106"/>
                <a:gd name="connsiteY16" fmla="*/ 764660 h 1317400"/>
                <a:gd name="connsiteX17" fmla="*/ 522900 w 563106"/>
                <a:gd name="connsiteY17" fmla="*/ 595886 h 1317400"/>
                <a:gd name="connsiteX18" fmla="*/ 452982 w 563106"/>
                <a:gd name="connsiteY18" fmla="*/ 348814 h 1317400"/>
                <a:gd name="connsiteX19" fmla="*/ 451503 w 563106"/>
                <a:gd name="connsiteY19" fmla="*/ 326213 h 1317400"/>
                <a:gd name="connsiteX20" fmla="*/ 492130 w 563106"/>
                <a:gd name="connsiteY20" fmla="*/ 169408 h 1317400"/>
                <a:gd name="connsiteX21" fmla="*/ 365884 w 563106"/>
                <a:gd name="connsiteY21" fmla="*/ 0 h 1317400"/>
                <a:gd name="connsiteX22" fmla="*/ 158736 w 563106"/>
                <a:gd name="connsiteY22" fmla="*/ 235664 h 13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106" h="1317400">
                  <a:moveTo>
                    <a:pt x="158736" y="235664"/>
                  </a:moveTo>
                  <a:cubicBezTo>
                    <a:pt x="164087" y="301569"/>
                    <a:pt x="150287" y="363249"/>
                    <a:pt x="110504" y="420281"/>
                  </a:cubicBezTo>
                  <a:cubicBezTo>
                    <a:pt x="93183" y="445066"/>
                    <a:pt x="78116" y="471400"/>
                    <a:pt x="61991" y="497029"/>
                  </a:cubicBezTo>
                  <a:cubicBezTo>
                    <a:pt x="31997" y="544767"/>
                    <a:pt x="21646" y="594689"/>
                    <a:pt x="45163" y="648412"/>
                  </a:cubicBezTo>
                  <a:cubicBezTo>
                    <a:pt x="49036" y="657284"/>
                    <a:pt x="51712" y="666648"/>
                    <a:pt x="55302" y="675661"/>
                  </a:cubicBezTo>
                  <a:cubicBezTo>
                    <a:pt x="72976" y="719808"/>
                    <a:pt x="70018" y="763252"/>
                    <a:pt x="54598" y="807611"/>
                  </a:cubicBezTo>
                  <a:cubicBezTo>
                    <a:pt x="23547" y="896962"/>
                    <a:pt x="-5673" y="986806"/>
                    <a:pt x="945" y="1083621"/>
                  </a:cubicBezTo>
                  <a:cubicBezTo>
                    <a:pt x="7282" y="1177478"/>
                    <a:pt x="47628" y="1248241"/>
                    <a:pt x="137190" y="1285276"/>
                  </a:cubicBezTo>
                  <a:cubicBezTo>
                    <a:pt x="198870" y="1310765"/>
                    <a:pt x="263577" y="1319919"/>
                    <a:pt x="330115" y="1316821"/>
                  </a:cubicBezTo>
                  <a:cubicBezTo>
                    <a:pt x="386022" y="1314216"/>
                    <a:pt x="402709" y="1285981"/>
                    <a:pt x="377924" y="1235637"/>
                  </a:cubicBezTo>
                  <a:cubicBezTo>
                    <a:pt x="376446" y="1232680"/>
                    <a:pt x="374897" y="1229793"/>
                    <a:pt x="373418" y="1226906"/>
                  </a:cubicBezTo>
                  <a:cubicBezTo>
                    <a:pt x="361659" y="1203671"/>
                    <a:pt x="349830" y="1180435"/>
                    <a:pt x="336664" y="1154454"/>
                  </a:cubicBezTo>
                  <a:cubicBezTo>
                    <a:pt x="350253" y="1155439"/>
                    <a:pt x="360040" y="1156354"/>
                    <a:pt x="369897" y="1156777"/>
                  </a:cubicBezTo>
                  <a:cubicBezTo>
                    <a:pt x="413341" y="1158678"/>
                    <a:pt x="456573" y="1164733"/>
                    <a:pt x="500157" y="1163325"/>
                  </a:cubicBezTo>
                  <a:cubicBezTo>
                    <a:pt x="536841" y="1162128"/>
                    <a:pt x="555359" y="1144596"/>
                    <a:pt x="560992" y="1108898"/>
                  </a:cubicBezTo>
                  <a:cubicBezTo>
                    <a:pt x="565498" y="1080382"/>
                    <a:pt x="561978" y="1052217"/>
                    <a:pt x="558105" y="1024264"/>
                  </a:cubicBezTo>
                  <a:cubicBezTo>
                    <a:pt x="545995" y="938081"/>
                    <a:pt x="535996" y="851969"/>
                    <a:pt x="535151" y="764660"/>
                  </a:cubicBezTo>
                  <a:cubicBezTo>
                    <a:pt x="534659" y="708331"/>
                    <a:pt x="529730" y="651792"/>
                    <a:pt x="522900" y="595886"/>
                  </a:cubicBezTo>
                  <a:cubicBezTo>
                    <a:pt x="512409" y="510196"/>
                    <a:pt x="487624" y="427956"/>
                    <a:pt x="452982" y="348814"/>
                  </a:cubicBezTo>
                  <a:cubicBezTo>
                    <a:pt x="449602" y="341140"/>
                    <a:pt x="449532" y="334451"/>
                    <a:pt x="451503" y="326213"/>
                  </a:cubicBezTo>
                  <a:cubicBezTo>
                    <a:pt x="464389" y="273757"/>
                    <a:pt x="477978" y="221442"/>
                    <a:pt x="492130" y="169408"/>
                  </a:cubicBezTo>
                  <a:lnTo>
                    <a:pt x="365884" y="0"/>
                  </a:lnTo>
                  <a:lnTo>
                    <a:pt x="158736" y="235664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22">
              <a:extLst>
                <a:ext uri="{FF2B5EF4-FFF2-40B4-BE49-F238E27FC236}">
                  <a16:creationId xmlns:a16="http://schemas.microsoft.com/office/drawing/2014/main" id="{8CEC6ABB-35B5-4ED9-88C3-08EA9B3AF7E7}"/>
                </a:ext>
              </a:extLst>
            </p:cNvPr>
            <p:cNvSpPr/>
            <p:nvPr/>
          </p:nvSpPr>
          <p:spPr>
            <a:xfrm>
              <a:off x="5266243" y="3268014"/>
              <a:ext cx="1605560" cy="1944858"/>
            </a:xfrm>
            <a:custGeom>
              <a:avLst/>
              <a:gdLst>
                <a:gd name="connsiteX0" fmla="*/ 486574 w 1605560"/>
                <a:gd name="connsiteY0" fmla="*/ 1826198 h 1944858"/>
                <a:gd name="connsiteX1" fmla="*/ 680063 w 1605560"/>
                <a:gd name="connsiteY1" fmla="*/ 1826550 h 1944858"/>
                <a:gd name="connsiteX2" fmla="*/ 713156 w 1605560"/>
                <a:gd name="connsiteY2" fmla="*/ 1851617 h 1944858"/>
                <a:gd name="connsiteX3" fmla="*/ 725267 w 1605560"/>
                <a:gd name="connsiteY3" fmla="*/ 1863587 h 1944858"/>
                <a:gd name="connsiteX4" fmla="*/ 1082390 w 1605560"/>
                <a:gd name="connsiteY4" fmla="*/ 1944840 h 1944858"/>
                <a:gd name="connsiteX5" fmla="*/ 1233139 w 1605560"/>
                <a:gd name="connsiteY5" fmla="*/ 1516251 h 1944858"/>
                <a:gd name="connsiteX6" fmla="*/ 1280455 w 1605560"/>
                <a:gd name="connsiteY6" fmla="*/ 1207288 h 1944858"/>
                <a:gd name="connsiteX7" fmla="*/ 1301367 w 1605560"/>
                <a:gd name="connsiteY7" fmla="*/ 970850 h 1944858"/>
                <a:gd name="connsiteX8" fmla="*/ 1313830 w 1605560"/>
                <a:gd name="connsiteY8" fmla="*/ 749760 h 1944858"/>
                <a:gd name="connsiteX9" fmla="*/ 1327278 w 1605560"/>
                <a:gd name="connsiteY9" fmla="*/ 722159 h 1944858"/>
                <a:gd name="connsiteX10" fmla="*/ 1408673 w 1605560"/>
                <a:gd name="connsiteY10" fmla="*/ 635765 h 1944858"/>
                <a:gd name="connsiteX11" fmla="*/ 1529991 w 1605560"/>
                <a:gd name="connsiteY11" fmla="*/ 492339 h 1944858"/>
                <a:gd name="connsiteX12" fmla="*/ 1575335 w 1605560"/>
                <a:gd name="connsiteY12" fmla="*/ 422843 h 1944858"/>
                <a:gd name="connsiteX13" fmla="*/ 1605471 w 1605560"/>
                <a:gd name="connsiteY13" fmla="*/ 329901 h 1944858"/>
                <a:gd name="connsiteX14" fmla="*/ 1580334 w 1605560"/>
                <a:gd name="connsiteY14" fmla="*/ 252309 h 1944858"/>
                <a:gd name="connsiteX15" fmla="*/ 1514289 w 1605560"/>
                <a:gd name="connsiteY15" fmla="*/ 187672 h 1944858"/>
                <a:gd name="connsiteX16" fmla="*/ 1330517 w 1605560"/>
                <a:gd name="connsiteY16" fmla="*/ 106418 h 1944858"/>
                <a:gd name="connsiteX17" fmla="*/ 1012331 w 1605560"/>
                <a:gd name="connsiteY17" fmla="*/ 89237 h 1944858"/>
                <a:gd name="connsiteX18" fmla="*/ 970155 w 1605560"/>
                <a:gd name="connsiteY18" fmla="*/ 98743 h 1944858"/>
                <a:gd name="connsiteX19" fmla="*/ 847359 w 1605560"/>
                <a:gd name="connsiteY19" fmla="*/ 153593 h 1944858"/>
                <a:gd name="connsiteX20" fmla="*/ 812224 w 1605560"/>
                <a:gd name="connsiteY20" fmla="*/ 146974 h 1944858"/>
                <a:gd name="connsiteX21" fmla="*/ 711185 w 1605560"/>
                <a:gd name="connsiteY21" fmla="*/ 67832 h 1944858"/>
                <a:gd name="connsiteX22" fmla="*/ 483265 w 1605560"/>
                <a:gd name="connsiteY22" fmla="*/ 27 h 1944858"/>
                <a:gd name="connsiteX23" fmla="*/ 168388 w 1605560"/>
                <a:gd name="connsiteY23" fmla="*/ 86984 h 1944858"/>
                <a:gd name="connsiteX24" fmla="*/ 48197 w 1605560"/>
                <a:gd name="connsiteY24" fmla="*/ 179222 h 1944858"/>
                <a:gd name="connsiteX25" fmla="*/ 13555 w 1605560"/>
                <a:gd name="connsiteY25" fmla="*/ 369049 h 1944858"/>
                <a:gd name="connsiteX26" fmla="*/ 103681 w 1605560"/>
                <a:gd name="connsiteY26" fmla="*/ 499943 h 1944858"/>
                <a:gd name="connsiteX27" fmla="*/ 213733 w 1605560"/>
                <a:gd name="connsiteY27" fmla="*/ 583028 h 1944858"/>
                <a:gd name="connsiteX28" fmla="*/ 320264 w 1605560"/>
                <a:gd name="connsiteY28" fmla="*/ 647735 h 1944858"/>
                <a:gd name="connsiteX29" fmla="*/ 382437 w 1605560"/>
                <a:gd name="connsiteY29" fmla="*/ 759477 h 1944858"/>
                <a:gd name="connsiteX30" fmla="*/ 375185 w 1605560"/>
                <a:gd name="connsiteY30" fmla="*/ 848053 h 1944858"/>
                <a:gd name="connsiteX31" fmla="*/ 348006 w 1605560"/>
                <a:gd name="connsiteY31" fmla="*/ 1024080 h 1944858"/>
                <a:gd name="connsiteX32" fmla="*/ 341669 w 1605560"/>
                <a:gd name="connsiteY32" fmla="*/ 1264814 h 1944858"/>
                <a:gd name="connsiteX33" fmla="*/ 380888 w 1605560"/>
                <a:gd name="connsiteY33" fmla="*/ 1500761 h 1944858"/>
                <a:gd name="connsiteX34" fmla="*/ 486574 w 1605560"/>
                <a:gd name="connsiteY34" fmla="*/ 1826198 h 19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05560" h="1944858">
                  <a:moveTo>
                    <a:pt x="486574" y="1826198"/>
                  </a:moveTo>
                  <a:cubicBezTo>
                    <a:pt x="545931" y="1827184"/>
                    <a:pt x="620707" y="1826621"/>
                    <a:pt x="680063" y="1826550"/>
                  </a:cubicBezTo>
                  <a:cubicBezTo>
                    <a:pt x="697454" y="1826550"/>
                    <a:pt x="713508" y="1827959"/>
                    <a:pt x="713156" y="1851617"/>
                  </a:cubicBezTo>
                  <a:cubicBezTo>
                    <a:pt x="713015" y="1859432"/>
                    <a:pt x="717310" y="1861756"/>
                    <a:pt x="725267" y="1863587"/>
                  </a:cubicBezTo>
                  <a:cubicBezTo>
                    <a:pt x="839543" y="1889357"/>
                    <a:pt x="968043" y="1919352"/>
                    <a:pt x="1082390" y="1944840"/>
                  </a:cubicBezTo>
                  <a:cubicBezTo>
                    <a:pt x="1096824" y="1948079"/>
                    <a:pt x="1230393" y="1530192"/>
                    <a:pt x="1233139" y="1516251"/>
                  </a:cubicBezTo>
                  <a:cubicBezTo>
                    <a:pt x="1253558" y="1414015"/>
                    <a:pt x="1269471" y="1311004"/>
                    <a:pt x="1280455" y="1207288"/>
                  </a:cubicBezTo>
                  <a:cubicBezTo>
                    <a:pt x="1288834" y="1128569"/>
                    <a:pt x="1295734" y="1049780"/>
                    <a:pt x="1301367" y="970850"/>
                  </a:cubicBezTo>
                  <a:cubicBezTo>
                    <a:pt x="1306577" y="897200"/>
                    <a:pt x="1310802" y="823480"/>
                    <a:pt x="1313830" y="749760"/>
                  </a:cubicBezTo>
                  <a:cubicBezTo>
                    <a:pt x="1314323" y="738283"/>
                    <a:pt x="1319463" y="729623"/>
                    <a:pt x="1327278" y="722159"/>
                  </a:cubicBezTo>
                  <a:cubicBezTo>
                    <a:pt x="1356006" y="694910"/>
                    <a:pt x="1381635" y="664634"/>
                    <a:pt x="1408673" y="635765"/>
                  </a:cubicBezTo>
                  <a:cubicBezTo>
                    <a:pt x="1451412" y="590069"/>
                    <a:pt x="1494152" y="544090"/>
                    <a:pt x="1529991" y="492339"/>
                  </a:cubicBezTo>
                  <a:cubicBezTo>
                    <a:pt x="1546044" y="469737"/>
                    <a:pt x="1561605" y="446924"/>
                    <a:pt x="1575335" y="422843"/>
                  </a:cubicBezTo>
                  <a:cubicBezTo>
                    <a:pt x="1591811" y="393975"/>
                    <a:pt x="1604415" y="363769"/>
                    <a:pt x="1605471" y="329901"/>
                  </a:cubicBezTo>
                  <a:cubicBezTo>
                    <a:pt x="1606597" y="300962"/>
                    <a:pt x="1597022" y="275262"/>
                    <a:pt x="1580334" y="252309"/>
                  </a:cubicBezTo>
                  <a:cubicBezTo>
                    <a:pt x="1561957" y="227172"/>
                    <a:pt x="1540904" y="204570"/>
                    <a:pt x="1514289" y="187672"/>
                  </a:cubicBezTo>
                  <a:cubicBezTo>
                    <a:pt x="1457116" y="151269"/>
                    <a:pt x="1396069" y="123175"/>
                    <a:pt x="1330517" y="106418"/>
                  </a:cubicBezTo>
                  <a:cubicBezTo>
                    <a:pt x="1225816" y="79591"/>
                    <a:pt x="1119144" y="80295"/>
                    <a:pt x="1012331" y="89237"/>
                  </a:cubicBezTo>
                  <a:cubicBezTo>
                    <a:pt x="998038" y="90434"/>
                    <a:pt x="983815" y="92687"/>
                    <a:pt x="970155" y="98743"/>
                  </a:cubicBezTo>
                  <a:cubicBezTo>
                    <a:pt x="929176" y="116909"/>
                    <a:pt x="888197" y="135216"/>
                    <a:pt x="847359" y="153593"/>
                  </a:cubicBezTo>
                  <a:cubicBezTo>
                    <a:pt x="832995" y="160071"/>
                    <a:pt x="823349" y="157465"/>
                    <a:pt x="812224" y="146974"/>
                  </a:cubicBezTo>
                  <a:cubicBezTo>
                    <a:pt x="780962" y="117613"/>
                    <a:pt x="747869" y="90364"/>
                    <a:pt x="711185" y="67832"/>
                  </a:cubicBezTo>
                  <a:cubicBezTo>
                    <a:pt x="641196" y="24952"/>
                    <a:pt x="566772" y="-959"/>
                    <a:pt x="483265" y="27"/>
                  </a:cubicBezTo>
                  <a:cubicBezTo>
                    <a:pt x="370326" y="1365"/>
                    <a:pt x="266330" y="32557"/>
                    <a:pt x="168388" y="86984"/>
                  </a:cubicBezTo>
                  <a:cubicBezTo>
                    <a:pt x="123748" y="111769"/>
                    <a:pt x="81502" y="139792"/>
                    <a:pt x="48197" y="179222"/>
                  </a:cubicBezTo>
                  <a:cubicBezTo>
                    <a:pt x="459" y="235762"/>
                    <a:pt x="-13271" y="298216"/>
                    <a:pt x="13555" y="369049"/>
                  </a:cubicBezTo>
                  <a:cubicBezTo>
                    <a:pt x="32989" y="420379"/>
                    <a:pt x="65800" y="461780"/>
                    <a:pt x="103681" y="499943"/>
                  </a:cubicBezTo>
                  <a:cubicBezTo>
                    <a:pt x="135507" y="534092"/>
                    <a:pt x="173528" y="560074"/>
                    <a:pt x="213733" y="583028"/>
                  </a:cubicBezTo>
                  <a:cubicBezTo>
                    <a:pt x="249854" y="603658"/>
                    <a:pt x="285129" y="625555"/>
                    <a:pt x="320264" y="647735"/>
                  </a:cubicBezTo>
                  <a:cubicBezTo>
                    <a:pt x="360821" y="673365"/>
                    <a:pt x="383845" y="709274"/>
                    <a:pt x="382437" y="759477"/>
                  </a:cubicBezTo>
                  <a:cubicBezTo>
                    <a:pt x="381592" y="789190"/>
                    <a:pt x="379973" y="818622"/>
                    <a:pt x="375185" y="848053"/>
                  </a:cubicBezTo>
                  <a:cubicBezTo>
                    <a:pt x="365750" y="906635"/>
                    <a:pt x="356455" y="965287"/>
                    <a:pt x="348006" y="1024080"/>
                  </a:cubicBezTo>
                  <a:cubicBezTo>
                    <a:pt x="336529" y="1104137"/>
                    <a:pt x="335896" y="1184335"/>
                    <a:pt x="341669" y="1264814"/>
                  </a:cubicBezTo>
                  <a:cubicBezTo>
                    <a:pt x="347443" y="1344730"/>
                    <a:pt x="363637" y="1422816"/>
                    <a:pt x="380888" y="1500761"/>
                  </a:cubicBezTo>
                  <a:cubicBezTo>
                    <a:pt x="386591" y="1526953"/>
                    <a:pt x="471084" y="1825917"/>
                    <a:pt x="486574" y="1826198"/>
                  </a:cubicBezTo>
                  <a:close/>
                </a:path>
              </a:pathLst>
            </a:custGeom>
            <a:solidFill>
              <a:srgbClr val="010100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aphic 66">
            <a:extLst>
              <a:ext uri="{FF2B5EF4-FFF2-40B4-BE49-F238E27FC236}">
                <a16:creationId xmlns:a16="http://schemas.microsoft.com/office/drawing/2014/main" id="{831045D2-3A0A-406B-AF44-9CF24C6F51B4}"/>
              </a:ext>
            </a:extLst>
          </p:cNvPr>
          <p:cNvGrpSpPr/>
          <p:nvPr/>
        </p:nvGrpSpPr>
        <p:grpSpPr>
          <a:xfrm flipH="1">
            <a:off x="4936018" y="3810785"/>
            <a:ext cx="661236" cy="1810584"/>
            <a:chOff x="7354684" y="1811872"/>
            <a:chExt cx="1908028" cy="5224528"/>
          </a:xfrm>
        </p:grpSpPr>
        <p:sp>
          <p:nvSpPr>
            <p:cNvPr id="39" name="Freeform: Shape 268">
              <a:extLst>
                <a:ext uri="{FF2B5EF4-FFF2-40B4-BE49-F238E27FC236}">
                  <a16:creationId xmlns:a16="http://schemas.microsoft.com/office/drawing/2014/main" id="{E4F28B93-1099-4530-A79F-B34C5C1B2A61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69">
              <a:extLst>
                <a:ext uri="{FF2B5EF4-FFF2-40B4-BE49-F238E27FC236}">
                  <a16:creationId xmlns:a16="http://schemas.microsoft.com/office/drawing/2014/main" id="{882CA3E3-0200-4EF1-B8E3-17AB5D10CC85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70">
              <a:extLst>
                <a:ext uri="{FF2B5EF4-FFF2-40B4-BE49-F238E27FC236}">
                  <a16:creationId xmlns:a16="http://schemas.microsoft.com/office/drawing/2014/main" id="{2B6C9ACD-FDEC-4B08-9E63-C0200C878A08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71">
              <a:extLst>
                <a:ext uri="{FF2B5EF4-FFF2-40B4-BE49-F238E27FC236}">
                  <a16:creationId xmlns:a16="http://schemas.microsoft.com/office/drawing/2014/main" id="{42E9974B-1AE8-4EBC-A4E1-DBF03C14021D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72">
              <a:extLst>
                <a:ext uri="{FF2B5EF4-FFF2-40B4-BE49-F238E27FC236}">
                  <a16:creationId xmlns:a16="http://schemas.microsoft.com/office/drawing/2014/main" id="{04A803D4-11FA-4474-92DF-D44026DD20D7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73">
              <a:extLst>
                <a:ext uri="{FF2B5EF4-FFF2-40B4-BE49-F238E27FC236}">
                  <a16:creationId xmlns:a16="http://schemas.microsoft.com/office/drawing/2014/main" id="{2B7BDDCE-E5CF-4CCA-AB3F-8ADE5E3B7318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74">
              <a:extLst>
                <a:ext uri="{FF2B5EF4-FFF2-40B4-BE49-F238E27FC236}">
                  <a16:creationId xmlns:a16="http://schemas.microsoft.com/office/drawing/2014/main" id="{9B0E7CF0-04A9-4D8F-8915-3F851261E8D2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8476D280-B8D3-4FB6-8D60-FF1F0695C5D0}"/>
              </a:ext>
            </a:extLst>
          </p:cNvPr>
          <p:cNvGrpSpPr/>
          <p:nvPr/>
        </p:nvGrpSpPr>
        <p:grpSpPr>
          <a:xfrm>
            <a:off x="5668370" y="1916416"/>
            <a:ext cx="672043" cy="2061439"/>
            <a:chOff x="1290710" y="1665800"/>
            <a:chExt cx="1344021" cy="4122678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74DBF710-51BB-4E69-A3FF-BC5F1DCF429B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31">
              <a:extLst>
                <a:ext uri="{FF2B5EF4-FFF2-40B4-BE49-F238E27FC236}">
                  <a16:creationId xmlns:a16="http://schemas.microsoft.com/office/drawing/2014/main" id="{54953E4D-2F76-4230-95D8-FD465004221F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32">
              <a:extLst>
                <a:ext uri="{FF2B5EF4-FFF2-40B4-BE49-F238E27FC236}">
                  <a16:creationId xmlns:a16="http://schemas.microsoft.com/office/drawing/2014/main" id="{8128DADB-78E8-4E9F-8CA1-4F488BCD8313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33">
              <a:extLst>
                <a:ext uri="{FF2B5EF4-FFF2-40B4-BE49-F238E27FC236}">
                  <a16:creationId xmlns:a16="http://schemas.microsoft.com/office/drawing/2014/main" id="{540A2DD4-A3C3-4E1F-9A34-143308B76770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34">
              <a:extLst>
                <a:ext uri="{FF2B5EF4-FFF2-40B4-BE49-F238E27FC236}">
                  <a16:creationId xmlns:a16="http://schemas.microsoft.com/office/drawing/2014/main" id="{BDFAE015-FEC1-4D65-81BA-301463FDCA59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35">
              <a:extLst>
                <a:ext uri="{FF2B5EF4-FFF2-40B4-BE49-F238E27FC236}">
                  <a16:creationId xmlns:a16="http://schemas.microsoft.com/office/drawing/2014/main" id="{69134B86-2EB7-4586-9F71-6E1677BFAFB0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36">
              <a:extLst>
                <a:ext uri="{FF2B5EF4-FFF2-40B4-BE49-F238E27FC236}">
                  <a16:creationId xmlns:a16="http://schemas.microsoft.com/office/drawing/2014/main" id="{208CBFCC-3AD0-41F8-91EE-444EA9D25EC6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37">
              <a:extLst>
                <a:ext uri="{FF2B5EF4-FFF2-40B4-BE49-F238E27FC236}">
                  <a16:creationId xmlns:a16="http://schemas.microsoft.com/office/drawing/2014/main" id="{0176F79A-70A2-47B9-9771-AA6E69176A53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38">
              <a:extLst>
                <a:ext uri="{FF2B5EF4-FFF2-40B4-BE49-F238E27FC236}">
                  <a16:creationId xmlns:a16="http://schemas.microsoft.com/office/drawing/2014/main" id="{339B7CF8-3AA4-4FA3-9B2B-FD9F2123F0EA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439">
              <a:extLst>
                <a:ext uri="{FF2B5EF4-FFF2-40B4-BE49-F238E27FC236}">
                  <a16:creationId xmlns:a16="http://schemas.microsoft.com/office/drawing/2014/main" id="{2356C9FF-D250-4894-984B-5F2CDE3D12C5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440">
              <a:extLst>
                <a:ext uri="{FF2B5EF4-FFF2-40B4-BE49-F238E27FC236}">
                  <a16:creationId xmlns:a16="http://schemas.microsoft.com/office/drawing/2014/main" id="{16EEDA3D-F608-4B28-B650-791C0F7FF318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D89EF1DE-3AF0-42BD-A006-4F6B7AE24E21}"/>
              </a:ext>
            </a:extLst>
          </p:cNvPr>
          <p:cNvGrpSpPr/>
          <p:nvPr/>
        </p:nvGrpSpPr>
        <p:grpSpPr>
          <a:xfrm>
            <a:off x="778852" y="1980678"/>
            <a:ext cx="10634297" cy="4070898"/>
            <a:chOff x="778852" y="1980678"/>
            <a:chExt cx="10634297" cy="4070898"/>
          </a:xfrm>
        </p:grpSpPr>
        <p:grpSp>
          <p:nvGrpSpPr>
            <p:cNvPr id="58" name="Group 6">
              <a:extLst>
                <a:ext uri="{FF2B5EF4-FFF2-40B4-BE49-F238E27FC236}">
                  <a16:creationId xmlns:a16="http://schemas.microsoft.com/office/drawing/2014/main" id="{4B415EBF-C83F-4145-BFE4-E9F8E4B952CF}"/>
                </a:ext>
              </a:extLst>
            </p:cNvPr>
            <p:cNvGrpSpPr/>
            <p:nvPr/>
          </p:nvGrpSpPr>
          <p:grpSpPr>
            <a:xfrm>
              <a:off x="778852" y="4639528"/>
              <a:ext cx="3024573" cy="1412048"/>
              <a:chOff x="-941768" y="3137575"/>
              <a:chExt cx="3024573" cy="1412048"/>
            </a:xfrm>
          </p:grpSpPr>
          <p:sp>
            <p:nvSpPr>
              <p:cNvPr id="61" name="Oval 49">
                <a:extLst>
                  <a:ext uri="{FF2B5EF4-FFF2-40B4-BE49-F238E27FC236}">
                    <a16:creationId xmlns:a16="http://schemas.microsoft.com/office/drawing/2014/main" id="{30F3BDC7-4084-494E-95D3-ED62C5D25A3E}"/>
                  </a:ext>
                </a:extLst>
              </p:cNvPr>
              <p:cNvSpPr/>
              <p:nvPr/>
            </p:nvSpPr>
            <p:spPr>
              <a:xfrm>
                <a:off x="1723216" y="3137575"/>
                <a:ext cx="359589" cy="360001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270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32BE335-A1F9-489F-B3B4-A9C2A53142C2}"/>
                  </a:ext>
                </a:extLst>
              </p:cNvPr>
              <p:cNvSpPr txBox="1"/>
              <p:nvPr/>
            </p:nvSpPr>
            <p:spPr>
              <a:xfrm>
                <a:off x="1737207" y="3152454"/>
                <a:ext cx="33494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2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F8E0744-5E53-4D41-A540-07A2DFB2342E}"/>
                  </a:ext>
                </a:extLst>
              </p:cNvPr>
              <p:cNvSpPr txBox="1"/>
              <p:nvPr/>
            </p:nvSpPr>
            <p:spPr>
              <a:xfrm>
                <a:off x="-758716" y="3163978"/>
                <a:ext cx="2476292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19107A4-C006-4AE1-84C3-E59CA5EE66BD}"/>
                  </a:ext>
                </a:extLst>
              </p:cNvPr>
              <p:cNvSpPr txBox="1"/>
              <p:nvPr/>
            </p:nvSpPr>
            <p:spPr>
              <a:xfrm>
                <a:off x="-941768" y="3533960"/>
                <a:ext cx="284218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3" name="Group 10">
              <a:extLst>
                <a:ext uri="{FF2B5EF4-FFF2-40B4-BE49-F238E27FC236}">
                  <a16:creationId xmlns:a16="http://schemas.microsoft.com/office/drawing/2014/main" id="{F6060470-8098-4ED5-AB44-A11048C1DD04}"/>
                </a:ext>
              </a:extLst>
            </p:cNvPr>
            <p:cNvGrpSpPr/>
            <p:nvPr/>
          </p:nvGrpSpPr>
          <p:grpSpPr>
            <a:xfrm>
              <a:off x="778852" y="1980678"/>
              <a:ext cx="3024574" cy="1412048"/>
              <a:chOff x="625290" y="4653887"/>
              <a:chExt cx="3024574" cy="1412048"/>
            </a:xfrm>
          </p:grpSpPr>
          <p:sp>
            <p:nvSpPr>
              <p:cNvPr id="66" name="Oval 54">
                <a:extLst>
                  <a:ext uri="{FF2B5EF4-FFF2-40B4-BE49-F238E27FC236}">
                    <a16:creationId xmlns:a16="http://schemas.microsoft.com/office/drawing/2014/main" id="{4E11AF7E-8A3F-4A9B-90F6-1FD72AF35B2B}"/>
                  </a:ext>
                </a:extLst>
              </p:cNvPr>
              <p:cNvSpPr/>
              <p:nvPr/>
            </p:nvSpPr>
            <p:spPr>
              <a:xfrm>
                <a:off x="3290275" y="4653887"/>
                <a:ext cx="359589" cy="360001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270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25FB936-11D4-4CA8-8087-34D536EFB99C}"/>
                  </a:ext>
                </a:extLst>
              </p:cNvPr>
              <p:cNvSpPr txBox="1"/>
              <p:nvPr/>
            </p:nvSpPr>
            <p:spPr>
              <a:xfrm>
                <a:off x="3302599" y="4671830"/>
                <a:ext cx="33494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1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FB452AA-8136-4F63-9411-4EA9A895D297}"/>
                  </a:ext>
                </a:extLst>
              </p:cNvPr>
              <p:cNvSpPr txBox="1"/>
              <p:nvPr/>
            </p:nvSpPr>
            <p:spPr>
              <a:xfrm>
                <a:off x="808179" y="4680290"/>
                <a:ext cx="247645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2A24CB1-0BC4-47C3-88DC-8F53647E571E}"/>
                  </a:ext>
                </a:extLst>
              </p:cNvPr>
              <p:cNvSpPr txBox="1"/>
              <p:nvPr/>
            </p:nvSpPr>
            <p:spPr>
              <a:xfrm>
                <a:off x="625290" y="5050272"/>
                <a:ext cx="284218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8" name="Group 11">
              <a:extLst>
                <a:ext uri="{FF2B5EF4-FFF2-40B4-BE49-F238E27FC236}">
                  <a16:creationId xmlns:a16="http://schemas.microsoft.com/office/drawing/2014/main" id="{8B7A8372-CBC0-4E37-9043-04120ACFFF52}"/>
                </a:ext>
              </a:extLst>
            </p:cNvPr>
            <p:cNvGrpSpPr/>
            <p:nvPr/>
          </p:nvGrpSpPr>
          <p:grpSpPr>
            <a:xfrm flipH="1">
              <a:off x="8379869" y="4639528"/>
              <a:ext cx="3033280" cy="1412048"/>
              <a:chOff x="596366" y="1553975"/>
              <a:chExt cx="3033280" cy="1412048"/>
            </a:xfrm>
          </p:grpSpPr>
          <p:sp>
            <p:nvSpPr>
              <p:cNvPr id="71" name="Oval 59">
                <a:extLst>
                  <a:ext uri="{FF2B5EF4-FFF2-40B4-BE49-F238E27FC236}">
                    <a16:creationId xmlns:a16="http://schemas.microsoft.com/office/drawing/2014/main" id="{AD4815C2-4AB4-454B-BE37-CB7B20035FBA}"/>
                  </a:ext>
                </a:extLst>
              </p:cNvPr>
              <p:cNvSpPr/>
              <p:nvPr/>
            </p:nvSpPr>
            <p:spPr>
              <a:xfrm>
                <a:off x="3270057" y="1553975"/>
                <a:ext cx="359589" cy="360001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E55FB6-09D2-4B28-A83C-D2B08C77EDBB}"/>
                  </a:ext>
                </a:extLst>
              </p:cNvPr>
              <p:cNvSpPr txBox="1"/>
              <p:nvPr/>
            </p:nvSpPr>
            <p:spPr>
              <a:xfrm>
                <a:off x="3282381" y="1580086"/>
                <a:ext cx="33494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3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E16367A-40A8-48B0-AD8E-113D761CF758}"/>
                  </a:ext>
                </a:extLst>
              </p:cNvPr>
              <p:cNvSpPr txBox="1"/>
              <p:nvPr/>
            </p:nvSpPr>
            <p:spPr>
              <a:xfrm>
                <a:off x="785123" y="1580378"/>
                <a:ext cx="2479295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56CC51C-E937-4E77-B7CA-F83F02CAFAD9}"/>
                  </a:ext>
                </a:extLst>
              </p:cNvPr>
              <p:cNvSpPr txBox="1"/>
              <p:nvPr/>
            </p:nvSpPr>
            <p:spPr>
              <a:xfrm>
                <a:off x="596366" y="1950360"/>
                <a:ext cx="284218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3" name="Group 12">
              <a:extLst>
                <a:ext uri="{FF2B5EF4-FFF2-40B4-BE49-F238E27FC236}">
                  <a16:creationId xmlns:a16="http://schemas.microsoft.com/office/drawing/2014/main" id="{531DFD89-6C7E-4DC1-BB77-7DBD67C5EB8D}"/>
                </a:ext>
              </a:extLst>
            </p:cNvPr>
            <p:cNvGrpSpPr/>
            <p:nvPr/>
          </p:nvGrpSpPr>
          <p:grpSpPr>
            <a:xfrm flipH="1">
              <a:off x="8279506" y="1980678"/>
              <a:ext cx="3133643" cy="1412048"/>
              <a:chOff x="2328507" y="3202670"/>
              <a:chExt cx="3133643" cy="1412048"/>
            </a:xfrm>
          </p:grpSpPr>
          <p:sp>
            <p:nvSpPr>
              <p:cNvPr id="76" name="Oval 65">
                <a:extLst>
                  <a:ext uri="{FF2B5EF4-FFF2-40B4-BE49-F238E27FC236}">
                    <a16:creationId xmlns:a16="http://schemas.microsoft.com/office/drawing/2014/main" id="{F5500931-9860-4149-B316-AA435C8CE75B}"/>
                  </a:ext>
                </a:extLst>
              </p:cNvPr>
              <p:cNvSpPr/>
              <p:nvPr/>
            </p:nvSpPr>
            <p:spPr>
              <a:xfrm>
                <a:off x="5102561" y="3202670"/>
                <a:ext cx="359589" cy="360001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2F7346B-8475-49B5-B328-C592AD64D6ED}"/>
                  </a:ext>
                </a:extLst>
              </p:cNvPr>
              <p:cNvSpPr txBox="1"/>
              <p:nvPr/>
            </p:nvSpPr>
            <p:spPr>
              <a:xfrm>
                <a:off x="5114885" y="3228783"/>
                <a:ext cx="33494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4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EB3BDC1-226F-4F07-AC8E-F8FAE163AB80}"/>
                  </a:ext>
                </a:extLst>
              </p:cNvPr>
              <p:cNvSpPr txBox="1"/>
              <p:nvPr/>
            </p:nvSpPr>
            <p:spPr>
              <a:xfrm>
                <a:off x="2520105" y="3229073"/>
                <a:ext cx="2576818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7B3FBAD-994E-4202-9615-022F9CE5373F}"/>
                  </a:ext>
                </a:extLst>
              </p:cNvPr>
              <p:cNvSpPr txBox="1"/>
              <p:nvPr/>
            </p:nvSpPr>
            <p:spPr>
              <a:xfrm>
                <a:off x="2328507" y="3599055"/>
                <a:ext cx="29425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92160F04-96DD-4215-92BE-C1FA5626885A}"/>
              </a:ext>
            </a:extLst>
          </p:cNvPr>
          <p:cNvSpPr/>
          <p:nvPr/>
        </p:nvSpPr>
        <p:spPr>
          <a:xfrm rot="5400000">
            <a:off x="1247046" y="1991474"/>
            <a:ext cx="3440397" cy="2875052"/>
          </a:xfrm>
          <a:custGeom>
            <a:avLst/>
            <a:gdLst>
              <a:gd name="connsiteX0" fmla="*/ 695161 w 3440397"/>
              <a:gd name="connsiteY0" fmla="*/ 1155895 h 2875052"/>
              <a:gd name="connsiteX1" fmla="*/ 997543 w 3440397"/>
              <a:gd name="connsiteY1" fmla="*/ 425880 h 2875052"/>
              <a:gd name="connsiteX2" fmla="*/ 1006748 w 3440397"/>
              <a:gd name="connsiteY2" fmla="*/ 418286 h 2875052"/>
              <a:gd name="connsiteX3" fmla="*/ 1008437 w 3440397"/>
              <a:gd name="connsiteY3" fmla="*/ 421123 h 2875052"/>
              <a:gd name="connsiteX4" fmla="*/ 1026890 w 3440397"/>
              <a:gd name="connsiteY4" fmla="*/ 446302 h 2875052"/>
              <a:gd name="connsiteX5" fmla="*/ 1021999 w 3440397"/>
              <a:gd name="connsiteY5" fmla="*/ 450337 h 2875052"/>
              <a:gd name="connsiteX6" fmla="*/ 729747 w 3440397"/>
              <a:gd name="connsiteY6" fmla="*/ 1155896 h 2875052"/>
              <a:gd name="connsiteX7" fmla="*/ 1727558 w 3440397"/>
              <a:gd name="connsiteY7" fmla="*/ 2153707 h 2875052"/>
              <a:gd name="connsiteX8" fmla="*/ 2725369 w 3440397"/>
              <a:gd name="connsiteY8" fmla="*/ 1155896 h 2875052"/>
              <a:gd name="connsiteX9" fmla="*/ 2646956 w 3440397"/>
              <a:gd name="connsiteY9" fmla="*/ 767503 h 2875052"/>
              <a:gd name="connsiteX10" fmla="*/ 2645331 w 3440397"/>
              <a:gd name="connsiteY10" fmla="*/ 764130 h 2875052"/>
              <a:gd name="connsiteX11" fmla="*/ 2667422 w 3440397"/>
              <a:gd name="connsiteY11" fmla="*/ 750437 h 2875052"/>
              <a:gd name="connsiteX12" fmla="*/ 2674490 w 3440397"/>
              <a:gd name="connsiteY12" fmla="*/ 745044 h 2875052"/>
              <a:gd name="connsiteX13" fmla="*/ 2678824 w 3440397"/>
              <a:gd name="connsiteY13" fmla="*/ 754040 h 2875052"/>
              <a:gd name="connsiteX14" fmla="*/ 2759955 w 3440397"/>
              <a:gd name="connsiteY14" fmla="*/ 1155895 h 2875052"/>
              <a:gd name="connsiteX15" fmla="*/ 1727558 w 3440397"/>
              <a:gd name="connsiteY15" fmla="*/ 2188292 h 2875052"/>
              <a:gd name="connsiteX16" fmla="*/ 695161 w 3440397"/>
              <a:gd name="connsiteY16" fmla="*/ 1155895 h 2875052"/>
              <a:gd name="connsiteX17" fmla="*/ 0 w 3440397"/>
              <a:gd name="connsiteY17" fmla="*/ 1179896 h 2875052"/>
              <a:gd name="connsiteX18" fmla="*/ 0 w 3440397"/>
              <a:gd name="connsiteY18" fmla="*/ 1131896 h 2875052"/>
              <a:gd name="connsiteX19" fmla="*/ 12000 w 3440397"/>
              <a:gd name="connsiteY19" fmla="*/ 1119896 h 2875052"/>
              <a:gd name="connsiteX20" fmla="*/ 263351 w 3440397"/>
              <a:gd name="connsiteY20" fmla="*/ 1119896 h 2875052"/>
              <a:gd name="connsiteX21" fmla="*/ 269102 w 3440397"/>
              <a:gd name="connsiteY21" fmla="*/ 1006004 h 2875052"/>
              <a:gd name="connsiteX22" fmla="*/ 694036 w 3440397"/>
              <a:gd name="connsiteY22" fmla="*/ 116157 h 2875052"/>
              <a:gd name="connsiteX23" fmla="*/ 832372 w 3440397"/>
              <a:gd name="connsiteY23" fmla="*/ 0 h 2875052"/>
              <a:gd name="connsiteX24" fmla="*/ 841657 w 3440397"/>
              <a:gd name="connsiteY24" fmla="*/ 36841 h 2875052"/>
              <a:gd name="connsiteX25" fmla="*/ 718220 w 3440397"/>
              <a:gd name="connsiteY25" fmla="*/ 140486 h 2875052"/>
              <a:gd name="connsiteX26" fmla="*/ 303230 w 3440397"/>
              <a:gd name="connsiteY26" fmla="*/ 1009511 h 2875052"/>
              <a:gd name="connsiteX27" fmla="*/ 297656 w 3440397"/>
              <a:gd name="connsiteY27" fmla="*/ 1119896 h 2875052"/>
              <a:gd name="connsiteX28" fmla="*/ 561649 w 3440397"/>
              <a:gd name="connsiteY28" fmla="*/ 1119896 h 2875052"/>
              <a:gd name="connsiteX29" fmla="*/ 573649 w 3440397"/>
              <a:gd name="connsiteY29" fmla="*/ 1131896 h 2875052"/>
              <a:gd name="connsiteX30" fmla="*/ 573649 w 3440397"/>
              <a:gd name="connsiteY30" fmla="*/ 1179896 h 2875052"/>
              <a:gd name="connsiteX31" fmla="*/ 561649 w 3440397"/>
              <a:gd name="connsiteY31" fmla="*/ 1191896 h 2875052"/>
              <a:gd name="connsiteX32" fmla="*/ 297543 w 3440397"/>
              <a:gd name="connsiteY32" fmla="*/ 1191896 h 2875052"/>
              <a:gd name="connsiteX33" fmla="*/ 302342 w 3440397"/>
              <a:gd name="connsiteY33" fmla="*/ 1293249 h 2875052"/>
              <a:gd name="connsiteX34" fmla="*/ 1581172 w 3440397"/>
              <a:gd name="connsiteY34" fmla="*/ 2580224 h 2875052"/>
              <a:gd name="connsiteX35" fmla="*/ 1691558 w 3440397"/>
              <a:gd name="connsiteY35" fmla="*/ 2585798 h 2875052"/>
              <a:gd name="connsiteX36" fmla="*/ 1691558 w 3440397"/>
              <a:gd name="connsiteY36" fmla="*/ 2313403 h 2875052"/>
              <a:gd name="connsiteX37" fmla="*/ 1703558 w 3440397"/>
              <a:gd name="connsiteY37" fmla="*/ 2301403 h 2875052"/>
              <a:gd name="connsiteX38" fmla="*/ 1751558 w 3440397"/>
              <a:gd name="connsiteY38" fmla="*/ 2301403 h 2875052"/>
              <a:gd name="connsiteX39" fmla="*/ 1763558 w 3440397"/>
              <a:gd name="connsiteY39" fmla="*/ 2313403 h 2875052"/>
              <a:gd name="connsiteX40" fmla="*/ 1763558 w 3440397"/>
              <a:gd name="connsiteY40" fmla="*/ 2585798 h 2875052"/>
              <a:gd name="connsiteX41" fmla="*/ 1873942 w 3440397"/>
              <a:gd name="connsiteY41" fmla="*/ 2580224 h 2875052"/>
              <a:gd name="connsiteX42" fmla="*/ 3152773 w 3440397"/>
              <a:gd name="connsiteY42" fmla="*/ 1293249 h 2875052"/>
              <a:gd name="connsiteX43" fmla="*/ 3157572 w 3440397"/>
              <a:gd name="connsiteY43" fmla="*/ 1191896 h 2875052"/>
              <a:gd name="connsiteX44" fmla="*/ 2878748 w 3440397"/>
              <a:gd name="connsiteY44" fmla="*/ 1191896 h 2875052"/>
              <a:gd name="connsiteX45" fmla="*/ 2866748 w 3440397"/>
              <a:gd name="connsiteY45" fmla="*/ 1179896 h 2875052"/>
              <a:gd name="connsiteX46" fmla="*/ 2866748 w 3440397"/>
              <a:gd name="connsiteY46" fmla="*/ 1131896 h 2875052"/>
              <a:gd name="connsiteX47" fmla="*/ 2878748 w 3440397"/>
              <a:gd name="connsiteY47" fmla="*/ 1119896 h 2875052"/>
              <a:gd name="connsiteX48" fmla="*/ 3157458 w 3440397"/>
              <a:gd name="connsiteY48" fmla="*/ 1119896 h 2875052"/>
              <a:gd name="connsiteX49" fmla="*/ 3151884 w 3440397"/>
              <a:gd name="connsiteY49" fmla="*/ 1009511 h 2875052"/>
              <a:gd name="connsiteX50" fmla="*/ 3017149 w 3440397"/>
              <a:gd name="connsiteY50" fmla="*/ 533232 h 2875052"/>
              <a:gd name="connsiteX51" fmla="*/ 2970977 w 3440397"/>
              <a:gd name="connsiteY51" fmla="*/ 447333 h 2875052"/>
              <a:gd name="connsiteX52" fmla="*/ 2990187 w 3440397"/>
              <a:gd name="connsiteY52" fmla="*/ 421123 h 2875052"/>
              <a:gd name="connsiteX53" fmla="*/ 2993141 w 3440397"/>
              <a:gd name="connsiteY53" fmla="*/ 416162 h 2875052"/>
              <a:gd name="connsiteX54" fmla="*/ 3048048 w 3440397"/>
              <a:gd name="connsiteY54" fmla="*/ 518312 h 2875052"/>
              <a:gd name="connsiteX55" fmla="*/ 3186012 w 3440397"/>
              <a:gd name="connsiteY55" fmla="*/ 1006004 h 2875052"/>
              <a:gd name="connsiteX56" fmla="*/ 3191763 w 3440397"/>
              <a:gd name="connsiteY56" fmla="*/ 1119896 h 2875052"/>
              <a:gd name="connsiteX57" fmla="*/ 3428397 w 3440397"/>
              <a:gd name="connsiteY57" fmla="*/ 1119896 h 2875052"/>
              <a:gd name="connsiteX58" fmla="*/ 3440397 w 3440397"/>
              <a:gd name="connsiteY58" fmla="*/ 1131896 h 2875052"/>
              <a:gd name="connsiteX59" fmla="*/ 3440397 w 3440397"/>
              <a:gd name="connsiteY59" fmla="*/ 1179896 h 2875052"/>
              <a:gd name="connsiteX60" fmla="*/ 3428397 w 3440397"/>
              <a:gd name="connsiteY60" fmla="*/ 1191896 h 2875052"/>
              <a:gd name="connsiteX61" fmla="*/ 3191877 w 3440397"/>
              <a:gd name="connsiteY61" fmla="*/ 1191896 h 2875052"/>
              <a:gd name="connsiteX62" fmla="*/ 3186922 w 3440397"/>
              <a:gd name="connsiteY62" fmla="*/ 1296540 h 2875052"/>
              <a:gd name="connsiteX63" fmla="*/ 1877450 w 3440397"/>
              <a:gd name="connsiteY63" fmla="*/ 2614352 h 2875052"/>
              <a:gd name="connsiteX64" fmla="*/ 1763558 w 3440397"/>
              <a:gd name="connsiteY64" fmla="*/ 2620103 h 2875052"/>
              <a:gd name="connsiteX65" fmla="*/ 1763558 w 3440397"/>
              <a:gd name="connsiteY65" fmla="*/ 2863052 h 2875052"/>
              <a:gd name="connsiteX66" fmla="*/ 1751558 w 3440397"/>
              <a:gd name="connsiteY66" fmla="*/ 2875052 h 2875052"/>
              <a:gd name="connsiteX67" fmla="*/ 1703558 w 3440397"/>
              <a:gd name="connsiteY67" fmla="*/ 2875052 h 2875052"/>
              <a:gd name="connsiteX68" fmla="*/ 1691558 w 3440397"/>
              <a:gd name="connsiteY68" fmla="*/ 2863052 h 2875052"/>
              <a:gd name="connsiteX69" fmla="*/ 1691558 w 3440397"/>
              <a:gd name="connsiteY69" fmla="*/ 2620103 h 2875052"/>
              <a:gd name="connsiteX70" fmla="*/ 1577665 w 3440397"/>
              <a:gd name="connsiteY70" fmla="*/ 2614352 h 2875052"/>
              <a:gd name="connsiteX71" fmla="*/ 268193 w 3440397"/>
              <a:gd name="connsiteY71" fmla="*/ 1296540 h 2875052"/>
              <a:gd name="connsiteX72" fmla="*/ 263238 w 3440397"/>
              <a:gd name="connsiteY72" fmla="*/ 1191896 h 2875052"/>
              <a:gd name="connsiteX73" fmla="*/ 12000 w 3440397"/>
              <a:gd name="connsiteY73" fmla="*/ 1191896 h 2875052"/>
              <a:gd name="connsiteX74" fmla="*/ 0 w 3440397"/>
              <a:gd name="connsiteY74" fmla="*/ 1179896 h 28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440397" h="2875052">
                <a:moveTo>
                  <a:pt x="695161" y="1155895"/>
                </a:moveTo>
                <a:cubicBezTo>
                  <a:pt x="695161" y="870807"/>
                  <a:pt x="810716" y="612707"/>
                  <a:pt x="997543" y="425880"/>
                </a:cubicBezTo>
                <a:lnTo>
                  <a:pt x="1006748" y="418286"/>
                </a:lnTo>
                <a:lnTo>
                  <a:pt x="1008437" y="421123"/>
                </a:lnTo>
                <a:lnTo>
                  <a:pt x="1026890" y="446302"/>
                </a:lnTo>
                <a:lnTo>
                  <a:pt x="1021999" y="450337"/>
                </a:lnTo>
                <a:cubicBezTo>
                  <a:pt x="841431" y="630905"/>
                  <a:pt x="729747" y="880358"/>
                  <a:pt x="729747" y="1155896"/>
                </a:cubicBezTo>
                <a:cubicBezTo>
                  <a:pt x="729747" y="1706972"/>
                  <a:pt x="1176482" y="2153707"/>
                  <a:pt x="1727558" y="2153707"/>
                </a:cubicBezTo>
                <a:cubicBezTo>
                  <a:pt x="2278634" y="2153707"/>
                  <a:pt x="2725369" y="1706972"/>
                  <a:pt x="2725369" y="1155896"/>
                </a:cubicBezTo>
                <a:cubicBezTo>
                  <a:pt x="2725369" y="1018127"/>
                  <a:pt x="2697448" y="886880"/>
                  <a:pt x="2646956" y="767503"/>
                </a:cubicBezTo>
                <a:lnTo>
                  <a:pt x="2645331" y="764130"/>
                </a:lnTo>
                <a:lnTo>
                  <a:pt x="2667422" y="750437"/>
                </a:lnTo>
                <a:lnTo>
                  <a:pt x="2674490" y="745044"/>
                </a:lnTo>
                <a:lnTo>
                  <a:pt x="2678824" y="754040"/>
                </a:lnTo>
                <a:cubicBezTo>
                  <a:pt x="2731066" y="877554"/>
                  <a:pt x="2759955" y="1013351"/>
                  <a:pt x="2759955" y="1155895"/>
                </a:cubicBezTo>
                <a:cubicBezTo>
                  <a:pt x="2759955" y="1726072"/>
                  <a:pt x="2297735" y="2188292"/>
                  <a:pt x="1727558" y="2188292"/>
                </a:cubicBezTo>
                <a:cubicBezTo>
                  <a:pt x="1157381" y="2188292"/>
                  <a:pt x="695161" y="1726072"/>
                  <a:pt x="695161" y="1155895"/>
                </a:cubicBezTo>
                <a:close/>
                <a:moveTo>
                  <a:pt x="0" y="1179896"/>
                </a:moveTo>
                <a:lnTo>
                  <a:pt x="0" y="1131896"/>
                </a:lnTo>
                <a:cubicBezTo>
                  <a:pt x="0" y="1125269"/>
                  <a:pt x="5373" y="1119896"/>
                  <a:pt x="12000" y="1119896"/>
                </a:cubicBezTo>
                <a:lnTo>
                  <a:pt x="263351" y="1119896"/>
                </a:lnTo>
                <a:lnTo>
                  <a:pt x="269102" y="1006004"/>
                </a:lnTo>
                <a:cubicBezTo>
                  <a:pt x="304294" y="659480"/>
                  <a:pt x="460169" y="348633"/>
                  <a:pt x="694036" y="116157"/>
                </a:cubicBezTo>
                <a:lnTo>
                  <a:pt x="832372" y="0"/>
                </a:lnTo>
                <a:lnTo>
                  <a:pt x="841657" y="36841"/>
                </a:lnTo>
                <a:lnTo>
                  <a:pt x="718220" y="140486"/>
                </a:lnTo>
                <a:cubicBezTo>
                  <a:pt x="489826" y="367523"/>
                  <a:pt x="337598" y="671096"/>
                  <a:pt x="303230" y="1009511"/>
                </a:cubicBezTo>
                <a:lnTo>
                  <a:pt x="297656" y="1119896"/>
                </a:lnTo>
                <a:lnTo>
                  <a:pt x="561649" y="1119896"/>
                </a:lnTo>
                <a:cubicBezTo>
                  <a:pt x="568276" y="1119896"/>
                  <a:pt x="573649" y="1125269"/>
                  <a:pt x="573649" y="1131896"/>
                </a:cubicBezTo>
                <a:lnTo>
                  <a:pt x="573649" y="1179896"/>
                </a:lnTo>
                <a:cubicBezTo>
                  <a:pt x="573649" y="1186523"/>
                  <a:pt x="568276" y="1191896"/>
                  <a:pt x="561649" y="1191896"/>
                </a:cubicBezTo>
                <a:lnTo>
                  <a:pt x="297543" y="1191896"/>
                </a:lnTo>
                <a:lnTo>
                  <a:pt x="302342" y="1293249"/>
                </a:lnTo>
                <a:cubicBezTo>
                  <a:pt x="366880" y="1971312"/>
                  <a:pt x="904341" y="2511488"/>
                  <a:pt x="1581172" y="2580224"/>
                </a:cubicBezTo>
                <a:lnTo>
                  <a:pt x="1691558" y="2585798"/>
                </a:lnTo>
                <a:lnTo>
                  <a:pt x="1691558" y="2313403"/>
                </a:lnTo>
                <a:cubicBezTo>
                  <a:pt x="1691558" y="2306776"/>
                  <a:pt x="1696931" y="2301403"/>
                  <a:pt x="1703558" y="2301403"/>
                </a:cubicBezTo>
                <a:lnTo>
                  <a:pt x="1751558" y="2301403"/>
                </a:lnTo>
                <a:cubicBezTo>
                  <a:pt x="1758185" y="2301403"/>
                  <a:pt x="1763558" y="2306776"/>
                  <a:pt x="1763558" y="2313403"/>
                </a:cubicBezTo>
                <a:lnTo>
                  <a:pt x="1763558" y="2585798"/>
                </a:lnTo>
                <a:lnTo>
                  <a:pt x="1873942" y="2580224"/>
                </a:lnTo>
                <a:cubicBezTo>
                  <a:pt x="2550774" y="2511488"/>
                  <a:pt x="3088234" y="1971312"/>
                  <a:pt x="3152773" y="1293249"/>
                </a:cubicBezTo>
                <a:lnTo>
                  <a:pt x="3157572" y="1191896"/>
                </a:lnTo>
                <a:lnTo>
                  <a:pt x="2878748" y="1191896"/>
                </a:lnTo>
                <a:cubicBezTo>
                  <a:pt x="2872121" y="1191896"/>
                  <a:pt x="2866748" y="1186523"/>
                  <a:pt x="2866748" y="1179896"/>
                </a:cubicBezTo>
                <a:lnTo>
                  <a:pt x="2866748" y="1131896"/>
                </a:lnTo>
                <a:cubicBezTo>
                  <a:pt x="2866748" y="1125269"/>
                  <a:pt x="2872121" y="1119896"/>
                  <a:pt x="2878748" y="1119896"/>
                </a:cubicBezTo>
                <a:lnTo>
                  <a:pt x="3157458" y="1119896"/>
                </a:lnTo>
                <a:lnTo>
                  <a:pt x="3151884" y="1009511"/>
                </a:lnTo>
                <a:cubicBezTo>
                  <a:pt x="3134700" y="840303"/>
                  <a:pt x="3088051" y="679806"/>
                  <a:pt x="3017149" y="533232"/>
                </a:cubicBezTo>
                <a:lnTo>
                  <a:pt x="2970977" y="447333"/>
                </a:lnTo>
                <a:lnTo>
                  <a:pt x="2990187" y="421123"/>
                </a:lnTo>
                <a:lnTo>
                  <a:pt x="2993141" y="416162"/>
                </a:lnTo>
                <a:lnTo>
                  <a:pt x="3048048" y="518312"/>
                </a:lnTo>
                <a:cubicBezTo>
                  <a:pt x="3120649" y="668399"/>
                  <a:pt x="3168416" y="832742"/>
                  <a:pt x="3186012" y="1006004"/>
                </a:cubicBezTo>
                <a:lnTo>
                  <a:pt x="3191763" y="1119896"/>
                </a:lnTo>
                <a:lnTo>
                  <a:pt x="3428397" y="1119896"/>
                </a:lnTo>
                <a:cubicBezTo>
                  <a:pt x="3435024" y="1119896"/>
                  <a:pt x="3440397" y="1125269"/>
                  <a:pt x="3440397" y="1131896"/>
                </a:cubicBezTo>
                <a:lnTo>
                  <a:pt x="3440397" y="1179896"/>
                </a:lnTo>
                <a:cubicBezTo>
                  <a:pt x="3440397" y="1186523"/>
                  <a:pt x="3435024" y="1191896"/>
                  <a:pt x="3428397" y="1191896"/>
                </a:cubicBezTo>
                <a:lnTo>
                  <a:pt x="3191877" y="1191896"/>
                </a:lnTo>
                <a:lnTo>
                  <a:pt x="3186922" y="1296540"/>
                </a:lnTo>
                <a:cubicBezTo>
                  <a:pt x="3120837" y="1990850"/>
                  <a:pt x="2570498" y="2543969"/>
                  <a:pt x="1877450" y="2614352"/>
                </a:cubicBezTo>
                <a:lnTo>
                  <a:pt x="1763558" y="2620103"/>
                </a:lnTo>
                <a:lnTo>
                  <a:pt x="1763558" y="2863052"/>
                </a:lnTo>
                <a:cubicBezTo>
                  <a:pt x="1763558" y="2869679"/>
                  <a:pt x="1758185" y="2875052"/>
                  <a:pt x="1751558" y="2875052"/>
                </a:cubicBezTo>
                <a:lnTo>
                  <a:pt x="1703558" y="2875052"/>
                </a:lnTo>
                <a:cubicBezTo>
                  <a:pt x="1696931" y="2875052"/>
                  <a:pt x="1691558" y="2869679"/>
                  <a:pt x="1691558" y="2863052"/>
                </a:cubicBezTo>
                <a:lnTo>
                  <a:pt x="1691558" y="2620103"/>
                </a:lnTo>
                <a:lnTo>
                  <a:pt x="1577665" y="2614352"/>
                </a:lnTo>
                <a:cubicBezTo>
                  <a:pt x="884616" y="2543969"/>
                  <a:pt x="334278" y="1990850"/>
                  <a:pt x="268193" y="1296540"/>
                </a:cubicBezTo>
                <a:lnTo>
                  <a:pt x="263238" y="1191896"/>
                </a:lnTo>
                <a:lnTo>
                  <a:pt x="12000" y="1191896"/>
                </a:lnTo>
                <a:cubicBezTo>
                  <a:pt x="5373" y="1191896"/>
                  <a:pt x="0" y="1186523"/>
                  <a:pt x="0" y="11798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155B95D6-D7DB-4DD5-B709-DB4EC6F647C4}"/>
              </a:ext>
            </a:extLst>
          </p:cNvPr>
          <p:cNvSpPr>
            <a:spLocks noChangeAspect="1"/>
          </p:cNvSpPr>
          <p:nvPr/>
        </p:nvSpPr>
        <p:spPr>
          <a:xfrm flipH="1">
            <a:off x="2715779" y="3067364"/>
            <a:ext cx="1136736" cy="723272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1" name="그래픽 30">
            <a:extLst>
              <a:ext uri="{FF2B5EF4-FFF2-40B4-BE49-F238E27FC236}">
                <a16:creationId xmlns:a16="http://schemas.microsoft.com/office/drawing/2014/main" id="{E1A27604-A7D8-4C8B-B32C-C0CBE2DAB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1588" y="4059350"/>
            <a:ext cx="542471" cy="446741"/>
          </a:xfrm>
          <a:prstGeom prst="rect">
            <a:avLst/>
          </a:prstGeom>
        </p:spPr>
      </p:pic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F7F60B73-C91C-4870-A30C-F1E7952423FE}"/>
              </a:ext>
            </a:extLst>
          </p:cNvPr>
          <p:cNvSpPr/>
          <p:nvPr/>
        </p:nvSpPr>
        <p:spPr>
          <a:xfrm>
            <a:off x="1341515" y="4853565"/>
            <a:ext cx="502200" cy="425817"/>
          </a:xfrm>
          <a:custGeom>
            <a:avLst/>
            <a:gdLst>
              <a:gd name="connsiteX0" fmla="*/ 1272826 w 1628870"/>
              <a:gd name="connsiteY0" fmla="*/ 1019079 h 1381124"/>
              <a:gd name="connsiteX1" fmla="*/ 1508570 w 1628870"/>
              <a:gd name="connsiteY1" fmla="*/ 1019079 h 1381124"/>
              <a:gd name="connsiteX2" fmla="*/ 1628870 w 1628870"/>
              <a:gd name="connsiteY2" fmla="*/ 1139380 h 1381124"/>
              <a:gd name="connsiteX3" fmla="*/ 1628870 w 1628870"/>
              <a:gd name="connsiteY3" fmla="*/ 1260823 h 1381124"/>
              <a:gd name="connsiteX4" fmla="*/ 1508570 w 1628870"/>
              <a:gd name="connsiteY4" fmla="*/ 1381124 h 1381124"/>
              <a:gd name="connsiteX5" fmla="*/ 1272826 w 1628870"/>
              <a:gd name="connsiteY5" fmla="*/ 1381124 h 1381124"/>
              <a:gd name="connsiteX6" fmla="*/ 1152525 w 1628870"/>
              <a:gd name="connsiteY6" fmla="*/ 1260823 h 1381124"/>
              <a:gd name="connsiteX7" fmla="*/ 1152525 w 1628870"/>
              <a:gd name="connsiteY7" fmla="*/ 1139380 h 1381124"/>
              <a:gd name="connsiteX8" fmla="*/ 1272826 w 1628870"/>
              <a:gd name="connsiteY8" fmla="*/ 1019079 h 1381124"/>
              <a:gd name="connsiteX9" fmla="*/ 696564 w 1628870"/>
              <a:gd name="connsiteY9" fmla="*/ 1019079 h 1381124"/>
              <a:gd name="connsiteX10" fmla="*/ 932307 w 1628870"/>
              <a:gd name="connsiteY10" fmla="*/ 1019079 h 1381124"/>
              <a:gd name="connsiteX11" fmla="*/ 1052608 w 1628870"/>
              <a:gd name="connsiteY11" fmla="*/ 1139380 h 1381124"/>
              <a:gd name="connsiteX12" fmla="*/ 1052608 w 1628870"/>
              <a:gd name="connsiteY12" fmla="*/ 1260823 h 1381124"/>
              <a:gd name="connsiteX13" fmla="*/ 932307 w 1628870"/>
              <a:gd name="connsiteY13" fmla="*/ 1381124 h 1381124"/>
              <a:gd name="connsiteX14" fmla="*/ 696564 w 1628870"/>
              <a:gd name="connsiteY14" fmla="*/ 1381124 h 1381124"/>
              <a:gd name="connsiteX15" fmla="*/ 576263 w 1628870"/>
              <a:gd name="connsiteY15" fmla="*/ 1260823 h 1381124"/>
              <a:gd name="connsiteX16" fmla="*/ 576263 w 1628870"/>
              <a:gd name="connsiteY16" fmla="*/ 1139380 h 1381124"/>
              <a:gd name="connsiteX17" fmla="*/ 696564 w 1628870"/>
              <a:gd name="connsiteY17" fmla="*/ 1019079 h 1381124"/>
              <a:gd name="connsiteX18" fmla="*/ 120301 w 1628870"/>
              <a:gd name="connsiteY18" fmla="*/ 1019079 h 1381124"/>
              <a:gd name="connsiteX19" fmla="*/ 356045 w 1628870"/>
              <a:gd name="connsiteY19" fmla="*/ 1019079 h 1381124"/>
              <a:gd name="connsiteX20" fmla="*/ 476345 w 1628870"/>
              <a:gd name="connsiteY20" fmla="*/ 1139380 h 1381124"/>
              <a:gd name="connsiteX21" fmla="*/ 476345 w 1628870"/>
              <a:gd name="connsiteY21" fmla="*/ 1260824 h 1381124"/>
              <a:gd name="connsiteX22" fmla="*/ 356045 w 1628870"/>
              <a:gd name="connsiteY22" fmla="*/ 1381029 h 1381124"/>
              <a:gd name="connsiteX23" fmla="*/ 120301 w 1628870"/>
              <a:gd name="connsiteY23" fmla="*/ 1381029 h 1381124"/>
              <a:gd name="connsiteX24" fmla="*/ 0 w 1628870"/>
              <a:gd name="connsiteY24" fmla="*/ 1260824 h 1381124"/>
              <a:gd name="connsiteX25" fmla="*/ 0 w 1628870"/>
              <a:gd name="connsiteY25" fmla="*/ 1139380 h 1381124"/>
              <a:gd name="connsiteX26" fmla="*/ 120301 w 1628870"/>
              <a:gd name="connsiteY26" fmla="*/ 1019079 h 1381124"/>
              <a:gd name="connsiteX27" fmla="*/ 771808 w 1628870"/>
              <a:gd name="connsiteY27" fmla="*/ 619125 h 1381124"/>
              <a:gd name="connsiteX28" fmla="*/ 857533 w 1628870"/>
              <a:gd name="connsiteY28" fmla="*/ 619125 h 1381124"/>
              <a:gd name="connsiteX29" fmla="*/ 857533 w 1628870"/>
              <a:gd name="connsiteY29" fmla="*/ 733425 h 1381124"/>
              <a:gd name="connsiteX30" fmla="*/ 1471896 w 1628870"/>
              <a:gd name="connsiteY30" fmla="*/ 733425 h 1381124"/>
              <a:gd name="connsiteX31" fmla="*/ 1471896 w 1628870"/>
              <a:gd name="connsiteY31" fmla="*/ 971550 h 1381124"/>
              <a:gd name="connsiteX32" fmla="*/ 1386171 w 1628870"/>
              <a:gd name="connsiteY32" fmla="*/ 971550 h 1381124"/>
              <a:gd name="connsiteX33" fmla="*/ 1386171 w 1628870"/>
              <a:gd name="connsiteY33" fmla="*/ 828675 h 1381124"/>
              <a:gd name="connsiteX34" fmla="*/ 857533 w 1628870"/>
              <a:gd name="connsiteY34" fmla="*/ 828675 h 1381124"/>
              <a:gd name="connsiteX35" fmla="*/ 857533 w 1628870"/>
              <a:gd name="connsiteY35" fmla="*/ 971550 h 1381124"/>
              <a:gd name="connsiteX36" fmla="*/ 771808 w 1628870"/>
              <a:gd name="connsiteY36" fmla="*/ 971550 h 1381124"/>
              <a:gd name="connsiteX37" fmla="*/ 771808 w 1628870"/>
              <a:gd name="connsiteY37" fmla="*/ 828675 h 1381124"/>
              <a:gd name="connsiteX38" fmla="*/ 243171 w 1628870"/>
              <a:gd name="connsiteY38" fmla="*/ 828675 h 1381124"/>
              <a:gd name="connsiteX39" fmla="*/ 243171 w 1628870"/>
              <a:gd name="connsiteY39" fmla="*/ 971550 h 1381124"/>
              <a:gd name="connsiteX40" fmla="*/ 157446 w 1628870"/>
              <a:gd name="connsiteY40" fmla="*/ 971550 h 1381124"/>
              <a:gd name="connsiteX41" fmla="*/ 157446 w 1628870"/>
              <a:gd name="connsiteY41" fmla="*/ 733425 h 1381124"/>
              <a:gd name="connsiteX42" fmla="*/ 771808 w 1628870"/>
              <a:gd name="connsiteY42" fmla="*/ 733425 h 1381124"/>
              <a:gd name="connsiteX43" fmla="*/ 576545 w 1628870"/>
              <a:gd name="connsiteY43" fmla="*/ 342900 h 1381124"/>
              <a:gd name="connsiteX44" fmla="*/ 1052795 w 1628870"/>
              <a:gd name="connsiteY44" fmla="*/ 342900 h 1381124"/>
              <a:gd name="connsiteX45" fmla="*/ 1052795 w 1628870"/>
              <a:gd name="connsiteY45" fmla="*/ 400050 h 1381124"/>
              <a:gd name="connsiteX46" fmla="*/ 576545 w 1628870"/>
              <a:gd name="connsiteY46" fmla="*/ 400050 h 1381124"/>
              <a:gd name="connsiteX47" fmla="*/ 576545 w 1628870"/>
              <a:gd name="connsiteY47" fmla="*/ 247650 h 1381124"/>
              <a:gd name="connsiteX48" fmla="*/ 1052795 w 1628870"/>
              <a:gd name="connsiteY48" fmla="*/ 247650 h 1381124"/>
              <a:gd name="connsiteX49" fmla="*/ 1052795 w 1628870"/>
              <a:gd name="connsiteY49" fmla="*/ 304800 h 1381124"/>
              <a:gd name="connsiteX50" fmla="*/ 576545 w 1628870"/>
              <a:gd name="connsiteY50" fmla="*/ 304800 h 1381124"/>
              <a:gd name="connsiteX51" fmla="*/ 576545 w 1628870"/>
              <a:gd name="connsiteY51" fmla="*/ 152400 h 1381124"/>
              <a:gd name="connsiteX52" fmla="*/ 1052795 w 1628870"/>
              <a:gd name="connsiteY52" fmla="*/ 152400 h 1381124"/>
              <a:gd name="connsiteX53" fmla="*/ 1052795 w 1628870"/>
              <a:gd name="connsiteY53" fmla="*/ 209550 h 1381124"/>
              <a:gd name="connsiteX54" fmla="*/ 576545 w 1628870"/>
              <a:gd name="connsiteY54" fmla="*/ 209550 h 1381124"/>
              <a:gd name="connsiteX55" fmla="*/ 594262 w 1628870"/>
              <a:gd name="connsiteY55" fmla="*/ 95250 h 1381124"/>
              <a:gd name="connsiteX56" fmla="*/ 514537 w 1628870"/>
              <a:gd name="connsiteY56" fmla="*/ 174974 h 1381124"/>
              <a:gd name="connsiteX57" fmla="*/ 514537 w 1628870"/>
              <a:gd name="connsiteY57" fmla="*/ 377476 h 1381124"/>
              <a:gd name="connsiteX58" fmla="*/ 594262 w 1628870"/>
              <a:gd name="connsiteY58" fmla="*/ 457200 h 1381124"/>
              <a:gd name="connsiteX59" fmla="*/ 1041937 w 1628870"/>
              <a:gd name="connsiteY59" fmla="*/ 457200 h 1381124"/>
              <a:gd name="connsiteX60" fmla="*/ 1121661 w 1628870"/>
              <a:gd name="connsiteY60" fmla="*/ 377476 h 1381124"/>
              <a:gd name="connsiteX61" fmla="*/ 1121661 w 1628870"/>
              <a:gd name="connsiteY61" fmla="*/ 174974 h 1381124"/>
              <a:gd name="connsiteX62" fmla="*/ 1041937 w 1628870"/>
              <a:gd name="connsiteY62" fmla="*/ 95250 h 1381124"/>
              <a:gd name="connsiteX63" fmla="*/ 524158 w 1628870"/>
              <a:gd name="connsiteY63" fmla="*/ 0 h 1381124"/>
              <a:gd name="connsiteX64" fmla="*/ 1105183 w 1628870"/>
              <a:gd name="connsiteY64" fmla="*/ 0 h 1381124"/>
              <a:gd name="connsiteX65" fmla="*/ 1214720 w 1628870"/>
              <a:gd name="connsiteY65" fmla="*/ 109538 h 1381124"/>
              <a:gd name="connsiteX66" fmla="*/ 1214720 w 1628870"/>
              <a:gd name="connsiteY66" fmla="*/ 433388 h 1381124"/>
              <a:gd name="connsiteX67" fmla="*/ 1105183 w 1628870"/>
              <a:gd name="connsiteY67" fmla="*/ 542925 h 1381124"/>
              <a:gd name="connsiteX68" fmla="*/ 524158 w 1628870"/>
              <a:gd name="connsiteY68" fmla="*/ 542925 h 1381124"/>
              <a:gd name="connsiteX69" fmla="*/ 414620 w 1628870"/>
              <a:gd name="connsiteY69" fmla="*/ 433388 h 1381124"/>
              <a:gd name="connsiteX70" fmla="*/ 414620 w 1628870"/>
              <a:gd name="connsiteY70" fmla="*/ 109538 h 1381124"/>
              <a:gd name="connsiteX71" fmla="*/ 524158 w 1628870"/>
              <a:gd name="connsiteY71" fmla="*/ 0 h 13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628870" h="1381124">
                <a:moveTo>
                  <a:pt x="1272826" y="1019079"/>
                </a:moveTo>
                <a:lnTo>
                  <a:pt x="1508570" y="1019079"/>
                </a:lnTo>
                <a:cubicBezTo>
                  <a:pt x="1574959" y="1019079"/>
                  <a:pt x="1628870" y="1072895"/>
                  <a:pt x="1628870" y="1139380"/>
                </a:cubicBezTo>
                <a:lnTo>
                  <a:pt x="1628870" y="1260823"/>
                </a:lnTo>
                <a:cubicBezTo>
                  <a:pt x="1628775" y="1327308"/>
                  <a:pt x="1574959" y="1381124"/>
                  <a:pt x="1508570" y="1381124"/>
                </a:cubicBezTo>
                <a:lnTo>
                  <a:pt x="1272826" y="1381124"/>
                </a:lnTo>
                <a:cubicBezTo>
                  <a:pt x="1206437" y="1381124"/>
                  <a:pt x="1152525" y="1327308"/>
                  <a:pt x="1152525" y="1260823"/>
                </a:cubicBezTo>
                <a:lnTo>
                  <a:pt x="1152525" y="1139380"/>
                </a:lnTo>
                <a:cubicBezTo>
                  <a:pt x="1152525" y="1072991"/>
                  <a:pt x="1206341" y="1019079"/>
                  <a:pt x="1272826" y="1019079"/>
                </a:cubicBezTo>
                <a:close/>
                <a:moveTo>
                  <a:pt x="696564" y="1019079"/>
                </a:moveTo>
                <a:lnTo>
                  <a:pt x="932307" y="1019079"/>
                </a:lnTo>
                <a:cubicBezTo>
                  <a:pt x="998697" y="1019079"/>
                  <a:pt x="1052608" y="1072895"/>
                  <a:pt x="1052608" y="1139380"/>
                </a:cubicBezTo>
                <a:lnTo>
                  <a:pt x="1052608" y="1260823"/>
                </a:lnTo>
                <a:cubicBezTo>
                  <a:pt x="1052513" y="1327308"/>
                  <a:pt x="998697" y="1381124"/>
                  <a:pt x="932307" y="1381124"/>
                </a:cubicBezTo>
                <a:lnTo>
                  <a:pt x="696564" y="1381124"/>
                </a:lnTo>
                <a:cubicBezTo>
                  <a:pt x="630175" y="1381124"/>
                  <a:pt x="576263" y="1327308"/>
                  <a:pt x="576263" y="1260823"/>
                </a:cubicBezTo>
                <a:lnTo>
                  <a:pt x="576263" y="1139380"/>
                </a:lnTo>
                <a:cubicBezTo>
                  <a:pt x="576263" y="1072991"/>
                  <a:pt x="630079" y="1019079"/>
                  <a:pt x="696564" y="1019079"/>
                </a:cubicBezTo>
                <a:close/>
                <a:moveTo>
                  <a:pt x="120301" y="1019079"/>
                </a:moveTo>
                <a:lnTo>
                  <a:pt x="356045" y="1019079"/>
                </a:lnTo>
                <a:cubicBezTo>
                  <a:pt x="422434" y="1019079"/>
                  <a:pt x="476345" y="1072895"/>
                  <a:pt x="476345" y="1139380"/>
                </a:cubicBezTo>
                <a:lnTo>
                  <a:pt x="476345" y="1260824"/>
                </a:lnTo>
                <a:cubicBezTo>
                  <a:pt x="476250" y="1327213"/>
                  <a:pt x="422434" y="1381029"/>
                  <a:pt x="356045" y="1381029"/>
                </a:cubicBezTo>
                <a:lnTo>
                  <a:pt x="120301" y="1381029"/>
                </a:lnTo>
                <a:cubicBezTo>
                  <a:pt x="53816" y="1381029"/>
                  <a:pt x="0" y="1327213"/>
                  <a:pt x="0" y="1260824"/>
                </a:cubicBezTo>
                <a:lnTo>
                  <a:pt x="0" y="1139380"/>
                </a:lnTo>
                <a:cubicBezTo>
                  <a:pt x="0" y="1072895"/>
                  <a:pt x="53816" y="1019079"/>
                  <a:pt x="120301" y="1019079"/>
                </a:cubicBezTo>
                <a:close/>
                <a:moveTo>
                  <a:pt x="771808" y="619125"/>
                </a:moveTo>
                <a:lnTo>
                  <a:pt x="857533" y="619125"/>
                </a:lnTo>
                <a:lnTo>
                  <a:pt x="857533" y="733425"/>
                </a:lnTo>
                <a:lnTo>
                  <a:pt x="1471896" y="733425"/>
                </a:lnTo>
                <a:lnTo>
                  <a:pt x="1471896" y="971550"/>
                </a:lnTo>
                <a:lnTo>
                  <a:pt x="1386171" y="971550"/>
                </a:lnTo>
                <a:lnTo>
                  <a:pt x="1386171" y="828675"/>
                </a:lnTo>
                <a:lnTo>
                  <a:pt x="857533" y="828675"/>
                </a:lnTo>
                <a:lnTo>
                  <a:pt x="857533" y="971550"/>
                </a:lnTo>
                <a:lnTo>
                  <a:pt x="771808" y="971550"/>
                </a:lnTo>
                <a:lnTo>
                  <a:pt x="771808" y="828675"/>
                </a:lnTo>
                <a:lnTo>
                  <a:pt x="243171" y="828675"/>
                </a:lnTo>
                <a:lnTo>
                  <a:pt x="243171" y="971550"/>
                </a:lnTo>
                <a:lnTo>
                  <a:pt x="157446" y="971550"/>
                </a:lnTo>
                <a:lnTo>
                  <a:pt x="157446" y="733425"/>
                </a:lnTo>
                <a:lnTo>
                  <a:pt x="771808" y="733425"/>
                </a:lnTo>
                <a:close/>
                <a:moveTo>
                  <a:pt x="576545" y="342900"/>
                </a:moveTo>
                <a:lnTo>
                  <a:pt x="1052795" y="342900"/>
                </a:lnTo>
                <a:lnTo>
                  <a:pt x="1052795" y="400050"/>
                </a:lnTo>
                <a:lnTo>
                  <a:pt x="576545" y="400050"/>
                </a:lnTo>
                <a:close/>
                <a:moveTo>
                  <a:pt x="576545" y="247650"/>
                </a:moveTo>
                <a:lnTo>
                  <a:pt x="1052795" y="247650"/>
                </a:lnTo>
                <a:lnTo>
                  <a:pt x="1052795" y="304800"/>
                </a:lnTo>
                <a:lnTo>
                  <a:pt x="576545" y="304800"/>
                </a:lnTo>
                <a:close/>
                <a:moveTo>
                  <a:pt x="576545" y="152400"/>
                </a:moveTo>
                <a:lnTo>
                  <a:pt x="1052795" y="152400"/>
                </a:lnTo>
                <a:lnTo>
                  <a:pt x="1052795" y="209550"/>
                </a:lnTo>
                <a:lnTo>
                  <a:pt x="576545" y="209550"/>
                </a:lnTo>
                <a:close/>
                <a:moveTo>
                  <a:pt x="594262" y="95250"/>
                </a:moveTo>
                <a:cubicBezTo>
                  <a:pt x="550256" y="95250"/>
                  <a:pt x="514537" y="130969"/>
                  <a:pt x="514537" y="174974"/>
                </a:cubicBezTo>
                <a:lnTo>
                  <a:pt x="514537" y="377476"/>
                </a:lnTo>
                <a:cubicBezTo>
                  <a:pt x="514537" y="421481"/>
                  <a:pt x="550256" y="457200"/>
                  <a:pt x="594262" y="457200"/>
                </a:cubicBezTo>
                <a:lnTo>
                  <a:pt x="1041937" y="457200"/>
                </a:lnTo>
                <a:cubicBezTo>
                  <a:pt x="1085942" y="457200"/>
                  <a:pt x="1121661" y="421481"/>
                  <a:pt x="1121661" y="377476"/>
                </a:cubicBezTo>
                <a:lnTo>
                  <a:pt x="1121661" y="174974"/>
                </a:lnTo>
                <a:cubicBezTo>
                  <a:pt x="1121661" y="130969"/>
                  <a:pt x="1085942" y="95250"/>
                  <a:pt x="1041937" y="95250"/>
                </a:cubicBezTo>
                <a:close/>
                <a:moveTo>
                  <a:pt x="524158" y="0"/>
                </a:moveTo>
                <a:lnTo>
                  <a:pt x="1105183" y="0"/>
                </a:lnTo>
                <a:cubicBezTo>
                  <a:pt x="1165666" y="0"/>
                  <a:pt x="1214720" y="49054"/>
                  <a:pt x="1214720" y="109538"/>
                </a:cubicBezTo>
                <a:lnTo>
                  <a:pt x="1214720" y="433388"/>
                </a:lnTo>
                <a:cubicBezTo>
                  <a:pt x="1214720" y="493871"/>
                  <a:pt x="1165666" y="542925"/>
                  <a:pt x="1105183" y="542925"/>
                </a:cubicBezTo>
                <a:lnTo>
                  <a:pt x="524158" y="542925"/>
                </a:lnTo>
                <a:cubicBezTo>
                  <a:pt x="463674" y="542925"/>
                  <a:pt x="414620" y="493871"/>
                  <a:pt x="414620" y="433388"/>
                </a:cubicBezTo>
                <a:lnTo>
                  <a:pt x="414620" y="109538"/>
                </a:lnTo>
                <a:cubicBezTo>
                  <a:pt x="414620" y="49054"/>
                  <a:pt x="463674" y="0"/>
                  <a:pt x="524158" y="0"/>
                </a:cubicBezTo>
                <a:close/>
              </a:path>
            </a:pathLst>
          </a:custGeom>
          <a:solidFill>
            <a:schemeClr val="bg1">
              <a:alpha val="4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3" name="Block Arc 6">
            <a:extLst>
              <a:ext uri="{FF2B5EF4-FFF2-40B4-BE49-F238E27FC236}">
                <a16:creationId xmlns:a16="http://schemas.microsoft.com/office/drawing/2014/main" id="{B226957E-2CA3-4588-93C3-618900510CAE}"/>
              </a:ext>
            </a:extLst>
          </p:cNvPr>
          <p:cNvSpPr/>
          <p:nvPr/>
        </p:nvSpPr>
        <p:spPr>
          <a:xfrm>
            <a:off x="4719587" y="1165256"/>
            <a:ext cx="364421" cy="3680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Oval 10">
            <a:extLst>
              <a:ext uri="{FF2B5EF4-FFF2-40B4-BE49-F238E27FC236}">
                <a16:creationId xmlns:a16="http://schemas.microsoft.com/office/drawing/2014/main" id="{D770F93E-F4CD-4BE9-A88D-00E1E066007B}"/>
              </a:ext>
            </a:extLst>
          </p:cNvPr>
          <p:cNvSpPr>
            <a:spLocks noChangeAspect="1"/>
          </p:cNvSpPr>
          <p:nvPr/>
        </p:nvSpPr>
        <p:spPr>
          <a:xfrm>
            <a:off x="1350836" y="1993916"/>
            <a:ext cx="479099" cy="476674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19172608-3B31-4565-B811-43D927F4F736}"/>
              </a:ext>
            </a:extLst>
          </p:cNvPr>
          <p:cNvSpPr/>
          <p:nvPr/>
        </p:nvSpPr>
        <p:spPr>
          <a:xfrm flipV="1">
            <a:off x="1538386" y="1183792"/>
            <a:ext cx="548742" cy="382451"/>
          </a:xfrm>
          <a:custGeom>
            <a:avLst/>
            <a:gdLst>
              <a:gd name="connsiteX0" fmla="*/ 904077 w 1066028"/>
              <a:gd name="connsiteY0" fmla="*/ 321883 h 827227"/>
              <a:gd name="connsiteX1" fmla="*/ 904098 w 1066028"/>
              <a:gd name="connsiteY1" fmla="*/ 321880 h 827227"/>
              <a:gd name="connsiteX2" fmla="*/ 904119 w 1066028"/>
              <a:gd name="connsiteY2" fmla="*/ 321883 h 827227"/>
              <a:gd name="connsiteX3" fmla="*/ 904119 w 1066028"/>
              <a:gd name="connsiteY3" fmla="*/ 321877 h 827227"/>
              <a:gd name="connsiteX4" fmla="*/ 984501 w 1066028"/>
              <a:gd name="connsiteY4" fmla="*/ 237378 h 827227"/>
              <a:gd name="connsiteX5" fmla="*/ 958702 w 1066028"/>
              <a:gd name="connsiteY5" fmla="*/ 146460 h 827227"/>
              <a:gd name="connsiteX6" fmla="*/ 952343 w 1066028"/>
              <a:gd name="connsiteY6" fmla="*/ 107801 h 827227"/>
              <a:gd name="connsiteX7" fmla="*/ 1042185 w 1066028"/>
              <a:gd name="connsiteY7" fmla="*/ 62842 h 827227"/>
              <a:gd name="connsiteX8" fmla="*/ 1064635 w 1066028"/>
              <a:gd name="connsiteY8" fmla="*/ 0 h 827227"/>
              <a:gd name="connsiteX9" fmla="*/ 904098 w 1066028"/>
              <a:gd name="connsiteY9" fmla="*/ 136 h 827227"/>
              <a:gd name="connsiteX10" fmla="*/ 743560 w 1066028"/>
              <a:gd name="connsiteY10" fmla="*/ 0 h 827227"/>
              <a:gd name="connsiteX11" fmla="*/ 766011 w 1066028"/>
              <a:gd name="connsiteY11" fmla="*/ 62842 h 827227"/>
              <a:gd name="connsiteX12" fmla="*/ 855852 w 1066028"/>
              <a:gd name="connsiteY12" fmla="*/ 107801 h 827227"/>
              <a:gd name="connsiteX13" fmla="*/ 849493 w 1066028"/>
              <a:gd name="connsiteY13" fmla="*/ 146460 h 827227"/>
              <a:gd name="connsiteX14" fmla="*/ 823695 w 1066028"/>
              <a:gd name="connsiteY14" fmla="*/ 237378 h 827227"/>
              <a:gd name="connsiteX15" fmla="*/ 904077 w 1066028"/>
              <a:gd name="connsiteY15" fmla="*/ 321877 h 827227"/>
              <a:gd name="connsiteX16" fmla="*/ 532992 w 1066028"/>
              <a:gd name="connsiteY16" fmla="*/ 321883 h 827227"/>
              <a:gd name="connsiteX17" fmla="*/ 533013 w 1066028"/>
              <a:gd name="connsiteY17" fmla="*/ 321880 h 827227"/>
              <a:gd name="connsiteX18" fmla="*/ 533035 w 1066028"/>
              <a:gd name="connsiteY18" fmla="*/ 321883 h 827227"/>
              <a:gd name="connsiteX19" fmla="*/ 533035 w 1066028"/>
              <a:gd name="connsiteY19" fmla="*/ 321877 h 827227"/>
              <a:gd name="connsiteX20" fmla="*/ 613416 w 1066028"/>
              <a:gd name="connsiteY20" fmla="*/ 237378 h 827227"/>
              <a:gd name="connsiteX21" fmla="*/ 587617 w 1066028"/>
              <a:gd name="connsiteY21" fmla="*/ 146460 h 827227"/>
              <a:gd name="connsiteX22" fmla="*/ 581259 w 1066028"/>
              <a:gd name="connsiteY22" fmla="*/ 107801 h 827227"/>
              <a:gd name="connsiteX23" fmla="*/ 671100 w 1066028"/>
              <a:gd name="connsiteY23" fmla="*/ 62842 h 827227"/>
              <a:gd name="connsiteX24" fmla="*/ 693551 w 1066028"/>
              <a:gd name="connsiteY24" fmla="*/ 0 h 827227"/>
              <a:gd name="connsiteX25" fmla="*/ 533013 w 1066028"/>
              <a:gd name="connsiteY25" fmla="*/ 136 h 827227"/>
              <a:gd name="connsiteX26" fmla="*/ 372476 w 1066028"/>
              <a:gd name="connsiteY26" fmla="*/ 0 h 827227"/>
              <a:gd name="connsiteX27" fmla="*/ 394927 w 1066028"/>
              <a:gd name="connsiteY27" fmla="*/ 62842 h 827227"/>
              <a:gd name="connsiteX28" fmla="*/ 484768 w 1066028"/>
              <a:gd name="connsiteY28" fmla="*/ 107801 h 827227"/>
              <a:gd name="connsiteX29" fmla="*/ 478409 w 1066028"/>
              <a:gd name="connsiteY29" fmla="*/ 146460 h 827227"/>
              <a:gd name="connsiteX30" fmla="*/ 452611 w 1066028"/>
              <a:gd name="connsiteY30" fmla="*/ 237378 h 827227"/>
              <a:gd name="connsiteX31" fmla="*/ 532992 w 1066028"/>
              <a:gd name="connsiteY31" fmla="*/ 321877 h 827227"/>
              <a:gd name="connsiteX32" fmla="*/ 161908 w 1066028"/>
              <a:gd name="connsiteY32" fmla="*/ 321883 h 827227"/>
              <a:gd name="connsiteX33" fmla="*/ 161929 w 1066028"/>
              <a:gd name="connsiteY33" fmla="*/ 321880 h 827227"/>
              <a:gd name="connsiteX34" fmla="*/ 161951 w 1066028"/>
              <a:gd name="connsiteY34" fmla="*/ 321883 h 827227"/>
              <a:gd name="connsiteX35" fmla="*/ 161951 w 1066028"/>
              <a:gd name="connsiteY35" fmla="*/ 321877 h 827227"/>
              <a:gd name="connsiteX36" fmla="*/ 242332 w 1066028"/>
              <a:gd name="connsiteY36" fmla="*/ 237378 h 827227"/>
              <a:gd name="connsiteX37" fmla="*/ 216533 w 1066028"/>
              <a:gd name="connsiteY37" fmla="*/ 146460 h 827227"/>
              <a:gd name="connsiteX38" fmla="*/ 210175 w 1066028"/>
              <a:gd name="connsiteY38" fmla="*/ 107801 h 827227"/>
              <a:gd name="connsiteX39" fmla="*/ 300016 w 1066028"/>
              <a:gd name="connsiteY39" fmla="*/ 62842 h 827227"/>
              <a:gd name="connsiteX40" fmla="*/ 322467 w 1066028"/>
              <a:gd name="connsiteY40" fmla="*/ 0 h 827227"/>
              <a:gd name="connsiteX41" fmla="*/ 161929 w 1066028"/>
              <a:gd name="connsiteY41" fmla="*/ 136 h 827227"/>
              <a:gd name="connsiteX42" fmla="*/ 1392 w 1066028"/>
              <a:gd name="connsiteY42" fmla="*/ 0 h 827227"/>
              <a:gd name="connsiteX43" fmla="*/ 23843 w 1066028"/>
              <a:gd name="connsiteY43" fmla="*/ 62842 h 827227"/>
              <a:gd name="connsiteX44" fmla="*/ 113684 w 1066028"/>
              <a:gd name="connsiteY44" fmla="*/ 107801 h 827227"/>
              <a:gd name="connsiteX45" fmla="*/ 107325 w 1066028"/>
              <a:gd name="connsiteY45" fmla="*/ 146460 h 827227"/>
              <a:gd name="connsiteX46" fmla="*/ 81527 w 1066028"/>
              <a:gd name="connsiteY46" fmla="*/ 237378 h 827227"/>
              <a:gd name="connsiteX47" fmla="*/ 161908 w 1066028"/>
              <a:gd name="connsiteY47" fmla="*/ 321877 h 827227"/>
              <a:gd name="connsiteX48" fmla="*/ 522810 w 1066028"/>
              <a:gd name="connsiteY48" fmla="*/ 473909 h 827227"/>
              <a:gd name="connsiteX49" fmla="*/ 543217 w 1066028"/>
              <a:gd name="connsiteY49" fmla="*/ 473909 h 827227"/>
              <a:gd name="connsiteX50" fmla="*/ 543217 w 1066028"/>
              <a:gd name="connsiteY50" fmla="*/ 409505 h 827227"/>
              <a:gd name="connsiteX51" fmla="*/ 913614 w 1066028"/>
              <a:gd name="connsiteY51" fmla="*/ 409505 h 827227"/>
              <a:gd name="connsiteX52" fmla="*/ 913614 w 1066028"/>
              <a:gd name="connsiteY52" fmla="*/ 400962 h 827227"/>
              <a:gd name="connsiteX53" fmla="*/ 914301 w 1066028"/>
              <a:gd name="connsiteY53" fmla="*/ 400962 h 827227"/>
              <a:gd name="connsiteX54" fmla="*/ 914301 w 1066028"/>
              <a:gd name="connsiteY54" fmla="*/ 344225 h 827227"/>
              <a:gd name="connsiteX55" fmla="*/ 893894 w 1066028"/>
              <a:gd name="connsiteY55" fmla="*/ 344225 h 827227"/>
              <a:gd name="connsiteX56" fmla="*/ 893894 w 1066028"/>
              <a:gd name="connsiteY56" fmla="*/ 389098 h 827227"/>
              <a:gd name="connsiteX57" fmla="*/ 543217 w 1066028"/>
              <a:gd name="connsiteY57" fmla="*/ 389098 h 827227"/>
              <a:gd name="connsiteX58" fmla="*/ 543217 w 1066028"/>
              <a:gd name="connsiteY58" fmla="*/ 344225 h 827227"/>
              <a:gd name="connsiteX59" fmla="*/ 522810 w 1066028"/>
              <a:gd name="connsiteY59" fmla="*/ 344225 h 827227"/>
              <a:gd name="connsiteX60" fmla="*/ 522810 w 1066028"/>
              <a:gd name="connsiteY60" fmla="*/ 389098 h 827227"/>
              <a:gd name="connsiteX61" fmla="*/ 172133 w 1066028"/>
              <a:gd name="connsiteY61" fmla="*/ 389098 h 827227"/>
              <a:gd name="connsiteX62" fmla="*/ 172133 w 1066028"/>
              <a:gd name="connsiteY62" fmla="*/ 344225 h 827227"/>
              <a:gd name="connsiteX63" fmla="*/ 151726 w 1066028"/>
              <a:gd name="connsiteY63" fmla="*/ 344225 h 827227"/>
              <a:gd name="connsiteX64" fmla="*/ 151726 w 1066028"/>
              <a:gd name="connsiteY64" fmla="*/ 389098 h 827227"/>
              <a:gd name="connsiteX65" fmla="*/ 151726 w 1066028"/>
              <a:gd name="connsiteY65" fmla="*/ 400962 h 827227"/>
              <a:gd name="connsiteX66" fmla="*/ 151726 w 1066028"/>
              <a:gd name="connsiteY66" fmla="*/ 409505 h 827227"/>
              <a:gd name="connsiteX67" fmla="*/ 522810 w 1066028"/>
              <a:gd name="connsiteY67" fmla="*/ 409505 h 827227"/>
              <a:gd name="connsiteX68" fmla="*/ 532992 w 1066028"/>
              <a:gd name="connsiteY68" fmla="*/ 827227 h 827227"/>
              <a:gd name="connsiteX69" fmla="*/ 533013 w 1066028"/>
              <a:gd name="connsiteY69" fmla="*/ 827224 h 827227"/>
              <a:gd name="connsiteX70" fmla="*/ 533035 w 1066028"/>
              <a:gd name="connsiteY70" fmla="*/ 827227 h 827227"/>
              <a:gd name="connsiteX71" fmla="*/ 533035 w 1066028"/>
              <a:gd name="connsiteY71" fmla="*/ 827221 h 827227"/>
              <a:gd name="connsiteX72" fmla="*/ 613416 w 1066028"/>
              <a:gd name="connsiteY72" fmla="*/ 742722 h 827227"/>
              <a:gd name="connsiteX73" fmla="*/ 587617 w 1066028"/>
              <a:gd name="connsiteY73" fmla="*/ 651804 h 827227"/>
              <a:gd name="connsiteX74" fmla="*/ 581259 w 1066028"/>
              <a:gd name="connsiteY74" fmla="*/ 613145 h 827227"/>
              <a:gd name="connsiteX75" fmla="*/ 671100 w 1066028"/>
              <a:gd name="connsiteY75" fmla="*/ 568186 h 827227"/>
              <a:gd name="connsiteX76" fmla="*/ 693551 w 1066028"/>
              <a:gd name="connsiteY76" fmla="*/ 505344 h 827227"/>
              <a:gd name="connsiteX77" fmla="*/ 533013 w 1066028"/>
              <a:gd name="connsiteY77" fmla="*/ 505480 h 827227"/>
              <a:gd name="connsiteX78" fmla="*/ 372476 w 1066028"/>
              <a:gd name="connsiteY78" fmla="*/ 505344 h 827227"/>
              <a:gd name="connsiteX79" fmla="*/ 394927 w 1066028"/>
              <a:gd name="connsiteY79" fmla="*/ 568186 h 827227"/>
              <a:gd name="connsiteX80" fmla="*/ 484768 w 1066028"/>
              <a:gd name="connsiteY80" fmla="*/ 613145 h 827227"/>
              <a:gd name="connsiteX81" fmla="*/ 478409 w 1066028"/>
              <a:gd name="connsiteY81" fmla="*/ 651804 h 827227"/>
              <a:gd name="connsiteX82" fmla="*/ 452611 w 1066028"/>
              <a:gd name="connsiteY82" fmla="*/ 742722 h 827227"/>
              <a:gd name="connsiteX83" fmla="*/ 532992 w 1066028"/>
              <a:gd name="connsiteY83" fmla="*/ 827221 h 82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066028" h="827227">
                <a:moveTo>
                  <a:pt x="904077" y="321883"/>
                </a:moveTo>
                <a:cubicBezTo>
                  <a:pt x="904084" y="321882"/>
                  <a:pt x="904091" y="321882"/>
                  <a:pt x="904098" y="321880"/>
                </a:cubicBezTo>
                <a:cubicBezTo>
                  <a:pt x="904105" y="321882"/>
                  <a:pt x="904112" y="321882"/>
                  <a:pt x="904119" y="321883"/>
                </a:cubicBezTo>
                <a:lnTo>
                  <a:pt x="904119" y="321877"/>
                </a:lnTo>
                <a:cubicBezTo>
                  <a:pt x="957943" y="319925"/>
                  <a:pt x="983848" y="276631"/>
                  <a:pt x="984501" y="237378"/>
                </a:cubicBezTo>
                <a:cubicBezTo>
                  <a:pt x="985517" y="187831"/>
                  <a:pt x="967960" y="158714"/>
                  <a:pt x="958702" y="146460"/>
                </a:cubicBezTo>
                <a:cubicBezTo>
                  <a:pt x="950477" y="135581"/>
                  <a:pt x="937971" y="114917"/>
                  <a:pt x="952343" y="107801"/>
                </a:cubicBezTo>
                <a:cubicBezTo>
                  <a:pt x="991232" y="89261"/>
                  <a:pt x="1024617" y="76223"/>
                  <a:pt x="1042185" y="62842"/>
                </a:cubicBezTo>
                <a:cubicBezTo>
                  <a:pt x="1070989" y="38799"/>
                  <a:pt x="1066437" y="11318"/>
                  <a:pt x="1064635" y="0"/>
                </a:cubicBezTo>
                <a:lnTo>
                  <a:pt x="904098" y="136"/>
                </a:lnTo>
                <a:lnTo>
                  <a:pt x="743560" y="0"/>
                </a:lnTo>
                <a:cubicBezTo>
                  <a:pt x="741759" y="11318"/>
                  <a:pt x="737206" y="38799"/>
                  <a:pt x="766011" y="62842"/>
                </a:cubicBezTo>
                <a:cubicBezTo>
                  <a:pt x="783578" y="76223"/>
                  <a:pt x="816964" y="89261"/>
                  <a:pt x="855852" y="107801"/>
                </a:cubicBezTo>
                <a:cubicBezTo>
                  <a:pt x="870224" y="114917"/>
                  <a:pt x="857718" y="135581"/>
                  <a:pt x="849493" y="146460"/>
                </a:cubicBezTo>
                <a:cubicBezTo>
                  <a:pt x="840236" y="158714"/>
                  <a:pt x="822678" y="187831"/>
                  <a:pt x="823695" y="237378"/>
                </a:cubicBezTo>
                <a:cubicBezTo>
                  <a:pt x="824347" y="276631"/>
                  <a:pt x="850252" y="319925"/>
                  <a:pt x="904077" y="321877"/>
                </a:cubicBezTo>
                <a:close/>
                <a:moveTo>
                  <a:pt x="532992" y="321883"/>
                </a:moveTo>
                <a:cubicBezTo>
                  <a:pt x="533000" y="321882"/>
                  <a:pt x="533006" y="321882"/>
                  <a:pt x="533013" y="321880"/>
                </a:cubicBezTo>
                <a:cubicBezTo>
                  <a:pt x="533021" y="321882"/>
                  <a:pt x="533027" y="321882"/>
                  <a:pt x="533035" y="321883"/>
                </a:cubicBezTo>
                <a:lnTo>
                  <a:pt x="533035" y="321877"/>
                </a:lnTo>
                <a:cubicBezTo>
                  <a:pt x="586859" y="319925"/>
                  <a:pt x="612763" y="276631"/>
                  <a:pt x="613416" y="237378"/>
                </a:cubicBezTo>
                <a:cubicBezTo>
                  <a:pt x="614433" y="187831"/>
                  <a:pt x="596875" y="158714"/>
                  <a:pt x="587617" y="146460"/>
                </a:cubicBezTo>
                <a:cubicBezTo>
                  <a:pt x="579393" y="135581"/>
                  <a:pt x="566887" y="114917"/>
                  <a:pt x="581259" y="107801"/>
                </a:cubicBezTo>
                <a:cubicBezTo>
                  <a:pt x="620147" y="89261"/>
                  <a:pt x="653533" y="76223"/>
                  <a:pt x="671100" y="62842"/>
                </a:cubicBezTo>
                <a:cubicBezTo>
                  <a:pt x="699905" y="38799"/>
                  <a:pt x="695352" y="11318"/>
                  <a:pt x="693551" y="0"/>
                </a:cubicBezTo>
                <a:lnTo>
                  <a:pt x="533013" y="136"/>
                </a:lnTo>
                <a:lnTo>
                  <a:pt x="372476" y="0"/>
                </a:lnTo>
                <a:cubicBezTo>
                  <a:pt x="370675" y="11318"/>
                  <a:pt x="366122" y="38799"/>
                  <a:pt x="394927" y="62842"/>
                </a:cubicBezTo>
                <a:cubicBezTo>
                  <a:pt x="412494" y="76223"/>
                  <a:pt x="445880" y="89261"/>
                  <a:pt x="484768" y="107801"/>
                </a:cubicBezTo>
                <a:cubicBezTo>
                  <a:pt x="499140" y="114917"/>
                  <a:pt x="486634" y="135581"/>
                  <a:pt x="478409" y="146460"/>
                </a:cubicBezTo>
                <a:cubicBezTo>
                  <a:pt x="469152" y="158714"/>
                  <a:pt x="451594" y="187831"/>
                  <a:pt x="452611" y="237378"/>
                </a:cubicBezTo>
                <a:cubicBezTo>
                  <a:pt x="453263" y="276631"/>
                  <a:pt x="479168" y="319925"/>
                  <a:pt x="532992" y="321877"/>
                </a:cubicBezTo>
                <a:close/>
                <a:moveTo>
                  <a:pt x="161908" y="321883"/>
                </a:moveTo>
                <a:cubicBezTo>
                  <a:pt x="161916" y="321882"/>
                  <a:pt x="161922" y="321882"/>
                  <a:pt x="161929" y="321880"/>
                </a:cubicBezTo>
                <a:cubicBezTo>
                  <a:pt x="161937" y="321882"/>
                  <a:pt x="161943" y="321882"/>
                  <a:pt x="161951" y="321883"/>
                </a:cubicBezTo>
                <a:lnTo>
                  <a:pt x="161951" y="321877"/>
                </a:lnTo>
                <a:cubicBezTo>
                  <a:pt x="215775" y="319925"/>
                  <a:pt x="241679" y="276631"/>
                  <a:pt x="242332" y="237378"/>
                </a:cubicBezTo>
                <a:cubicBezTo>
                  <a:pt x="243349" y="187831"/>
                  <a:pt x="225791" y="158714"/>
                  <a:pt x="216533" y="146460"/>
                </a:cubicBezTo>
                <a:cubicBezTo>
                  <a:pt x="208309" y="135581"/>
                  <a:pt x="195803" y="114917"/>
                  <a:pt x="210175" y="107801"/>
                </a:cubicBezTo>
                <a:cubicBezTo>
                  <a:pt x="249063" y="89261"/>
                  <a:pt x="282449" y="76223"/>
                  <a:pt x="300016" y="62842"/>
                </a:cubicBezTo>
                <a:cubicBezTo>
                  <a:pt x="328821" y="38799"/>
                  <a:pt x="324268" y="11318"/>
                  <a:pt x="322467" y="0"/>
                </a:cubicBezTo>
                <a:lnTo>
                  <a:pt x="161929" y="136"/>
                </a:lnTo>
                <a:lnTo>
                  <a:pt x="1392" y="0"/>
                </a:lnTo>
                <a:cubicBezTo>
                  <a:pt x="-409" y="11318"/>
                  <a:pt x="-4962" y="38799"/>
                  <a:pt x="23843" y="62842"/>
                </a:cubicBezTo>
                <a:cubicBezTo>
                  <a:pt x="41410" y="76223"/>
                  <a:pt x="74796" y="89261"/>
                  <a:pt x="113684" y="107801"/>
                </a:cubicBezTo>
                <a:cubicBezTo>
                  <a:pt x="128056" y="114917"/>
                  <a:pt x="115550" y="135581"/>
                  <a:pt x="107325" y="146460"/>
                </a:cubicBezTo>
                <a:cubicBezTo>
                  <a:pt x="98068" y="158714"/>
                  <a:pt x="80510" y="187831"/>
                  <a:pt x="81527" y="237378"/>
                </a:cubicBezTo>
                <a:cubicBezTo>
                  <a:pt x="82179" y="276631"/>
                  <a:pt x="108084" y="319925"/>
                  <a:pt x="161908" y="321877"/>
                </a:cubicBezTo>
                <a:close/>
                <a:moveTo>
                  <a:pt x="522810" y="473909"/>
                </a:moveTo>
                <a:lnTo>
                  <a:pt x="543217" y="473909"/>
                </a:lnTo>
                <a:lnTo>
                  <a:pt x="543217" y="409505"/>
                </a:lnTo>
                <a:lnTo>
                  <a:pt x="913614" y="409505"/>
                </a:lnTo>
                <a:lnTo>
                  <a:pt x="913614" y="400962"/>
                </a:lnTo>
                <a:lnTo>
                  <a:pt x="914301" y="400962"/>
                </a:lnTo>
                <a:lnTo>
                  <a:pt x="914301" y="344225"/>
                </a:lnTo>
                <a:lnTo>
                  <a:pt x="893894" y="344225"/>
                </a:lnTo>
                <a:lnTo>
                  <a:pt x="893894" y="389098"/>
                </a:lnTo>
                <a:lnTo>
                  <a:pt x="543217" y="389098"/>
                </a:lnTo>
                <a:lnTo>
                  <a:pt x="543217" y="344225"/>
                </a:lnTo>
                <a:lnTo>
                  <a:pt x="522810" y="344225"/>
                </a:lnTo>
                <a:lnTo>
                  <a:pt x="522810" y="389098"/>
                </a:lnTo>
                <a:lnTo>
                  <a:pt x="172133" y="389098"/>
                </a:lnTo>
                <a:lnTo>
                  <a:pt x="172133" y="344225"/>
                </a:lnTo>
                <a:lnTo>
                  <a:pt x="151726" y="344225"/>
                </a:lnTo>
                <a:lnTo>
                  <a:pt x="151726" y="389098"/>
                </a:lnTo>
                <a:lnTo>
                  <a:pt x="151726" y="400962"/>
                </a:lnTo>
                <a:lnTo>
                  <a:pt x="151726" y="409505"/>
                </a:lnTo>
                <a:lnTo>
                  <a:pt x="522810" y="409505"/>
                </a:lnTo>
                <a:close/>
                <a:moveTo>
                  <a:pt x="532992" y="827227"/>
                </a:moveTo>
                <a:cubicBezTo>
                  <a:pt x="533000" y="827226"/>
                  <a:pt x="533006" y="827226"/>
                  <a:pt x="533013" y="827224"/>
                </a:cubicBezTo>
                <a:cubicBezTo>
                  <a:pt x="533021" y="827226"/>
                  <a:pt x="533027" y="827226"/>
                  <a:pt x="533035" y="827227"/>
                </a:cubicBezTo>
                <a:lnTo>
                  <a:pt x="533035" y="827221"/>
                </a:lnTo>
                <a:cubicBezTo>
                  <a:pt x="586859" y="825269"/>
                  <a:pt x="612763" y="781975"/>
                  <a:pt x="613416" y="742722"/>
                </a:cubicBezTo>
                <a:cubicBezTo>
                  <a:pt x="614433" y="693175"/>
                  <a:pt x="596875" y="664058"/>
                  <a:pt x="587617" y="651804"/>
                </a:cubicBezTo>
                <a:cubicBezTo>
                  <a:pt x="579393" y="640926"/>
                  <a:pt x="566887" y="620261"/>
                  <a:pt x="581259" y="613145"/>
                </a:cubicBezTo>
                <a:cubicBezTo>
                  <a:pt x="620147" y="594605"/>
                  <a:pt x="653533" y="581567"/>
                  <a:pt x="671100" y="568186"/>
                </a:cubicBezTo>
                <a:cubicBezTo>
                  <a:pt x="699905" y="544143"/>
                  <a:pt x="695352" y="516662"/>
                  <a:pt x="693551" y="505344"/>
                </a:cubicBezTo>
                <a:lnTo>
                  <a:pt x="533013" y="505480"/>
                </a:lnTo>
                <a:lnTo>
                  <a:pt x="372476" y="505344"/>
                </a:lnTo>
                <a:cubicBezTo>
                  <a:pt x="370675" y="516662"/>
                  <a:pt x="366122" y="544143"/>
                  <a:pt x="394927" y="568186"/>
                </a:cubicBezTo>
                <a:cubicBezTo>
                  <a:pt x="412494" y="581567"/>
                  <a:pt x="445880" y="594605"/>
                  <a:pt x="484768" y="613145"/>
                </a:cubicBezTo>
                <a:cubicBezTo>
                  <a:pt x="499140" y="620261"/>
                  <a:pt x="486634" y="640926"/>
                  <a:pt x="478409" y="651804"/>
                </a:cubicBezTo>
                <a:cubicBezTo>
                  <a:pt x="469152" y="664058"/>
                  <a:pt x="451594" y="693175"/>
                  <a:pt x="452611" y="742722"/>
                </a:cubicBezTo>
                <a:cubicBezTo>
                  <a:pt x="453263" y="781975"/>
                  <a:pt x="479168" y="825269"/>
                  <a:pt x="532992" y="827221"/>
                </a:cubicBezTo>
                <a:close/>
              </a:path>
            </a:pathLst>
          </a:cu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C9F912EC-C36A-4218-A0A5-886C040C5825}"/>
              </a:ext>
            </a:extLst>
          </p:cNvPr>
          <p:cNvSpPr/>
          <p:nvPr/>
        </p:nvSpPr>
        <p:spPr>
          <a:xfrm>
            <a:off x="3319061" y="766408"/>
            <a:ext cx="464409" cy="490527"/>
          </a:xfrm>
          <a:custGeom>
            <a:avLst/>
            <a:gdLst>
              <a:gd name="connsiteX0" fmla="*/ 135521 w 951885"/>
              <a:gd name="connsiteY0" fmla="*/ 569921 h 1005419"/>
              <a:gd name="connsiteX1" fmla="*/ 181650 w 951885"/>
              <a:gd name="connsiteY1" fmla="*/ 570066 h 1005419"/>
              <a:gd name="connsiteX2" fmla="*/ 250648 w 951885"/>
              <a:gd name="connsiteY2" fmla="*/ 619545 h 1005419"/>
              <a:gd name="connsiteX3" fmla="*/ 146738 w 951885"/>
              <a:gd name="connsiteY3" fmla="*/ 619545 h 1005419"/>
              <a:gd name="connsiteX4" fmla="*/ 57832 w 951885"/>
              <a:gd name="connsiteY4" fmla="*/ 953562 h 1005419"/>
              <a:gd name="connsiteX5" fmla="*/ 893821 w 951885"/>
              <a:gd name="connsiteY5" fmla="*/ 953562 h 1005419"/>
              <a:gd name="connsiteX6" fmla="*/ 805060 w 951885"/>
              <a:gd name="connsiteY6" fmla="*/ 619933 h 1005419"/>
              <a:gd name="connsiteX7" fmla="*/ 700034 w 951885"/>
              <a:gd name="connsiteY7" fmla="*/ 619933 h 1005419"/>
              <a:gd name="connsiteX8" fmla="*/ 718388 w 951885"/>
              <a:gd name="connsiteY8" fmla="*/ 580409 h 1005419"/>
              <a:gd name="connsiteX9" fmla="*/ 735091 w 951885"/>
              <a:gd name="connsiteY9" fmla="*/ 570552 h 1005419"/>
              <a:gd name="connsiteX10" fmla="*/ 822443 w 951885"/>
              <a:gd name="connsiteY10" fmla="*/ 570212 h 1005419"/>
              <a:gd name="connsiteX11" fmla="*/ 850800 w 951885"/>
              <a:gd name="connsiteY11" fmla="*/ 594733 h 1005419"/>
              <a:gd name="connsiteX12" fmla="*/ 949806 w 951885"/>
              <a:gd name="connsiteY12" fmla="*/ 967109 h 1005419"/>
              <a:gd name="connsiteX13" fmla="*/ 919021 w 951885"/>
              <a:gd name="connsiteY13" fmla="*/ 1005274 h 1005419"/>
              <a:gd name="connsiteX14" fmla="*/ 33117 w 951885"/>
              <a:gd name="connsiteY14" fmla="*/ 1005274 h 1005419"/>
              <a:gd name="connsiteX15" fmla="*/ 2526 w 951885"/>
              <a:gd name="connsiteY15" fmla="*/ 965701 h 1005419"/>
              <a:gd name="connsiteX16" fmla="*/ 99881 w 951885"/>
              <a:gd name="connsiteY16" fmla="*/ 597937 h 1005419"/>
              <a:gd name="connsiteX17" fmla="*/ 135521 w 951885"/>
              <a:gd name="connsiteY17" fmla="*/ 569921 h 1005419"/>
              <a:gd name="connsiteX18" fmla="*/ 476579 w 951885"/>
              <a:gd name="connsiteY18" fmla="*/ 191329 h 1005419"/>
              <a:gd name="connsiteX19" fmla="*/ 381700 w 951885"/>
              <a:gd name="connsiteY19" fmla="*/ 283683 h 1005419"/>
              <a:gd name="connsiteX20" fmla="*/ 473714 w 951885"/>
              <a:gd name="connsiteY20" fmla="*/ 379241 h 1005419"/>
              <a:gd name="connsiteX21" fmla="*/ 570292 w 951885"/>
              <a:gd name="connsiteY21" fmla="*/ 285382 h 1005419"/>
              <a:gd name="connsiteX22" fmla="*/ 476579 w 951885"/>
              <a:gd name="connsiteY22" fmla="*/ 191329 h 1005419"/>
              <a:gd name="connsiteX23" fmla="*/ 474473 w 951885"/>
              <a:gd name="connsiteY23" fmla="*/ 6 h 1005419"/>
              <a:gd name="connsiteX24" fmla="*/ 623558 w 951885"/>
              <a:gd name="connsiteY24" fmla="*/ 44399 h 1005419"/>
              <a:gd name="connsiteX25" fmla="*/ 757281 w 951885"/>
              <a:gd name="connsiteY25" fmla="*/ 311117 h 1005419"/>
              <a:gd name="connsiteX26" fmla="*/ 608457 w 951885"/>
              <a:gd name="connsiteY26" fmla="*/ 706557 h 1005419"/>
              <a:gd name="connsiteX27" fmla="*/ 475413 w 951885"/>
              <a:gd name="connsiteY27" fmla="*/ 875435 h 1005419"/>
              <a:gd name="connsiteX28" fmla="*/ 435355 w 951885"/>
              <a:gd name="connsiteY28" fmla="*/ 831880 h 1005419"/>
              <a:gd name="connsiteX29" fmla="*/ 200781 w 951885"/>
              <a:gd name="connsiteY29" fmla="*/ 364674 h 1005419"/>
              <a:gd name="connsiteX30" fmla="*/ 325133 w 951885"/>
              <a:gd name="connsiteY30" fmla="*/ 45710 h 1005419"/>
              <a:gd name="connsiteX31" fmla="*/ 474473 w 951885"/>
              <a:gd name="connsiteY31" fmla="*/ 6 h 100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51885" h="1005419">
                <a:moveTo>
                  <a:pt x="135521" y="569921"/>
                </a:moveTo>
                <a:cubicBezTo>
                  <a:pt x="150865" y="570649"/>
                  <a:pt x="166257" y="570066"/>
                  <a:pt x="181650" y="570066"/>
                </a:cubicBezTo>
                <a:cubicBezTo>
                  <a:pt x="230788" y="570066"/>
                  <a:pt x="230788" y="570066"/>
                  <a:pt x="250648" y="619545"/>
                </a:cubicBezTo>
                <a:cubicBezTo>
                  <a:pt x="215639" y="619545"/>
                  <a:pt x="181601" y="619545"/>
                  <a:pt x="146738" y="619545"/>
                </a:cubicBezTo>
                <a:cubicBezTo>
                  <a:pt x="116827" y="731855"/>
                  <a:pt x="87596" y="841689"/>
                  <a:pt x="57832" y="953562"/>
                </a:cubicBezTo>
                <a:cubicBezTo>
                  <a:pt x="336738" y="953562"/>
                  <a:pt x="613701" y="953562"/>
                  <a:pt x="893821" y="953562"/>
                </a:cubicBezTo>
                <a:cubicBezTo>
                  <a:pt x="864153" y="842320"/>
                  <a:pt x="834825" y="731904"/>
                  <a:pt x="805060" y="619933"/>
                </a:cubicBezTo>
                <a:cubicBezTo>
                  <a:pt x="770052" y="619933"/>
                  <a:pt x="736451" y="619933"/>
                  <a:pt x="700034" y="619933"/>
                </a:cubicBezTo>
                <a:cubicBezTo>
                  <a:pt x="706832" y="604832"/>
                  <a:pt x="711444" y="591917"/>
                  <a:pt x="718388" y="580409"/>
                </a:cubicBezTo>
                <a:cubicBezTo>
                  <a:pt x="721398" y="575456"/>
                  <a:pt x="729264" y="570746"/>
                  <a:pt x="735091" y="570552"/>
                </a:cubicBezTo>
                <a:cubicBezTo>
                  <a:pt x="764176" y="569581"/>
                  <a:pt x="793310" y="570212"/>
                  <a:pt x="822443" y="570212"/>
                </a:cubicBezTo>
                <a:cubicBezTo>
                  <a:pt x="839050" y="570212"/>
                  <a:pt x="846819" y="579778"/>
                  <a:pt x="850800" y="594733"/>
                </a:cubicBezTo>
                <a:cubicBezTo>
                  <a:pt x="883721" y="718890"/>
                  <a:pt x="917079" y="842903"/>
                  <a:pt x="949806" y="967109"/>
                </a:cubicBezTo>
                <a:cubicBezTo>
                  <a:pt x="956652" y="993183"/>
                  <a:pt x="946650" y="1005274"/>
                  <a:pt x="919021" y="1005274"/>
                </a:cubicBezTo>
                <a:cubicBezTo>
                  <a:pt x="623704" y="1005468"/>
                  <a:pt x="328434" y="1005468"/>
                  <a:pt x="33117" y="1005274"/>
                </a:cubicBezTo>
                <a:cubicBezTo>
                  <a:pt x="3692" y="1005274"/>
                  <a:pt x="-4903" y="993815"/>
                  <a:pt x="2526" y="965701"/>
                </a:cubicBezTo>
                <a:cubicBezTo>
                  <a:pt x="34962" y="843097"/>
                  <a:pt x="67883" y="720639"/>
                  <a:pt x="99881" y="597937"/>
                </a:cubicBezTo>
                <a:cubicBezTo>
                  <a:pt x="105028" y="578127"/>
                  <a:pt x="115079" y="568949"/>
                  <a:pt x="135521" y="569921"/>
                </a:cubicBezTo>
                <a:close/>
                <a:moveTo>
                  <a:pt x="476579" y="191329"/>
                </a:moveTo>
                <a:cubicBezTo>
                  <a:pt x="424090" y="190941"/>
                  <a:pt x="382332" y="231533"/>
                  <a:pt x="381700" y="283683"/>
                </a:cubicBezTo>
                <a:cubicBezTo>
                  <a:pt x="381069" y="335832"/>
                  <a:pt x="421759" y="378124"/>
                  <a:pt x="473714" y="379241"/>
                </a:cubicBezTo>
                <a:cubicBezTo>
                  <a:pt x="526349" y="380358"/>
                  <a:pt x="570098" y="337871"/>
                  <a:pt x="570292" y="285382"/>
                </a:cubicBezTo>
                <a:cubicBezTo>
                  <a:pt x="570438" y="233718"/>
                  <a:pt x="528582" y="191717"/>
                  <a:pt x="476579" y="191329"/>
                </a:cubicBezTo>
                <a:close/>
                <a:moveTo>
                  <a:pt x="474473" y="6"/>
                </a:moveTo>
                <a:cubicBezTo>
                  <a:pt x="524565" y="-346"/>
                  <a:pt x="574614" y="14318"/>
                  <a:pt x="623558" y="44399"/>
                </a:cubicBezTo>
                <a:cubicBezTo>
                  <a:pt x="721495" y="104462"/>
                  <a:pt x="767138" y="196282"/>
                  <a:pt x="757281" y="311117"/>
                </a:cubicBezTo>
                <a:cubicBezTo>
                  <a:pt x="744802" y="456348"/>
                  <a:pt x="683525" y="584390"/>
                  <a:pt x="608457" y="706557"/>
                </a:cubicBezTo>
                <a:cubicBezTo>
                  <a:pt x="571166" y="767203"/>
                  <a:pt x="527903" y="823383"/>
                  <a:pt x="475413" y="875435"/>
                </a:cubicBezTo>
                <a:cubicBezTo>
                  <a:pt x="461332" y="860188"/>
                  <a:pt x="447688" y="846593"/>
                  <a:pt x="435355" y="831880"/>
                </a:cubicBezTo>
                <a:cubicBezTo>
                  <a:pt x="320277" y="694709"/>
                  <a:pt x="237586" y="540884"/>
                  <a:pt x="200781" y="364674"/>
                </a:cubicBezTo>
                <a:cubicBezTo>
                  <a:pt x="172521" y="229348"/>
                  <a:pt x="218309" y="110920"/>
                  <a:pt x="325133" y="45710"/>
                </a:cubicBezTo>
                <a:cubicBezTo>
                  <a:pt x="374247" y="15726"/>
                  <a:pt x="424381" y="358"/>
                  <a:pt x="474473" y="6"/>
                </a:cubicBezTo>
                <a:close/>
              </a:path>
            </a:pathLst>
          </a:custGeom>
          <a:solidFill>
            <a:schemeClr val="bg1">
              <a:alpha val="47000"/>
            </a:schemeClr>
          </a:solidFill>
          <a:ln w="442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7F14891F-4D91-4AC0-8B1D-D4664B9D2652}"/>
              </a:ext>
            </a:extLst>
          </p:cNvPr>
          <p:cNvSpPr/>
          <p:nvPr/>
        </p:nvSpPr>
        <p:spPr>
          <a:xfrm rot="18900000">
            <a:off x="2994905" y="5475499"/>
            <a:ext cx="176239" cy="3926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Pie 24">
            <a:extLst>
              <a:ext uri="{FF2B5EF4-FFF2-40B4-BE49-F238E27FC236}">
                <a16:creationId xmlns:a16="http://schemas.microsoft.com/office/drawing/2014/main" id="{8D2F5D30-F6EC-4AA3-A78C-D502796B98FA}"/>
              </a:ext>
            </a:extLst>
          </p:cNvPr>
          <p:cNvSpPr/>
          <p:nvPr/>
        </p:nvSpPr>
        <p:spPr>
          <a:xfrm>
            <a:off x="923082" y="3023672"/>
            <a:ext cx="449228" cy="446741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Parallelogram 30">
            <a:extLst>
              <a:ext uri="{FF2B5EF4-FFF2-40B4-BE49-F238E27FC236}">
                <a16:creationId xmlns:a16="http://schemas.microsoft.com/office/drawing/2014/main" id="{FBF23283-7F7A-4278-B945-0F74AEC5D751}"/>
              </a:ext>
            </a:extLst>
          </p:cNvPr>
          <p:cNvSpPr/>
          <p:nvPr/>
        </p:nvSpPr>
        <p:spPr>
          <a:xfrm flipH="1">
            <a:off x="3912148" y="1518306"/>
            <a:ext cx="402186" cy="40318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Smiley Face 14">
            <a:extLst>
              <a:ext uri="{FF2B5EF4-FFF2-40B4-BE49-F238E27FC236}">
                <a16:creationId xmlns:a16="http://schemas.microsoft.com/office/drawing/2014/main" id="{C512C113-6DD0-498F-AD81-7A26FB2D2B65}"/>
              </a:ext>
            </a:extLst>
          </p:cNvPr>
          <p:cNvSpPr/>
          <p:nvPr/>
        </p:nvSpPr>
        <p:spPr>
          <a:xfrm>
            <a:off x="495518" y="2282649"/>
            <a:ext cx="432500" cy="4325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D9AAEF0B-E011-4D5F-BAC0-A02B41910F98}"/>
              </a:ext>
            </a:extLst>
          </p:cNvPr>
          <p:cNvSpPr/>
          <p:nvPr/>
        </p:nvSpPr>
        <p:spPr>
          <a:xfrm flipH="1">
            <a:off x="2512012" y="1387313"/>
            <a:ext cx="463803" cy="38260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Donut 24">
            <a:extLst>
              <a:ext uri="{FF2B5EF4-FFF2-40B4-BE49-F238E27FC236}">
                <a16:creationId xmlns:a16="http://schemas.microsoft.com/office/drawing/2014/main" id="{2E4F1AAB-C6F4-493D-9C28-A1B27620FA55}"/>
              </a:ext>
            </a:extLst>
          </p:cNvPr>
          <p:cNvSpPr/>
          <p:nvPr/>
        </p:nvSpPr>
        <p:spPr>
          <a:xfrm>
            <a:off x="482100" y="3849305"/>
            <a:ext cx="483007" cy="48693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Block Arc 25">
            <a:extLst>
              <a:ext uri="{FF2B5EF4-FFF2-40B4-BE49-F238E27FC236}">
                <a16:creationId xmlns:a16="http://schemas.microsoft.com/office/drawing/2014/main" id="{94078E41-13CB-4A7A-8769-8003B95E8B19}"/>
              </a:ext>
            </a:extLst>
          </p:cNvPr>
          <p:cNvSpPr/>
          <p:nvPr/>
        </p:nvSpPr>
        <p:spPr>
          <a:xfrm>
            <a:off x="2321086" y="4970689"/>
            <a:ext cx="273353" cy="39491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4" name="Freeform 55">
            <a:extLst>
              <a:ext uri="{FF2B5EF4-FFF2-40B4-BE49-F238E27FC236}">
                <a16:creationId xmlns:a16="http://schemas.microsoft.com/office/drawing/2014/main" id="{DBBD54F4-64BD-4D7E-B402-7ED32BF02346}"/>
              </a:ext>
            </a:extLst>
          </p:cNvPr>
          <p:cNvSpPr/>
          <p:nvPr/>
        </p:nvSpPr>
        <p:spPr>
          <a:xfrm rot="3249821">
            <a:off x="4690652" y="1968564"/>
            <a:ext cx="247298" cy="60596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Isosceles Triangle 68">
            <a:extLst>
              <a:ext uri="{FF2B5EF4-FFF2-40B4-BE49-F238E27FC236}">
                <a16:creationId xmlns:a16="http://schemas.microsoft.com/office/drawing/2014/main" id="{A14128B7-DE19-42B2-AD20-BBBF13D04D8C}"/>
              </a:ext>
            </a:extLst>
          </p:cNvPr>
          <p:cNvSpPr/>
          <p:nvPr/>
        </p:nvSpPr>
        <p:spPr>
          <a:xfrm rot="8611470">
            <a:off x="3694153" y="5096800"/>
            <a:ext cx="172631" cy="537605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1">
            <a:extLst>
              <a:ext uri="{FF2B5EF4-FFF2-40B4-BE49-F238E27FC236}">
                <a16:creationId xmlns:a16="http://schemas.microsoft.com/office/drawing/2014/main" id="{D3F61E75-C4F8-4AB0-85D7-9CE44A630E33}"/>
              </a:ext>
            </a:extLst>
          </p:cNvPr>
          <p:cNvSpPr/>
          <p:nvPr/>
        </p:nvSpPr>
        <p:spPr>
          <a:xfrm>
            <a:off x="2380219" y="811637"/>
            <a:ext cx="408567" cy="2996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6536498D-C1CC-4547-906F-41353F6ABFD8}"/>
              </a:ext>
            </a:extLst>
          </p:cNvPr>
          <p:cNvSpPr/>
          <p:nvPr/>
        </p:nvSpPr>
        <p:spPr>
          <a:xfrm>
            <a:off x="4329773" y="5095240"/>
            <a:ext cx="368285" cy="36828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Freeform 32">
            <a:extLst>
              <a:ext uri="{FF2B5EF4-FFF2-40B4-BE49-F238E27FC236}">
                <a16:creationId xmlns:a16="http://schemas.microsoft.com/office/drawing/2014/main" id="{8CCAB422-C56B-4551-BABD-3DF51E7F5E8D}"/>
              </a:ext>
            </a:extLst>
          </p:cNvPr>
          <p:cNvSpPr/>
          <p:nvPr/>
        </p:nvSpPr>
        <p:spPr>
          <a:xfrm>
            <a:off x="5409568" y="1993970"/>
            <a:ext cx="434349" cy="39784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4A69380-2F78-4C96-8840-0CB51D1E8350}"/>
              </a:ext>
            </a:extLst>
          </p:cNvPr>
          <p:cNvSpPr txBox="1"/>
          <p:nvPr/>
        </p:nvSpPr>
        <p:spPr>
          <a:xfrm>
            <a:off x="6433392" y="4853565"/>
            <a:ext cx="505124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A9407E-0E34-4AD7-8CF5-D25C8C1B957F}"/>
              </a:ext>
            </a:extLst>
          </p:cNvPr>
          <p:cNvSpPr txBox="1"/>
          <p:nvPr/>
        </p:nvSpPr>
        <p:spPr>
          <a:xfrm>
            <a:off x="6433392" y="5654382"/>
            <a:ext cx="505124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57393B-1C77-4C5E-A246-FF619DC362A8}"/>
              </a:ext>
            </a:extLst>
          </p:cNvPr>
          <p:cNvSpPr txBox="1"/>
          <p:nvPr/>
        </p:nvSpPr>
        <p:spPr>
          <a:xfrm>
            <a:off x="8672884" y="891721"/>
            <a:ext cx="2195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자유형: 도형 14">
            <a:extLst>
              <a:ext uri="{FF2B5EF4-FFF2-40B4-BE49-F238E27FC236}">
                <a16:creationId xmlns:a16="http://schemas.microsoft.com/office/drawing/2014/main" id="{D434C25D-1F4C-45E0-AD79-EEA7B654A264}"/>
              </a:ext>
            </a:extLst>
          </p:cNvPr>
          <p:cNvSpPr/>
          <p:nvPr/>
        </p:nvSpPr>
        <p:spPr>
          <a:xfrm rot="10800000">
            <a:off x="10957181" y="3646943"/>
            <a:ext cx="527452" cy="487820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Freeform: Shape 4">
            <a:extLst>
              <a:ext uri="{FF2B5EF4-FFF2-40B4-BE49-F238E27FC236}">
                <a16:creationId xmlns:a16="http://schemas.microsoft.com/office/drawing/2014/main" id="{2307669C-1DE7-47E0-BFBE-8B401FA3467F}"/>
              </a:ext>
            </a:extLst>
          </p:cNvPr>
          <p:cNvSpPr/>
          <p:nvPr/>
        </p:nvSpPr>
        <p:spPr>
          <a:xfrm>
            <a:off x="8505176" y="677436"/>
            <a:ext cx="527452" cy="487820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5C54758F-057A-427B-87C1-142A67B550C0}"/>
              </a:ext>
            </a:extLst>
          </p:cNvPr>
          <p:cNvSpPr/>
          <p:nvPr/>
        </p:nvSpPr>
        <p:spPr>
          <a:xfrm>
            <a:off x="785713" y="2852598"/>
            <a:ext cx="2331218" cy="2903974"/>
          </a:xfrm>
          <a:prstGeom prst="roundRect">
            <a:avLst>
              <a:gd name="adj" fmla="val 106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41D091B8-AF4D-4DFD-96DB-3E0CBBC11002}"/>
              </a:ext>
            </a:extLst>
          </p:cNvPr>
          <p:cNvSpPr/>
          <p:nvPr/>
        </p:nvSpPr>
        <p:spPr>
          <a:xfrm>
            <a:off x="1003585" y="1993569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5CC86243-2231-48F8-B303-F8EE5A7229B3}"/>
              </a:ext>
            </a:extLst>
          </p:cNvPr>
          <p:cNvSpPr/>
          <p:nvPr/>
        </p:nvSpPr>
        <p:spPr>
          <a:xfrm rot="20700000">
            <a:off x="2352139" y="5092211"/>
            <a:ext cx="474711" cy="4160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62A2F-A6EC-46A7-8CF5-A3ADCC236077}"/>
              </a:ext>
            </a:extLst>
          </p:cNvPr>
          <p:cNvSpPr txBox="1"/>
          <p:nvPr/>
        </p:nvSpPr>
        <p:spPr>
          <a:xfrm>
            <a:off x="831880" y="5160586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E8ECE603-1F23-48F2-9ACC-9B7B7352960D}"/>
              </a:ext>
            </a:extLst>
          </p:cNvPr>
          <p:cNvGrpSpPr/>
          <p:nvPr/>
        </p:nvGrpSpPr>
        <p:grpSpPr>
          <a:xfrm>
            <a:off x="1231828" y="2713357"/>
            <a:ext cx="1438988" cy="1598453"/>
            <a:chOff x="1586278" y="1610533"/>
            <a:chExt cx="1992330" cy="159845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40EBF0-2525-417A-B7AD-5AEC839FE3C4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6CA5A0-C074-4AF4-BF28-E95D10E6A028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84FB013B-33BA-4321-8378-B909B76C6489}"/>
              </a:ext>
            </a:extLst>
          </p:cNvPr>
          <p:cNvSpPr/>
          <p:nvPr/>
        </p:nvSpPr>
        <p:spPr>
          <a:xfrm>
            <a:off x="3549169" y="2852598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3F3B6F08-9E89-4B31-8774-7F47D7A66166}"/>
              </a:ext>
            </a:extLst>
          </p:cNvPr>
          <p:cNvSpPr/>
          <p:nvPr/>
        </p:nvSpPr>
        <p:spPr>
          <a:xfrm>
            <a:off x="3767041" y="1993569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ED843-799B-40FE-8F36-7AEA3C8AB690}"/>
              </a:ext>
            </a:extLst>
          </p:cNvPr>
          <p:cNvSpPr txBox="1"/>
          <p:nvPr/>
        </p:nvSpPr>
        <p:spPr>
          <a:xfrm>
            <a:off x="3595336" y="5160586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3EEFF2B3-4027-4CA4-9C0F-A0382ACBB174}"/>
              </a:ext>
            </a:extLst>
          </p:cNvPr>
          <p:cNvGrpSpPr/>
          <p:nvPr/>
        </p:nvGrpSpPr>
        <p:grpSpPr>
          <a:xfrm>
            <a:off x="3995284" y="2713357"/>
            <a:ext cx="1438988" cy="1598453"/>
            <a:chOff x="1586278" y="1610533"/>
            <a:chExt cx="1992330" cy="15984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F0FCDA-3E8B-4799-8B7D-9738AF31B5D2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F75DCC-61C0-4772-B1E7-C52399C46236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7DED6D9B-AFC1-4E6E-96DB-F4CCE52D196F}"/>
              </a:ext>
            </a:extLst>
          </p:cNvPr>
          <p:cNvSpPr/>
          <p:nvPr/>
        </p:nvSpPr>
        <p:spPr>
          <a:xfrm>
            <a:off x="6312625" y="2852598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5">
            <a:extLst>
              <a:ext uri="{FF2B5EF4-FFF2-40B4-BE49-F238E27FC236}">
                <a16:creationId xmlns:a16="http://schemas.microsoft.com/office/drawing/2014/main" id="{FDEC3DCD-319A-4645-8CA4-756C04C7DD01}"/>
              </a:ext>
            </a:extLst>
          </p:cNvPr>
          <p:cNvSpPr/>
          <p:nvPr/>
        </p:nvSpPr>
        <p:spPr>
          <a:xfrm>
            <a:off x="6530497" y="1993569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FA3EA3-5B9C-4096-BE25-C6A33DD29921}"/>
              </a:ext>
            </a:extLst>
          </p:cNvPr>
          <p:cNvSpPr txBox="1"/>
          <p:nvPr/>
        </p:nvSpPr>
        <p:spPr>
          <a:xfrm>
            <a:off x="6358792" y="5160586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7">
            <a:extLst>
              <a:ext uri="{FF2B5EF4-FFF2-40B4-BE49-F238E27FC236}">
                <a16:creationId xmlns:a16="http://schemas.microsoft.com/office/drawing/2014/main" id="{B8FA28E1-7340-46F5-A270-EF9C40FD17A1}"/>
              </a:ext>
            </a:extLst>
          </p:cNvPr>
          <p:cNvGrpSpPr/>
          <p:nvPr/>
        </p:nvGrpSpPr>
        <p:grpSpPr>
          <a:xfrm>
            <a:off x="6758740" y="2713357"/>
            <a:ext cx="1438988" cy="1598453"/>
            <a:chOff x="1586278" y="1610533"/>
            <a:chExt cx="1992330" cy="15984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F57F02-7DD7-4041-8B5B-D6631694EC6C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87C35B-8354-4F39-AC93-90D96FBBB4F8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0647C402-08B9-433E-B71A-9156A4974840}"/>
              </a:ext>
            </a:extLst>
          </p:cNvPr>
          <p:cNvSpPr/>
          <p:nvPr/>
        </p:nvSpPr>
        <p:spPr>
          <a:xfrm>
            <a:off x="9076080" y="2852598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1">
            <a:extLst>
              <a:ext uri="{FF2B5EF4-FFF2-40B4-BE49-F238E27FC236}">
                <a16:creationId xmlns:a16="http://schemas.microsoft.com/office/drawing/2014/main" id="{320639CC-8C25-4B64-8975-DA36DAB6CAAD}"/>
              </a:ext>
            </a:extLst>
          </p:cNvPr>
          <p:cNvSpPr/>
          <p:nvPr/>
        </p:nvSpPr>
        <p:spPr>
          <a:xfrm>
            <a:off x="9293952" y="1993569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B4B392-30A7-41E5-96DB-212C527EC785}"/>
              </a:ext>
            </a:extLst>
          </p:cNvPr>
          <p:cNvSpPr txBox="1"/>
          <p:nvPr/>
        </p:nvSpPr>
        <p:spPr>
          <a:xfrm>
            <a:off x="9122247" y="5160586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0FBC3E60-15B0-435F-9EAE-B6C428DA407E}"/>
              </a:ext>
            </a:extLst>
          </p:cNvPr>
          <p:cNvGrpSpPr/>
          <p:nvPr/>
        </p:nvGrpSpPr>
        <p:grpSpPr>
          <a:xfrm>
            <a:off x="9522195" y="2713357"/>
            <a:ext cx="1438988" cy="1598453"/>
            <a:chOff x="1586278" y="1610533"/>
            <a:chExt cx="1992330" cy="15984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CD3A56-289B-457A-B233-CE1A5A9E1339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946A89-19A9-4A9F-89C8-A2FA2D07645C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8" name="Isosceles Triangle 22">
            <a:extLst>
              <a:ext uri="{FF2B5EF4-FFF2-40B4-BE49-F238E27FC236}">
                <a16:creationId xmlns:a16="http://schemas.microsoft.com/office/drawing/2014/main" id="{6A7F5848-107F-4771-9079-B8F77CC54362}"/>
              </a:ext>
            </a:extLst>
          </p:cNvPr>
          <p:cNvSpPr/>
          <p:nvPr/>
        </p:nvSpPr>
        <p:spPr>
          <a:xfrm rot="19800000">
            <a:off x="5196968" y="5045956"/>
            <a:ext cx="465009" cy="4649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71FF7B54-F0DE-40ED-8C86-DD10C8F08F89}"/>
              </a:ext>
            </a:extLst>
          </p:cNvPr>
          <p:cNvSpPr/>
          <p:nvPr/>
        </p:nvSpPr>
        <p:spPr>
          <a:xfrm>
            <a:off x="7946483" y="5073427"/>
            <a:ext cx="492606" cy="48917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9F76E921-6DE6-45F8-ADBF-FE280EB8845A}"/>
              </a:ext>
            </a:extLst>
          </p:cNvPr>
          <p:cNvSpPr/>
          <p:nvPr/>
        </p:nvSpPr>
        <p:spPr>
          <a:xfrm>
            <a:off x="10746129" y="5100855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280504B6-447F-437B-89A8-7AEAD46C2FA3}"/>
              </a:ext>
            </a:extLst>
          </p:cNvPr>
          <p:cNvSpPr/>
          <p:nvPr/>
        </p:nvSpPr>
        <p:spPr>
          <a:xfrm rot="20700000">
            <a:off x="1630332" y="2238921"/>
            <a:ext cx="474711" cy="4160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Isosceles Triangle 22">
            <a:extLst>
              <a:ext uri="{FF2B5EF4-FFF2-40B4-BE49-F238E27FC236}">
                <a16:creationId xmlns:a16="http://schemas.microsoft.com/office/drawing/2014/main" id="{FDC87887-1C07-4C41-A9D0-A81FF9F8EE6C}"/>
              </a:ext>
            </a:extLst>
          </p:cNvPr>
          <p:cNvSpPr/>
          <p:nvPr/>
        </p:nvSpPr>
        <p:spPr>
          <a:xfrm rot="19800000">
            <a:off x="4475161" y="2192666"/>
            <a:ext cx="465009" cy="4649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8C283D22-78AC-47AC-9917-9F027E4DB4CE}"/>
              </a:ext>
            </a:extLst>
          </p:cNvPr>
          <p:cNvSpPr/>
          <p:nvPr/>
        </p:nvSpPr>
        <p:spPr>
          <a:xfrm>
            <a:off x="7224676" y="2220137"/>
            <a:ext cx="492606" cy="48917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5CAC8845-50CC-4EC6-8695-751A0C217211}"/>
              </a:ext>
            </a:extLst>
          </p:cNvPr>
          <p:cNvSpPr/>
          <p:nvPr/>
        </p:nvSpPr>
        <p:spPr>
          <a:xfrm>
            <a:off x="10024322" y="2247565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66E-4378-4651-B979-2C7C60B1121C}"/>
              </a:ext>
            </a:extLst>
          </p:cNvPr>
          <p:cNvSpPr txBox="1"/>
          <p:nvPr/>
        </p:nvSpPr>
        <p:spPr>
          <a:xfrm>
            <a:off x="4560294" y="1563516"/>
            <a:ext cx="216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Table 31">
            <a:extLst>
              <a:ext uri="{FF2B5EF4-FFF2-40B4-BE49-F238E27FC236}">
                <a16:creationId xmlns:a16="http://schemas.microsoft.com/office/drawing/2014/main" id="{ECD3513F-2591-4CAC-A454-45115AF59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36205"/>
              </p:ext>
            </p:extLst>
          </p:nvPr>
        </p:nvGraphicFramePr>
        <p:xfrm>
          <a:off x="4567074" y="2015320"/>
          <a:ext cx="6717010" cy="176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05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Donut 33">
            <a:extLst>
              <a:ext uri="{FF2B5EF4-FFF2-40B4-BE49-F238E27FC236}">
                <a16:creationId xmlns:a16="http://schemas.microsoft.com/office/drawing/2014/main" id="{10858CC1-A5D6-4367-A38B-FC78C3A71D91}"/>
              </a:ext>
            </a:extLst>
          </p:cNvPr>
          <p:cNvSpPr/>
          <p:nvPr/>
        </p:nvSpPr>
        <p:spPr>
          <a:xfrm>
            <a:off x="5186375" y="4348189"/>
            <a:ext cx="1800200" cy="1800200"/>
          </a:xfrm>
          <a:prstGeom prst="donut">
            <a:avLst>
              <a:gd name="adj" fmla="val 1071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Right Arrow 34">
            <a:extLst>
              <a:ext uri="{FF2B5EF4-FFF2-40B4-BE49-F238E27FC236}">
                <a16:creationId xmlns:a16="http://schemas.microsoft.com/office/drawing/2014/main" id="{F7A72259-635A-40C5-85AB-B84C9C474D9C}"/>
              </a:ext>
            </a:extLst>
          </p:cNvPr>
          <p:cNvSpPr/>
          <p:nvPr/>
        </p:nvSpPr>
        <p:spPr>
          <a:xfrm rot="20400000">
            <a:off x="6806554" y="4525979"/>
            <a:ext cx="762384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Right Arrow 35">
            <a:extLst>
              <a:ext uri="{FF2B5EF4-FFF2-40B4-BE49-F238E27FC236}">
                <a16:creationId xmlns:a16="http://schemas.microsoft.com/office/drawing/2014/main" id="{39920B31-DB4D-4953-86E5-A804FFE38584}"/>
              </a:ext>
            </a:extLst>
          </p:cNvPr>
          <p:cNvSpPr/>
          <p:nvPr/>
        </p:nvSpPr>
        <p:spPr>
          <a:xfrm rot="1200000" flipH="1">
            <a:off x="4626963" y="4525979"/>
            <a:ext cx="762384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Right Arrow 36">
            <a:extLst>
              <a:ext uri="{FF2B5EF4-FFF2-40B4-BE49-F238E27FC236}">
                <a16:creationId xmlns:a16="http://schemas.microsoft.com/office/drawing/2014/main" id="{8B373F02-1A2D-485C-93F2-27BE2626D596}"/>
              </a:ext>
            </a:extLst>
          </p:cNvPr>
          <p:cNvSpPr/>
          <p:nvPr/>
        </p:nvSpPr>
        <p:spPr>
          <a:xfrm rot="20400000" flipH="1" flipV="1">
            <a:off x="4626963" y="5599301"/>
            <a:ext cx="762384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ight Arrow 37">
            <a:extLst>
              <a:ext uri="{FF2B5EF4-FFF2-40B4-BE49-F238E27FC236}">
                <a16:creationId xmlns:a16="http://schemas.microsoft.com/office/drawing/2014/main" id="{6990DFB0-EBF7-41B5-87C8-5DC5A07FA0C1}"/>
              </a:ext>
            </a:extLst>
          </p:cNvPr>
          <p:cNvSpPr/>
          <p:nvPr/>
        </p:nvSpPr>
        <p:spPr>
          <a:xfrm rot="1200000" flipV="1">
            <a:off x="6806554" y="5599301"/>
            <a:ext cx="762384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0" name="Group 38">
            <a:extLst>
              <a:ext uri="{FF2B5EF4-FFF2-40B4-BE49-F238E27FC236}">
                <a16:creationId xmlns:a16="http://schemas.microsoft.com/office/drawing/2014/main" id="{84ABBEF9-6DE5-402C-98F9-4ED5C1181D39}"/>
              </a:ext>
            </a:extLst>
          </p:cNvPr>
          <p:cNvGrpSpPr/>
          <p:nvPr/>
        </p:nvGrpSpPr>
        <p:grpSpPr>
          <a:xfrm>
            <a:off x="7742660" y="4188352"/>
            <a:ext cx="3255446" cy="899691"/>
            <a:chOff x="4473971" y="3861048"/>
            <a:chExt cx="2231571" cy="8996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32E3FE-59DE-459E-B1E1-D252BE168746}"/>
                </a:ext>
              </a:extLst>
            </p:cNvPr>
            <p:cNvSpPr txBox="1"/>
            <p:nvPr/>
          </p:nvSpPr>
          <p:spPr>
            <a:xfrm>
              <a:off x="4473971" y="4114408"/>
              <a:ext cx="2231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176402-4441-4264-9C1C-B6DFD5FA8925}"/>
                </a:ext>
              </a:extLst>
            </p:cNvPr>
            <p:cNvSpPr txBox="1"/>
            <p:nvPr/>
          </p:nvSpPr>
          <p:spPr>
            <a:xfrm>
              <a:off x="4473971" y="3861048"/>
              <a:ext cx="2231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1">
            <a:extLst>
              <a:ext uri="{FF2B5EF4-FFF2-40B4-BE49-F238E27FC236}">
                <a16:creationId xmlns:a16="http://schemas.microsoft.com/office/drawing/2014/main" id="{CA782C6D-B42D-4DC5-B0C0-27E2B85732E8}"/>
              </a:ext>
            </a:extLst>
          </p:cNvPr>
          <p:cNvGrpSpPr/>
          <p:nvPr/>
        </p:nvGrpSpPr>
        <p:grpSpPr>
          <a:xfrm>
            <a:off x="7745662" y="5459240"/>
            <a:ext cx="3255446" cy="899691"/>
            <a:chOff x="4473971" y="3861048"/>
            <a:chExt cx="2231571" cy="8996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E2776D-C863-4649-AC28-78516516D43A}"/>
                </a:ext>
              </a:extLst>
            </p:cNvPr>
            <p:cNvSpPr txBox="1"/>
            <p:nvPr/>
          </p:nvSpPr>
          <p:spPr>
            <a:xfrm>
              <a:off x="4473971" y="4114408"/>
              <a:ext cx="2231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436B78-6EC3-4256-B193-ABD3AB17DBB0}"/>
                </a:ext>
              </a:extLst>
            </p:cNvPr>
            <p:cNvSpPr txBox="1"/>
            <p:nvPr/>
          </p:nvSpPr>
          <p:spPr>
            <a:xfrm>
              <a:off x="4473971" y="3861048"/>
              <a:ext cx="2231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44">
            <a:extLst>
              <a:ext uri="{FF2B5EF4-FFF2-40B4-BE49-F238E27FC236}">
                <a16:creationId xmlns:a16="http://schemas.microsoft.com/office/drawing/2014/main" id="{822A3B95-A49B-42AD-881B-22FE1E735F30}"/>
              </a:ext>
            </a:extLst>
          </p:cNvPr>
          <p:cNvGrpSpPr/>
          <p:nvPr/>
        </p:nvGrpSpPr>
        <p:grpSpPr>
          <a:xfrm>
            <a:off x="1187892" y="4197877"/>
            <a:ext cx="3256826" cy="899691"/>
            <a:chOff x="4473971" y="3861048"/>
            <a:chExt cx="2231571" cy="8996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3F56E6-BE44-4C0B-9C33-E2B94AC13D00}"/>
                </a:ext>
              </a:extLst>
            </p:cNvPr>
            <p:cNvSpPr txBox="1"/>
            <p:nvPr/>
          </p:nvSpPr>
          <p:spPr>
            <a:xfrm>
              <a:off x="4473971" y="4114408"/>
              <a:ext cx="2231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566933-F386-4F0B-879B-3ADAE2FD5464}"/>
                </a:ext>
              </a:extLst>
            </p:cNvPr>
            <p:cNvSpPr txBox="1"/>
            <p:nvPr/>
          </p:nvSpPr>
          <p:spPr>
            <a:xfrm>
              <a:off x="4473971" y="3861048"/>
              <a:ext cx="2231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47">
            <a:extLst>
              <a:ext uri="{FF2B5EF4-FFF2-40B4-BE49-F238E27FC236}">
                <a16:creationId xmlns:a16="http://schemas.microsoft.com/office/drawing/2014/main" id="{6E918974-F06C-407F-8849-76C881D993D5}"/>
              </a:ext>
            </a:extLst>
          </p:cNvPr>
          <p:cNvGrpSpPr/>
          <p:nvPr/>
        </p:nvGrpSpPr>
        <p:grpSpPr>
          <a:xfrm>
            <a:off x="1190894" y="5468765"/>
            <a:ext cx="3256826" cy="899691"/>
            <a:chOff x="4473971" y="3861048"/>
            <a:chExt cx="2231571" cy="8996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2709C1-1341-4B5B-A243-6C271E3EEFDF}"/>
                </a:ext>
              </a:extLst>
            </p:cNvPr>
            <p:cNvSpPr txBox="1"/>
            <p:nvPr/>
          </p:nvSpPr>
          <p:spPr>
            <a:xfrm>
              <a:off x="4473971" y="4114408"/>
              <a:ext cx="2231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95A515-C709-47BF-ADD4-35F456797C76}"/>
                </a:ext>
              </a:extLst>
            </p:cNvPr>
            <p:cNvSpPr txBox="1"/>
            <p:nvPr/>
          </p:nvSpPr>
          <p:spPr>
            <a:xfrm>
              <a:off x="4473971" y="3861048"/>
              <a:ext cx="2231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0">
            <a:extLst>
              <a:ext uri="{FF2B5EF4-FFF2-40B4-BE49-F238E27FC236}">
                <a16:creationId xmlns:a16="http://schemas.microsoft.com/office/drawing/2014/main" id="{6E0D651D-96D3-464D-A33D-488DB07EB770}"/>
              </a:ext>
            </a:extLst>
          </p:cNvPr>
          <p:cNvGrpSpPr/>
          <p:nvPr/>
        </p:nvGrpSpPr>
        <p:grpSpPr>
          <a:xfrm>
            <a:off x="5443778" y="4816634"/>
            <a:ext cx="1295452" cy="863315"/>
            <a:chOff x="3233965" y="1954419"/>
            <a:chExt cx="1446171" cy="863315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7A78C2-37F7-496C-92B0-697C9A00E739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8DC1C7-E6BC-4D38-957A-26B1EBFC85DA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5" name="차트 24">
            <a:extLst>
              <a:ext uri="{FF2B5EF4-FFF2-40B4-BE49-F238E27FC236}">
                <a16:creationId xmlns:a16="http://schemas.microsoft.com/office/drawing/2014/main" id="{89A54A7F-D220-485C-8385-939982FF4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986934"/>
              </p:ext>
            </p:extLst>
          </p:nvPr>
        </p:nvGraphicFramePr>
        <p:xfrm>
          <a:off x="907918" y="1948437"/>
          <a:ext cx="3447837" cy="191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407A9CF-D8B1-42CA-8642-584033FABC5E}"/>
              </a:ext>
            </a:extLst>
          </p:cNvPr>
          <p:cNvSpPr txBox="1"/>
          <p:nvPr/>
        </p:nvSpPr>
        <p:spPr>
          <a:xfrm>
            <a:off x="1161012" y="2421169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B583EF-DEEA-4819-A860-1C83B7FAB488}"/>
              </a:ext>
            </a:extLst>
          </p:cNvPr>
          <p:cNvSpPr txBox="1"/>
          <p:nvPr/>
        </p:nvSpPr>
        <p:spPr>
          <a:xfrm>
            <a:off x="1950342" y="2065175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DEF575-AB5B-4BD9-8CC6-3F45C16D225C}"/>
              </a:ext>
            </a:extLst>
          </p:cNvPr>
          <p:cNvSpPr txBox="1"/>
          <p:nvPr/>
        </p:nvSpPr>
        <p:spPr>
          <a:xfrm>
            <a:off x="2739672" y="2602733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E790BE-E3A0-46A9-AC8A-9347DAE8598A}"/>
              </a:ext>
            </a:extLst>
          </p:cNvPr>
          <p:cNvSpPr txBox="1"/>
          <p:nvPr/>
        </p:nvSpPr>
        <p:spPr>
          <a:xfrm>
            <a:off x="3529002" y="1905083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FA282B5F-4209-4C34-8807-E453E90BED29}"/>
              </a:ext>
            </a:extLst>
          </p:cNvPr>
          <p:cNvGrpSpPr/>
          <p:nvPr/>
        </p:nvGrpSpPr>
        <p:grpSpPr>
          <a:xfrm>
            <a:off x="8196690" y="237266"/>
            <a:ext cx="3305405" cy="914121"/>
            <a:chOff x="8177349" y="237266"/>
            <a:chExt cx="3305405" cy="914121"/>
          </a:xfrm>
        </p:grpSpPr>
        <p:sp>
          <p:nvSpPr>
            <p:cNvPr id="3" name="Text Placeholder 12">
              <a:extLst>
                <a:ext uri="{FF2B5EF4-FFF2-40B4-BE49-F238E27FC236}">
                  <a16:creationId xmlns:a16="http://schemas.microsoft.com/office/drawing/2014/main" id="{C9F11A06-648D-4F94-8E42-3503E179EF1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77349" y="237266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01</a:t>
              </a:r>
            </a:p>
          </p:txBody>
        </p:sp>
        <p:sp>
          <p:nvSpPr>
            <p:cNvPr id="4" name="직사각형 11">
              <a:extLst>
                <a:ext uri="{FF2B5EF4-FFF2-40B4-BE49-F238E27FC236}">
                  <a16:creationId xmlns:a16="http://schemas.microsoft.com/office/drawing/2014/main" id="{9AAF07B1-1138-41B2-A2E3-3C68CF5FFB02}"/>
                </a:ext>
              </a:extLst>
            </p:cNvPr>
            <p:cNvSpPr/>
            <p:nvPr/>
          </p:nvSpPr>
          <p:spPr>
            <a:xfrm flipH="1">
              <a:off x="9253111" y="360162"/>
              <a:ext cx="22296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YOUR CONTENTS 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289DBDC9-5D71-4C17-A9A9-9EF16464C56B}"/>
                </a:ext>
              </a:extLst>
            </p:cNvPr>
            <p:cNvGrpSpPr/>
            <p:nvPr/>
          </p:nvGrpSpPr>
          <p:grpSpPr>
            <a:xfrm>
              <a:off x="9351534" y="729246"/>
              <a:ext cx="1233572" cy="237854"/>
              <a:chOff x="2954215" y="4413069"/>
              <a:chExt cx="1550374" cy="298939"/>
            </a:xfrm>
          </p:grpSpPr>
          <p:sp>
            <p:nvSpPr>
              <p:cNvPr id="6" name="Star: 5 Points 8">
                <a:extLst>
                  <a:ext uri="{FF2B5EF4-FFF2-40B4-BE49-F238E27FC236}">
                    <a16:creationId xmlns:a16="http://schemas.microsoft.com/office/drawing/2014/main" id="{FC4FCBBC-828B-4FA3-85CF-7DEA21298F9A}"/>
                  </a:ext>
                </a:extLst>
              </p:cNvPr>
              <p:cNvSpPr/>
              <p:nvPr/>
            </p:nvSpPr>
            <p:spPr>
              <a:xfrm>
                <a:off x="2954215" y="4413069"/>
                <a:ext cx="298939" cy="298939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Star: 5 Points 9">
                <a:extLst>
                  <a:ext uri="{FF2B5EF4-FFF2-40B4-BE49-F238E27FC236}">
                    <a16:creationId xmlns:a16="http://schemas.microsoft.com/office/drawing/2014/main" id="{0991F351-1A99-418E-A4C2-B576229D5846}"/>
                  </a:ext>
                </a:extLst>
              </p:cNvPr>
              <p:cNvSpPr/>
              <p:nvPr/>
            </p:nvSpPr>
            <p:spPr>
              <a:xfrm>
                <a:off x="3267074" y="4413069"/>
                <a:ext cx="298939" cy="298939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Star: 5 Points 10">
                <a:extLst>
                  <a:ext uri="{FF2B5EF4-FFF2-40B4-BE49-F238E27FC236}">
                    <a16:creationId xmlns:a16="http://schemas.microsoft.com/office/drawing/2014/main" id="{AEA09E74-D684-4348-8D4B-269AC78141BD}"/>
                  </a:ext>
                </a:extLst>
              </p:cNvPr>
              <p:cNvSpPr/>
              <p:nvPr/>
            </p:nvSpPr>
            <p:spPr>
              <a:xfrm>
                <a:off x="3579933" y="4413069"/>
                <a:ext cx="298939" cy="298939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Star: 5 Points 11">
                <a:extLst>
                  <a:ext uri="{FF2B5EF4-FFF2-40B4-BE49-F238E27FC236}">
                    <a16:creationId xmlns:a16="http://schemas.microsoft.com/office/drawing/2014/main" id="{5DE4E0AE-0A94-492C-B735-5118087DA3EA}"/>
                  </a:ext>
                </a:extLst>
              </p:cNvPr>
              <p:cNvSpPr/>
              <p:nvPr/>
            </p:nvSpPr>
            <p:spPr>
              <a:xfrm>
                <a:off x="3892792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Star: 5 Points 12">
                <a:extLst>
                  <a:ext uri="{FF2B5EF4-FFF2-40B4-BE49-F238E27FC236}">
                    <a16:creationId xmlns:a16="http://schemas.microsoft.com/office/drawing/2014/main" id="{AB85187F-0B14-4B7C-B720-B557C7275B51}"/>
                  </a:ext>
                </a:extLst>
              </p:cNvPr>
              <p:cNvSpPr/>
              <p:nvPr/>
            </p:nvSpPr>
            <p:spPr>
              <a:xfrm>
                <a:off x="4205650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95ED4412-6DDF-4B8C-B6FA-258C6F5C4EAD}"/>
              </a:ext>
            </a:extLst>
          </p:cNvPr>
          <p:cNvGrpSpPr/>
          <p:nvPr/>
        </p:nvGrpSpPr>
        <p:grpSpPr>
          <a:xfrm>
            <a:off x="8196690" y="4510285"/>
            <a:ext cx="3305405" cy="914121"/>
            <a:chOff x="8177349" y="237266"/>
            <a:chExt cx="3305405" cy="914121"/>
          </a:xfrm>
        </p:grpSpPr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0E0AB42C-864D-4D66-93EC-2E55B1E0B4E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77349" y="237266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03</a:t>
              </a:r>
            </a:p>
          </p:txBody>
        </p:sp>
        <p:sp>
          <p:nvSpPr>
            <p:cNvPr id="13" name="직사각형 11">
              <a:extLst>
                <a:ext uri="{FF2B5EF4-FFF2-40B4-BE49-F238E27FC236}">
                  <a16:creationId xmlns:a16="http://schemas.microsoft.com/office/drawing/2014/main" id="{7DE6B10E-6729-4703-BD42-2224B94D3C5B}"/>
                </a:ext>
              </a:extLst>
            </p:cNvPr>
            <p:cNvSpPr/>
            <p:nvPr/>
          </p:nvSpPr>
          <p:spPr>
            <a:xfrm flipH="1">
              <a:off x="9253111" y="360162"/>
              <a:ext cx="22296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</a:rPr>
                <a:t>YOUR CONTENTS 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E78E2AFC-C7AD-45E7-9D5C-16DAA61274EF}"/>
                </a:ext>
              </a:extLst>
            </p:cNvPr>
            <p:cNvGrpSpPr/>
            <p:nvPr/>
          </p:nvGrpSpPr>
          <p:grpSpPr>
            <a:xfrm>
              <a:off x="9351534" y="729246"/>
              <a:ext cx="1233572" cy="237854"/>
              <a:chOff x="2954215" y="4413069"/>
              <a:chExt cx="1550374" cy="298939"/>
            </a:xfrm>
          </p:grpSpPr>
          <p:sp>
            <p:nvSpPr>
              <p:cNvPr id="15" name="Star: 5 Points 19">
                <a:extLst>
                  <a:ext uri="{FF2B5EF4-FFF2-40B4-BE49-F238E27FC236}">
                    <a16:creationId xmlns:a16="http://schemas.microsoft.com/office/drawing/2014/main" id="{D841E8B9-DA45-4B87-99C4-22037C53EBB9}"/>
                  </a:ext>
                </a:extLst>
              </p:cNvPr>
              <p:cNvSpPr/>
              <p:nvPr/>
            </p:nvSpPr>
            <p:spPr>
              <a:xfrm>
                <a:off x="2954215" y="4413069"/>
                <a:ext cx="298939" cy="298939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Star: 5 Points 20">
                <a:extLst>
                  <a:ext uri="{FF2B5EF4-FFF2-40B4-BE49-F238E27FC236}">
                    <a16:creationId xmlns:a16="http://schemas.microsoft.com/office/drawing/2014/main" id="{68885267-53E6-44AC-B12E-D06B23750B6B}"/>
                  </a:ext>
                </a:extLst>
              </p:cNvPr>
              <p:cNvSpPr/>
              <p:nvPr/>
            </p:nvSpPr>
            <p:spPr>
              <a:xfrm>
                <a:off x="3267074" y="4413069"/>
                <a:ext cx="298939" cy="298939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Star: 5 Points 21">
                <a:extLst>
                  <a:ext uri="{FF2B5EF4-FFF2-40B4-BE49-F238E27FC236}">
                    <a16:creationId xmlns:a16="http://schemas.microsoft.com/office/drawing/2014/main" id="{F7E2A48D-06D6-4AE9-824F-9665F82A5678}"/>
                  </a:ext>
                </a:extLst>
              </p:cNvPr>
              <p:cNvSpPr/>
              <p:nvPr/>
            </p:nvSpPr>
            <p:spPr>
              <a:xfrm>
                <a:off x="3579933" y="4413069"/>
                <a:ext cx="298939" cy="298939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Star: 5 Points 22">
                <a:extLst>
                  <a:ext uri="{FF2B5EF4-FFF2-40B4-BE49-F238E27FC236}">
                    <a16:creationId xmlns:a16="http://schemas.microsoft.com/office/drawing/2014/main" id="{41926CF8-F811-47ED-90E7-506309CB76E9}"/>
                  </a:ext>
                </a:extLst>
              </p:cNvPr>
              <p:cNvSpPr/>
              <p:nvPr/>
            </p:nvSpPr>
            <p:spPr>
              <a:xfrm>
                <a:off x="3892792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23">
                <a:extLst>
                  <a:ext uri="{FF2B5EF4-FFF2-40B4-BE49-F238E27FC236}">
                    <a16:creationId xmlns:a16="http://schemas.microsoft.com/office/drawing/2014/main" id="{05149518-4544-4EA1-8589-11D1E8E27439}"/>
                  </a:ext>
                </a:extLst>
              </p:cNvPr>
              <p:cNvSpPr/>
              <p:nvPr/>
            </p:nvSpPr>
            <p:spPr>
              <a:xfrm>
                <a:off x="4205650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56268218-3B1B-45EF-9C5D-2B74AD1CD86D}"/>
              </a:ext>
            </a:extLst>
          </p:cNvPr>
          <p:cNvGrpSpPr/>
          <p:nvPr/>
        </p:nvGrpSpPr>
        <p:grpSpPr>
          <a:xfrm flipH="1">
            <a:off x="5155829" y="2373775"/>
            <a:ext cx="3305405" cy="914121"/>
            <a:chOff x="8177349" y="237266"/>
            <a:chExt cx="3305405" cy="914121"/>
          </a:xfrm>
        </p:grpSpPr>
        <p:sp>
          <p:nvSpPr>
            <p:cNvPr id="21" name="Text Placeholder 12">
              <a:extLst>
                <a:ext uri="{FF2B5EF4-FFF2-40B4-BE49-F238E27FC236}">
                  <a16:creationId xmlns:a16="http://schemas.microsoft.com/office/drawing/2014/main" id="{87662DB4-29EA-4944-8784-AEAEE784992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77349" y="237266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02</a:t>
              </a:r>
            </a:p>
          </p:txBody>
        </p:sp>
        <p:sp>
          <p:nvSpPr>
            <p:cNvPr id="22" name="직사각형 11">
              <a:extLst>
                <a:ext uri="{FF2B5EF4-FFF2-40B4-BE49-F238E27FC236}">
                  <a16:creationId xmlns:a16="http://schemas.microsoft.com/office/drawing/2014/main" id="{B3E9E0E1-E70B-4693-979A-441ED4AE5DFE}"/>
                </a:ext>
              </a:extLst>
            </p:cNvPr>
            <p:cNvSpPr/>
            <p:nvPr/>
          </p:nvSpPr>
          <p:spPr>
            <a:xfrm flipH="1">
              <a:off x="9253111" y="360162"/>
              <a:ext cx="22296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</a:rPr>
                <a:t>YOUR CONTENTS 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23" name="Group 27">
              <a:extLst>
                <a:ext uri="{FF2B5EF4-FFF2-40B4-BE49-F238E27FC236}">
                  <a16:creationId xmlns:a16="http://schemas.microsoft.com/office/drawing/2014/main" id="{1BAF743E-6C45-4475-8AE1-7C5BD84EB07A}"/>
                </a:ext>
              </a:extLst>
            </p:cNvPr>
            <p:cNvGrpSpPr/>
            <p:nvPr/>
          </p:nvGrpSpPr>
          <p:grpSpPr>
            <a:xfrm>
              <a:off x="9351534" y="729246"/>
              <a:ext cx="1233572" cy="237854"/>
              <a:chOff x="2954215" y="4413069"/>
              <a:chExt cx="1550374" cy="298939"/>
            </a:xfrm>
          </p:grpSpPr>
          <p:sp>
            <p:nvSpPr>
              <p:cNvPr id="24" name="Star: 5 Points 28">
                <a:extLst>
                  <a:ext uri="{FF2B5EF4-FFF2-40B4-BE49-F238E27FC236}">
                    <a16:creationId xmlns:a16="http://schemas.microsoft.com/office/drawing/2014/main" id="{23747B1A-E7D6-43EB-A1BD-85260C8B76ED}"/>
                  </a:ext>
                </a:extLst>
              </p:cNvPr>
              <p:cNvSpPr/>
              <p:nvPr/>
            </p:nvSpPr>
            <p:spPr>
              <a:xfrm>
                <a:off x="2954215" y="4413069"/>
                <a:ext cx="298939" cy="298939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Star: 5 Points 29">
                <a:extLst>
                  <a:ext uri="{FF2B5EF4-FFF2-40B4-BE49-F238E27FC236}">
                    <a16:creationId xmlns:a16="http://schemas.microsoft.com/office/drawing/2014/main" id="{1A807B6B-3CEA-4991-A6D5-B142815C21E4}"/>
                  </a:ext>
                </a:extLst>
              </p:cNvPr>
              <p:cNvSpPr/>
              <p:nvPr/>
            </p:nvSpPr>
            <p:spPr>
              <a:xfrm>
                <a:off x="3267074" y="4413069"/>
                <a:ext cx="298939" cy="298939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tar: 5 Points 30">
                <a:extLst>
                  <a:ext uri="{FF2B5EF4-FFF2-40B4-BE49-F238E27FC236}">
                    <a16:creationId xmlns:a16="http://schemas.microsoft.com/office/drawing/2014/main" id="{D23F211B-EAAC-49A5-8F52-CF8311B3BB89}"/>
                  </a:ext>
                </a:extLst>
              </p:cNvPr>
              <p:cNvSpPr/>
              <p:nvPr/>
            </p:nvSpPr>
            <p:spPr>
              <a:xfrm>
                <a:off x="3579933" y="4413069"/>
                <a:ext cx="298939" cy="298939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tar: 5 Points 31">
                <a:extLst>
                  <a:ext uri="{FF2B5EF4-FFF2-40B4-BE49-F238E27FC236}">
                    <a16:creationId xmlns:a16="http://schemas.microsoft.com/office/drawing/2014/main" id="{4C6618C5-FA3E-4927-A090-031E91E51B4F}"/>
                  </a:ext>
                </a:extLst>
              </p:cNvPr>
              <p:cNvSpPr/>
              <p:nvPr/>
            </p:nvSpPr>
            <p:spPr>
              <a:xfrm>
                <a:off x="3892792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tar: 5 Points 32">
                <a:extLst>
                  <a:ext uri="{FF2B5EF4-FFF2-40B4-BE49-F238E27FC236}">
                    <a16:creationId xmlns:a16="http://schemas.microsoft.com/office/drawing/2014/main" id="{505EF10F-6F40-4DC2-918D-838B079867EF}"/>
                  </a:ext>
                </a:extLst>
              </p:cNvPr>
              <p:cNvSpPr/>
              <p:nvPr/>
            </p:nvSpPr>
            <p:spPr>
              <a:xfrm>
                <a:off x="4205650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17CAF26-BA13-48FC-B5E0-3FA1A6869519}"/>
              </a:ext>
            </a:extLst>
          </p:cNvPr>
          <p:cNvSpPr txBox="1"/>
          <p:nvPr/>
        </p:nvSpPr>
        <p:spPr>
          <a:xfrm>
            <a:off x="8461234" y="1212834"/>
            <a:ext cx="2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0BD676-C7CB-4BED-93B1-6850159B3520}"/>
              </a:ext>
            </a:extLst>
          </p:cNvPr>
          <p:cNvSpPr txBox="1"/>
          <p:nvPr/>
        </p:nvSpPr>
        <p:spPr>
          <a:xfrm>
            <a:off x="8461234" y="5523480"/>
            <a:ext cx="2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B81E4E-EE6E-4AB0-97F2-862C368A8BCD}"/>
              </a:ext>
            </a:extLst>
          </p:cNvPr>
          <p:cNvSpPr txBox="1"/>
          <p:nvPr/>
        </p:nvSpPr>
        <p:spPr>
          <a:xfrm>
            <a:off x="5263728" y="3437709"/>
            <a:ext cx="2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60ED1E-D9F3-4C93-A943-D0FC431D14A1}"/>
              </a:ext>
            </a:extLst>
          </p:cNvPr>
          <p:cNvSpPr txBox="1"/>
          <p:nvPr/>
        </p:nvSpPr>
        <p:spPr>
          <a:xfrm>
            <a:off x="728380" y="1443666"/>
            <a:ext cx="4162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B57317-83D4-4FFB-B24D-0253DA725B8A}"/>
              </a:ext>
            </a:extLst>
          </p:cNvPr>
          <p:cNvSpPr txBox="1"/>
          <p:nvPr/>
        </p:nvSpPr>
        <p:spPr>
          <a:xfrm>
            <a:off x="728379" y="2978812"/>
            <a:ext cx="386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400" b="1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8CB191-A21C-41CF-B2B4-472363ADC36B}"/>
              </a:ext>
            </a:extLst>
          </p:cNvPr>
          <p:cNvSpPr txBox="1"/>
          <p:nvPr/>
        </p:nvSpPr>
        <p:spPr>
          <a:xfrm>
            <a:off x="728380" y="3586530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6" name="그림 개체 틀 35">
            <a:extLst>
              <a:ext uri="{FF2B5EF4-FFF2-40B4-BE49-F238E27FC236}">
                <a16:creationId xmlns:a16="http://schemas.microsoft.com/office/drawing/2014/main" id="{C6CEEEF8-352B-4174-9D76-37ECBD4C59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8" name="그림 개체 틀 37">
            <a:extLst>
              <a:ext uri="{FF2B5EF4-FFF2-40B4-BE49-F238E27FC236}">
                <a16:creationId xmlns:a16="http://schemas.microsoft.com/office/drawing/2014/main" id="{3851C258-5400-4C22-99DB-97BC2974D0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id="{5B0F1004-D690-471C-BB99-C534DF4498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C18AC59-2CFD-4DB7-AEC9-1D24AD69DBE9}"/>
              </a:ext>
            </a:extLst>
          </p:cNvPr>
          <p:cNvSpPr/>
          <p:nvPr/>
        </p:nvSpPr>
        <p:spPr>
          <a:xfrm>
            <a:off x="5519927" y="3924894"/>
            <a:ext cx="820615" cy="820615"/>
          </a:xfrm>
          <a:custGeom>
            <a:avLst/>
            <a:gdLst>
              <a:gd name="connsiteX0" fmla="*/ 321548 w 643094"/>
              <a:gd name="connsiteY0" fmla="*/ 117901 h 643094"/>
              <a:gd name="connsiteX1" fmla="*/ 525195 w 643094"/>
              <a:gd name="connsiteY1" fmla="*/ 321548 h 643094"/>
              <a:gd name="connsiteX2" fmla="*/ 321548 w 643094"/>
              <a:gd name="connsiteY2" fmla="*/ 525195 h 643094"/>
              <a:gd name="connsiteX3" fmla="*/ 117901 w 643094"/>
              <a:gd name="connsiteY3" fmla="*/ 321548 h 643094"/>
              <a:gd name="connsiteX4" fmla="*/ 321548 w 643094"/>
              <a:gd name="connsiteY4" fmla="*/ 117901 h 643094"/>
              <a:gd name="connsiteX5" fmla="*/ 321547 w 643094"/>
              <a:gd name="connsiteY5" fmla="*/ 48181 h 643094"/>
              <a:gd name="connsiteX6" fmla="*/ 48181 w 643094"/>
              <a:gd name="connsiteY6" fmla="*/ 321547 h 643094"/>
              <a:gd name="connsiteX7" fmla="*/ 321547 w 643094"/>
              <a:gd name="connsiteY7" fmla="*/ 594913 h 643094"/>
              <a:gd name="connsiteX8" fmla="*/ 594913 w 643094"/>
              <a:gd name="connsiteY8" fmla="*/ 321547 h 643094"/>
              <a:gd name="connsiteX9" fmla="*/ 321547 w 643094"/>
              <a:gd name="connsiteY9" fmla="*/ 48181 h 643094"/>
              <a:gd name="connsiteX10" fmla="*/ 321547 w 643094"/>
              <a:gd name="connsiteY10" fmla="*/ 0 h 643094"/>
              <a:gd name="connsiteX11" fmla="*/ 643094 w 643094"/>
              <a:gd name="connsiteY11" fmla="*/ 321547 h 643094"/>
              <a:gd name="connsiteX12" fmla="*/ 321547 w 643094"/>
              <a:gd name="connsiteY12" fmla="*/ 643094 h 643094"/>
              <a:gd name="connsiteX13" fmla="*/ 0 w 643094"/>
              <a:gd name="connsiteY13" fmla="*/ 321547 h 643094"/>
              <a:gd name="connsiteX14" fmla="*/ 321547 w 643094"/>
              <a:gd name="connsiteY14" fmla="*/ 0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3094" h="643094">
                <a:moveTo>
                  <a:pt x="321548" y="117901"/>
                </a:moveTo>
                <a:cubicBezTo>
                  <a:pt x="434019" y="117901"/>
                  <a:pt x="525195" y="209077"/>
                  <a:pt x="525195" y="321548"/>
                </a:cubicBezTo>
                <a:cubicBezTo>
                  <a:pt x="525195" y="434019"/>
                  <a:pt x="434019" y="525195"/>
                  <a:pt x="321548" y="525195"/>
                </a:cubicBezTo>
                <a:cubicBezTo>
                  <a:pt x="209077" y="525195"/>
                  <a:pt x="117901" y="434019"/>
                  <a:pt x="117901" y="321548"/>
                </a:cubicBezTo>
                <a:cubicBezTo>
                  <a:pt x="117901" y="209077"/>
                  <a:pt x="209077" y="117901"/>
                  <a:pt x="321548" y="117901"/>
                </a:cubicBezTo>
                <a:close/>
                <a:moveTo>
                  <a:pt x="321547" y="48181"/>
                </a:moveTo>
                <a:cubicBezTo>
                  <a:pt x="170571" y="48181"/>
                  <a:pt x="48181" y="170571"/>
                  <a:pt x="48181" y="321547"/>
                </a:cubicBezTo>
                <a:cubicBezTo>
                  <a:pt x="48181" y="472523"/>
                  <a:pt x="170571" y="594913"/>
                  <a:pt x="321547" y="594913"/>
                </a:cubicBezTo>
                <a:cubicBezTo>
                  <a:pt x="472523" y="594913"/>
                  <a:pt x="594913" y="472523"/>
                  <a:pt x="594913" y="321547"/>
                </a:cubicBezTo>
                <a:cubicBezTo>
                  <a:pt x="594913" y="170571"/>
                  <a:pt x="472523" y="48181"/>
                  <a:pt x="321547" y="48181"/>
                </a:cubicBezTo>
                <a:close/>
                <a:moveTo>
                  <a:pt x="321547" y="0"/>
                </a:moveTo>
                <a:cubicBezTo>
                  <a:pt x="499133" y="0"/>
                  <a:pt x="643094" y="143961"/>
                  <a:pt x="643094" y="321547"/>
                </a:cubicBezTo>
                <a:cubicBezTo>
                  <a:pt x="643094" y="499133"/>
                  <a:pt x="499133" y="643094"/>
                  <a:pt x="321547" y="643094"/>
                </a:cubicBezTo>
                <a:cubicBezTo>
                  <a:pt x="143961" y="643094"/>
                  <a:pt x="0" y="499133"/>
                  <a:pt x="0" y="321547"/>
                </a:cubicBezTo>
                <a:cubicBezTo>
                  <a:pt x="0" y="143961"/>
                  <a:pt x="143961" y="0"/>
                  <a:pt x="3215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FB4A376-1074-4759-B29F-2DA403ACCA51}"/>
              </a:ext>
            </a:extLst>
          </p:cNvPr>
          <p:cNvGrpSpPr/>
          <p:nvPr/>
        </p:nvGrpSpPr>
        <p:grpSpPr>
          <a:xfrm>
            <a:off x="5373450" y="4335202"/>
            <a:ext cx="1586375" cy="2094269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10CFC87C-AF84-40AE-B4AC-91C6770883B2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3033DB66-FDFD-4DC6-B644-9012681548AD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F2B83EB0-703B-4B21-A59F-24A03E4B8742}"/>
              </a:ext>
            </a:extLst>
          </p:cNvPr>
          <p:cNvGrpSpPr/>
          <p:nvPr/>
        </p:nvGrpSpPr>
        <p:grpSpPr>
          <a:xfrm>
            <a:off x="3075567" y="3635311"/>
            <a:ext cx="786508" cy="1309462"/>
            <a:chOff x="756338" y="2636912"/>
            <a:chExt cx="1152128" cy="1918185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6BFA40D7-C6BC-47BE-BACA-BCF42E24F938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119C000B-FF2B-4FB2-8489-C15B6BE5D2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2" name="Rounded Rectangle 49">
                <a:extLst>
                  <a:ext uri="{FF2B5EF4-FFF2-40B4-BE49-F238E27FC236}">
                    <a16:creationId xmlns:a16="http://schemas.microsoft.com/office/drawing/2014/main" id="{DB266BDB-6D5E-4DD0-9CE6-89C5C5FA46C1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F11F8F79-2DEC-4FB4-8010-22C216A0A8AF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4" name="Right Triangle 3">
                <a:extLst>
                  <a:ext uri="{FF2B5EF4-FFF2-40B4-BE49-F238E27FC236}">
                    <a16:creationId xmlns:a16="http://schemas.microsoft.com/office/drawing/2014/main" id="{3A797C9E-1F4D-4704-8847-00544878D941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2C00E037-4C73-411D-B390-FBCBA65A1B7B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DD2A0774-7538-4619-AE3E-35AA5A57899A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0B4BCF7-3AA2-418E-953D-9E4F35ED57F0}"/>
              </a:ext>
            </a:extLst>
          </p:cNvPr>
          <p:cNvGrpSpPr/>
          <p:nvPr/>
        </p:nvGrpSpPr>
        <p:grpSpPr>
          <a:xfrm>
            <a:off x="5180108" y="1903017"/>
            <a:ext cx="1826387" cy="1029263"/>
            <a:chOff x="4798460" y="2075033"/>
            <a:chExt cx="1826387" cy="1029263"/>
          </a:xfrm>
        </p:grpSpPr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15B91F2F-F41D-4FCB-9C48-2743CCB0C2BB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 dirty="0"/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5B229DC4-856E-407E-A67F-94EB0A90FD87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ED4BCC74-6EB4-48BE-9D9C-E87ED820D79B}"/>
              </a:ext>
            </a:extLst>
          </p:cNvPr>
          <p:cNvGrpSpPr/>
          <p:nvPr/>
        </p:nvGrpSpPr>
        <p:grpSpPr>
          <a:xfrm>
            <a:off x="7998394" y="3808691"/>
            <a:ext cx="1182693" cy="962702"/>
            <a:chOff x="7922244" y="3248064"/>
            <a:chExt cx="1182693" cy="962702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19E4FA18-E9CD-4E4A-A728-B32D520BA2C1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sp>
          <p:nvSpPr>
            <p:cNvPr id="20" name="Right Triangle 3">
              <a:extLst>
                <a:ext uri="{FF2B5EF4-FFF2-40B4-BE49-F238E27FC236}">
                  <a16:creationId xmlns:a16="http://schemas.microsoft.com/office/drawing/2014/main" id="{9D051F5B-E2DC-4137-8923-D9CBE753089F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21" name="Connector: Elbow 21">
            <a:extLst>
              <a:ext uri="{FF2B5EF4-FFF2-40B4-BE49-F238E27FC236}">
                <a16:creationId xmlns:a16="http://schemas.microsoft.com/office/drawing/2014/main" id="{A8695A8F-6095-48AC-A5D7-3714762BAB2E}"/>
              </a:ext>
            </a:extLst>
          </p:cNvPr>
          <p:cNvCxnSpPr>
            <a:cxnSpLocks/>
          </p:cNvCxnSpPr>
          <p:nvPr/>
        </p:nvCxnSpPr>
        <p:spPr>
          <a:xfrm>
            <a:off x="3909890" y="3901707"/>
            <a:ext cx="1511375" cy="3930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2">
            <a:extLst>
              <a:ext uri="{FF2B5EF4-FFF2-40B4-BE49-F238E27FC236}">
                <a16:creationId xmlns:a16="http://schemas.microsoft.com/office/drawing/2014/main" id="{2545A254-535A-4EAA-816F-EABD2CAB08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44104" y="3218429"/>
            <a:ext cx="734580" cy="38293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3">
            <a:extLst>
              <a:ext uri="{FF2B5EF4-FFF2-40B4-BE49-F238E27FC236}">
                <a16:creationId xmlns:a16="http://schemas.microsoft.com/office/drawing/2014/main" id="{38A7EBAA-F1D5-4279-AF17-9B98291D3973}"/>
              </a:ext>
            </a:extLst>
          </p:cNvPr>
          <p:cNvCxnSpPr>
            <a:cxnSpLocks/>
          </p:cNvCxnSpPr>
          <p:nvPr/>
        </p:nvCxnSpPr>
        <p:spPr>
          <a:xfrm flipV="1">
            <a:off x="6477449" y="4101220"/>
            <a:ext cx="1399066" cy="23398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5A761E3-5BA6-4F10-8C8A-114B399FAA2F}"/>
              </a:ext>
            </a:extLst>
          </p:cNvPr>
          <p:cNvGrpSpPr/>
          <p:nvPr/>
        </p:nvGrpSpPr>
        <p:grpSpPr>
          <a:xfrm>
            <a:off x="8589740" y="4973722"/>
            <a:ext cx="2818592" cy="1120982"/>
            <a:chOff x="2135876" y="1607735"/>
            <a:chExt cx="2138114" cy="11209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F57CA1-28BE-453F-817C-BA0E6598C5B4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D1922F-2414-4AAC-8463-2749C0C3E57E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60690968-4BED-48EA-869B-9196E666E4D6}"/>
              </a:ext>
            </a:extLst>
          </p:cNvPr>
          <p:cNvGrpSpPr/>
          <p:nvPr/>
        </p:nvGrpSpPr>
        <p:grpSpPr>
          <a:xfrm>
            <a:off x="783668" y="5128926"/>
            <a:ext cx="2818592" cy="1120982"/>
            <a:chOff x="2135876" y="1607735"/>
            <a:chExt cx="2138114" cy="11209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226388-D9F8-4581-9725-901883014543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CAA268-A61B-454C-89DB-75D67D3032B1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37CE6F8-4330-413C-9DA3-59234D73BDFC}"/>
              </a:ext>
            </a:extLst>
          </p:cNvPr>
          <p:cNvSpPr txBox="1"/>
          <p:nvPr/>
        </p:nvSpPr>
        <p:spPr>
          <a:xfrm>
            <a:off x="736873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766795-9770-4A3D-A4CC-1BF7BE4F7D54}"/>
              </a:ext>
            </a:extLst>
          </p:cNvPr>
          <p:cNvSpPr txBox="1"/>
          <p:nvPr/>
        </p:nvSpPr>
        <p:spPr>
          <a:xfrm>
            <a:off x="233964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Arrow: Chevron 4">
            <a:extLst>
              <a:ext uri="{FF2B5EF4-FFF2-40B4-BE49-F238E27FC236}">
                <a16:creationId xmlns:a16="http://schemas.microsoft.com/office/drawing/2014/main" id="{F339A48C-3DFF-47C7-A2DB-1B5FBDDD2EB8}"/>
              </a:ext>
            </a:extLst>
          </p:cNvPr>
          <p:cNvSpPr/>
          <p:nvPr/>
        </p:nvSpPr>
        <p:spPr>
          <a:xfrm flipH="1">
            <a:off x="1201166" y="2915216"/>
            <a:ext cx="694102" cy="835199"/>
          </a:xfrm>
          <a:prstGeom prst="chevron">
            <a:avLst>
              <a:gd name="adj" fmla="val 3660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hevron 5">
            <a:extLst>
              <a:ext uri="{FF2B5EF4-FFF2-40B4-BE49-F238E27FC236}">
                <a16:creationId xmlns:a16="http://schemas.microsoft.com/office/drawing/2014/main" id="{E3B299DD-4BBD-4077-A855-F4C9C5574AB4}"/>
              </a:ext>
            </a:extLst>
          </p:cNvPr>
          <p:cNvSpPr/>
          <p:nvPr/>
        </p:nvSpPr>
        <p:spPr>
          <a:xfrm flipH="1">
            <a:off x="3049596" y="2915216"/>
            <a:ext cx="694102" cy="835199"/>
          </a:xfrm>
          <a:prstGeom prst="chevron">
            <a:avLst>
              <a:gd name="adj" fmla="val 366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7">
            <a:extLst>
              <a:ext uri="{FF2B5EF4-FFF2-40B4-BE49-F238E27FC236}">
                <a16:creationId xmlns:a16="http://schemas.microsoft.com/office/drawing/2014/main" id="{EAEA4BA1-E3AB-4C06-95BD-7CE6DD355941}"/>
              </a:ext>
            </a:extLst>
          </p:cNvPr>
          <p:cNvSpPr/>
          <p:nvPr/>
        </p:nvSpPr>
        <p:spPr>
          <a:xfrm flipH="1">
            <a:off x="4898026" y="2915216"/>
            <a:ext cx="694102" cy="835199"/>
          </a:xfrm>
          <a:prstGeom prst="chevron">
            <a:avLst>
              <a:gd name="adj" fmla="val 3660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9">
            <a:extLst>
              <a:ext uri="{FF2B5EF4-FFF2-40B4-BE49-F238E27FC236}">
                <a16:creationId xmlns:a16="http://schemas.microsoft.com/office/drawing/2014/main" id="{562013B0-0E97-431D-B0AD-4CAEC79FF92F}"/>
              </a:ext>
            </a:extLst>
          </p:cNvPr>
          <p:cNvSpPr/>
          <p:nvPr/>
        </p:nvSpPr>
        <p:spPr>
          <a:xfrm flipH="1">
            <a:off x="6746456" y="2915216"/>
            <a:ext cx="694102" cy="835199"/>
          </a:xfrm>
          <a:prstGeom prst="chevron">
            <a:avLst>
              <a:gd name="adj" fmla="val 3660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11">
            <a:extLst>
              <a:ext uri="{FF2B5EF4-FFF2-40B4-BE49-F238E27FC236}">
                <a16:creationId xmlns:a16="http://schemas.microsoft.com/office/drawing/2014/main" id="{CBA81F68-88DA-4120-8CDC-35F9883F84F5}"/>
              </a:ext>
            </a:extLst>
          </p:cNvPr>
          <p:cNvSpPr/>
          <p:nvPr/>
        </p:nvSpPr>
        <p:spPr>
          <a:xfrm flipH="1">
            <a:off x="8594887" y="2915216"/>
            <a:ext cx="694102" cy="835199"/>
          </a:xfrm>
          <a:prstGeom prst="chevron">
            <a:avLst>
              <a:gd name="adj" fmla="val 36607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Right 2">
            <a:extLst>
              <a:ext uri="{FF2B5EF4-FFF2-40B4-BE49-F238E27FC236}">
                <a16:creationId xmlns:a16="http://schemas.microsoft.com/office/drawing/2014/main" id="{8B0535AC-6D7E-4156-8290-1CA8226D03C7}"/>
              </a:ext>
            </a:extLst>
          </p:cNvPr>
          <p:cNvSpPr/>
          <p:nvPr/>
        </p:nvSpPr>
        <p:spPr>
          <a:xfrm>
            <a:off x="1073429" y="2915216"/>
            <a:ext cx="10158971" cy="860082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D29936D5-8C91-4697-B1C5-AA135898B957}"/>
              </a:ext>
            </a:extLst>
          </p:cNvPr>
          <p:cNvSpPr/>
          <p:nvPr/>
        </p:nvSpPr>
        <p:spPr>
          <a:xfrm>
            <a:off x="851243" y="3129699"/>
            <a:ext cx="404202" cy="431455"/>
          </a:xfrm>
          <a:prstGeom prst="chevron">
            <a:avLst>
              <a:gd name="adj" fmla="val 366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F91C514-E9BA-4434-93BB-21B9F82214DC}"/>
              </a:ext>
            </a:extLst>
          </p:cNvPr>
          <p:cNvSpPr txBox="1">
            <a:spLocks/>
          </p:cNvSpPr>
          <p:nvPr/>
        </p:nvSpPr>
        <p:spPr>
          <a:xfrm>
            <a:off x="5678782" y="3099078"/>
            <a:ext cx="1253359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2025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5520F25-A9E5-489B-A050-29123CF09652}"/>
              </a:ext>
            </a:extLst>
          </p:cNvPr>
          <p:cNvSpPr txBox="1">
            <a:spLocks/>
          </p:cNvSpPr>
          <p:nvPr/>
        </p:nvSpPr>
        <p:spPr>
          <a:xfrm>
            <a:off x="7529225" y="3099078"/>
            <a:ext cx="1253359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2026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28CB069-F698-44EC-A9E4-A41ACBB9F9FD}"/>
              </a:ext>
            </a:extLst>
          </p:cNvPr>
          <p:cNvSpPr txBox="1">
            <a:spLocks/>
          </p:cNvSpPr>
          <p:nvPr/>
        </p:nvSpPr>
        <p:spPr>
          <a:xfrm>
            <a:off x="9379669" y="3099078"/>
            <a:ext cx="1253359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2027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97F974B-C182-4556-94CE-88BDCCF3B26A}"/>
              </a:ext>
            </a:extLst>
          </p:cNvPr>
          <p:cNvSpPr txBox="1">
            <a:spLocks/>
          </p:cNvSpPr>
          <p:nvPr/>
        </p:nvSpPr>
        <p:spPr>
          <a:xfrm>
            <a:off x="3828339" y="3099078"/>
            <a:ext cx="1253359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2024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14DB2399-D2F6-4355-94D3-7CB6AE7147AB}"/>
              </a:ext>
            </a:extLst>
          </p:cNvPr>
          <p:cNvSpPr txBox="1">
            <a:spLocks/>
          </p:cNvSpPr>
          <p:nvPr/>
        </p:nvSpPr>
        <p:spPr>
          <a:xfrm>
            <a:off x="1967230" y="3099078"/>
            <a:ext cx="1253359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2023</a:t>
            </a:r>
          </a:p>
        </p:txBody>
      </p:sp>
      <p:sp>
        <p:nvSpPr>
          <p:cNvPr id="20" name="Oval 24">
            <a:extLst>
              <a:ext uri="{FF2B5EF4-FFF2-40B4-BE49-F238E27FC236}">
                <a16:creationId xmlns:a16="http://schemas.microsoft.com/office/drawing/2014/main" id="{F0256196-B541-4128-BF8D-38250FB4501E}"/>
              </a:ext>
            </a:extLst>
          </p:cNvPr>
          <p:cNvSpPr/>
          <p:nvPr/>
        </p:nvSpPr>
        <p:spPr>
          <a:xfrm>
            <a:off x="2195557" y="1926282"/>
            <a:ext cx="796705" cy="79670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5">
            <a:extLst>
              <a:ext uri="{FF2B5EF4-FFF2-40B4-BE49-F238E27FC236}">
                <a16:creationId xmlns:a16="http://schemas.microsoft.com/office/drawing/2014/main" id="{94145282-EDE0-4400-869F-DD867B6AC108}"/>
              </a:ext>
            </a:extLst>
          </p:cNvPr>
          <p:cNvSpPr/>
          <p:nvPr/>
        </p:nvSpPr>
        <p:spPr>
          <a:xfrm>
            <a:off x="4048667" y="1926282"/>
            <a:ext cx="796705" cy="7967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id="{31074668-6C8C-4E79-85D2-6F74994EE485}"/>
              </a:ext>
            </a:extLst>
          </p:cNvPr>
          <p:cNvSpPr/>
          <p:nvPr/>
        </p:nvSpPr>
        <p:spPr>
          <a:xfrm>
            <a:off x="5901777" y="1926282"/>
            <a:ext cx="796705" cy="7967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7">
            <a:extLst>
              <a:ext uri="{FF2B5EF4-FFF2-40B4-BE49-F238E27FC236}">
                <a16:creationId xmlns:a16="http://schemas.microsoft.com/office/drawing/2014/main" id="{6D88B53A-7938-4A7F-B215-99D27EECF614}"/>
              </a:ext>
            </a:extLst>
          </p:cNvPr>
          <p:cNvSpPr/>
          <p:nvPr/>
        </p:nvSpPr>
        <p:spPr>
          <a:xfrm>
            <a:off x="7754887" y="1926282"/>
            <a:ext cx="796705" cy="79670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id="{F732784E-6873-4C3E-BE65-D9781A19E120}"/>
              </a:ext>
            </a:extLst>
          </p:cNvPr>
          <p:cNvSpPr/>
          <p:nvPr/>
        </p:nvSpPr>
        <p:spPr>
          <a:xfrm>
            <a:off x="9607996" y="1926282"/>
            <a:ext cx="796705" cy="7967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7AA8B91D-68D8-4F46-997C-7F0E3374D137}"/>
              </a:ext>
            </a:extLst>
          </p:cNvPr>
          <p:cNvSpPr/>
          <p:nvPr/>
        </p:nvSpPr>
        <p:spPr>
          <a:xfrm flipH="1">
            <a:off x="4273634" y="2180209"/>
            <a:ext cx="370752" cy="3058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A3E071C6-3B09-469D-B3F9-6A634294C142}"/>
              </a:ext>
            </a:extLst>
          </p:cNvPr>
          <p:cNvSpPr/>
          <p:nvPr/>
        </p:nvSpPr>
        <p:spPr>
          <a:xfrm>
            <a:off x="7967862" y="2139191"/>
            <a:ext cx="370753" cy="37014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B92B2C33-5777-40EF-B49B-A7E8513AA743}"/>
              </a:ext>
            </a:extLst>
          </p:cNvPr>
          <p:cNvSpPr/>
          <p:nvPr/>
        </p:nvSpPr>
        <p:spPr>
          <a:xfrm>
            <a:off x="2379695" y="2128098"/>
            <a:ext cx="428428" cy="34577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Block Arc 25">
            <a:extLst>
              <a:ext uri="{FF2B5EF4-FFF2-40B4-BE49-F238E27FC236}">
                <a16:creationId xmlns:a16="http://schemas.microsoft.com/office/drawing/2014/main" id="{CBD668E3-792F-472D-9592-68542639FA8E}"/>
              </a:ext>
            </a:extLst>
          </p:cNvPr>
          <p:cNvSpPr/>
          <p:nvPr/>
        </p:nvSpPr>
        <p:spPr>
          <a:xfrm>
            <a:off x="6162653" y="2124424"/>
            <a:ext cx="261050" cy="3771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Oval 32">
            <a:extLst>
              <a:ext uri="{FF2B5EF4-FFF2-40B4-BE49-F238E27FC236}">
                <a16:creationId xmlns:a16="http://schemas.microsoft.com/office/drawing/2014/main" id="{ECD5E7D2-A768-4D8B-841C-661FFFBAA009}"/>
              </a:ext>
            </a:extLst>
          </p:cNvPr>
          <p:cNvSpPr/>
          <p:nvPr/>
        </p:nvSpPr>
        <p:spPr>
          <a:xfrm>
            <a:off x="9820971" y="2141755"/>
            <a:ext cx="370754" cy="370268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0" name="Group 34">
            <a:extLst>
              <a:ext uri="{FF2B5EF4-FFF2-40B4-BE49-F238E27FC236}">
                <a16:creationId xmlns:a16="http://schemas.microsoft.com/office/drawing/2014/main" id="{1DC24C85-2368-454D-B906-5CA5916CF13A}"/>
              </a:ext>
            </a:extLst>
          </p:cNvPr>
          <p:cNvGrpSpPr/>
          <p:nvPr/>
        </p:nvGrpSpPr>
        <p:grpSpPr>
          <a:xfrm>
            <a:off x="1812397" y="4325330"/>
            <a:ext cx="1563024" cy="1881141"/>
            <a:chOff x="862535" y="3526314"/>
            <a:chExt cx="1563024" cy="188114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84ECC21-F7FD-4CDC-A05C-C86A4B9DC05A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8E6762-6BBF-44FB-806B-B350DBC61A01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7">
            <a:extLst>
              <a:ext uri="{FF2B5EF4-FFF2-40B4-BE49-F238E27FC236}">
                <a16:creationId xmlns:a16="http://schemas.microsoft.com/office/drawing/2014/main" id="{359605EC-A6A2-4122-A882-BD629E8C6EA9}"/>
              </a:ext>
            </a:extLst>
          </p:cNvPr>
          <p:cNvGrpSpPr/>
          <p:nvPr/>
        </p:nvGrpSpPr>
        <p:grpSpPr>
          <a:xfrm>
            <a:off x="3665507" y="4325330"/>
            <a:ext cx="1563024" cy="1881141"/>
            <a:chOff x="862535" y="3526314"/>
            <a:chExt cx="1563024" cy="188114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1AA569-1F09-4731-945A-6D72F065DFD9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0E3812-5617-46EA-8E30-323817BE59D0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0">
            <a:extLst>
              <a:ext uri="{FF2B5EF4-FFF2-40B4-BE49-F238E27FC236}">
                <a16:creationId xmlns:a16="http://schemas.microsoft.com/office/drawing/2014/main" id="{580BDC15-ECC6-4AF1-B640-8843449B0B2D}"/>
              </a:ext>
            </a:extLst>
          </p:cNvPr>
          <p:cNvGrpSpPr/>
          <p:nvPr/>
        </p:nvGrpSpPr>
        <p:grpSpPr>
          <a:xfrm>
            <a:off x="5518617" y="4325330"/>
            <a:ext cx="1563024" cy="1881141"/>
            <a:chOff x="862535" y="3526314"/>
            <a:chExt cx="1563024" cy="188114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6B5732-B394-4938-8AAA-43FC270455D7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0E9272-98EF-4E1D-BE09-166C9107918F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43">
            <a:extLst>
              <a:ext uri="{FF2B5EF4-FFF2-40B4-BE49-F238E27FC236}">
                <a16:creationId xmlns:a16="http://schemas.microsoft.com/office/drawing/2014/main" id="{B6C3A6B2-1A80-4300-AE39-08BB200FEAAC}"/>
              </a:ext>
            </a:extLst>
          </p:cNvPr>
          <p:cNvGrpSpPr/>
          <p:nvPr/>
        </p:nvGrpSpPr>
        <p:grpSpPr>
          <a:xfrm>
            <a:off x="7371727" y="4325330"/>
            <a:ext cx="1563024" cy="1881141"/>
            <a:chOff x="862535" y="3526314"/>
            <a:chExt cx="1563024" cy="188114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5CF67C-8325-42C5-81AC-6042350CDC29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6095372-F679-47AD-AC58-F7DEC43BB9D5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6">
            <a:extLst>
              <a:ext uri="{FF2B5EF4-FFF2-40B4-BE49-F238E27FC236}">
                <a16:creationId xmlns:a16="http://schemas.microsoft.com/office/drawing/2014/main" id="{E8996EB2-A06A-4A71-9C95-7BCE5719A860}"/>
              </a:ext>
            </a:extLst>
          </p:cNvPr>
          <p:cNvGrpSpPr/>
          <p:nvPr/>
        </p:nvGrpSpPr>
        <p:grpSpPr>
          <a:xfrm>
            <a:off x="9224836" y="4325330"/>
            <a:ext cx="1563024" cy="1881141"/>
            <a:chOff x="862535" y="3526314"/>
            <a:chExt cx="1563024" cy="188114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E6302F-6C9A-4AA4-89E7-799086A813D6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05B367-9D56-4047-8F9E-B7AACB8602B6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D5AFF3F6-8D90-4591-A4C4-06106063633A}"/>
              </a:ext>
            </a:extLst>
          </p:cNvPr>
          <p:cNvGrpSpPr/>
          <p:nvPr/>
        </p:nvGrpSpPr>
        <p:grpSpPr>
          <a:xfrm>
            <a:off x="8864028" y="2915216"/>
            <a:ext cx="696565" cy="836068"/>
            <a:chOff x="8864028" y="2915216"/>
            <a:chExt cx="696565" cy="836068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33D2254D-F57B-4C8B-B382-C475B8E98A71}"/>
                </a:ext>
              </a:extLst>
            </p:cNvPr>
            <p:cNvSpPr/>
            <p:nvPr/>
          </p:nvSpPr>
          <p:spPr>
            <a:xfrm>
              <a:off x="8866491" y="2915216"/>
              <a:ext cx="694102" cy="835199"/>
            </a:xfrm>
            <a:prstGeom prst="chevron">
              <a:avLst>
                <a:gd name="adj" fmla="val 3660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평행 사변형 44">
              <a:extLst>
                <a:ext uri="{FF2B5EF4-FFF2-40B4-BE49-F238E27FC236}">
                  <a16:creationId xmlns:a16="http://schemas.microsoft.com/office/drawing/2014/main" id="{4C436BA6-10FC-48E2-9EF2-2E705D8E8E70}"/>
                </a:ext>
              </a:extLst>
            </p:cNvPr>
            <p:cNvSpPr/>
            <p:nvPr/>
          </p:nvSpPr>
          <p:spPr>
            <a:xfrm>
              <a:off x="8864028" y="3337868"/>
              <a:ext cx="694102" cy="413416"/>
            </a:xfrm>
            <a:prstGeom prst="parallelogram">
              <a:avLst>
                <a:gd name="adj" fmla="val 6298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62176F49-7F24-400B-8976-082C3400884F}"/>
              </a:ext>
            </a:extLst>
          </p:cNvPr>
          <p:cNvGrpSpPr/>
          <p:nvPr/>
        </p:nvGrpSpPr>
        <p:grpSpPr>
          <a:xfrm>
            <a:off x="7011710" y="2915216"/>
            <a:ext cx="719126" cy="835199"/>
            <a:chOff x="7011710" y="2915216"/>
            <a:chExt cx="719126" cy="835199"/>
          </a:xfrm>
        </p:grpSpPr>
        <p:sp>
          <p:nvSpPr>
            <p:cNvPr id="12" name="Arrow: Chevron 10">
              <a:extLst>
                <a:ext uri="{FF2B5EF4-FFF2-40B4-BE49-F238E27FC236}">
                  <a16:creationId xmlns:a16="http://schemas.microsoft.com/office/drawing/2014/main" id="{601F901A-9AB6-4743-9317-596681277907}"/>
                </a:ext>
              </a:extLst>
            </p:cNvPr>
            <p:cNvSpPr/>
            <p:nvPr/>
          </p:nvSpPr>
          <p:spPr>
            <a:xfrm>
              <a:off x="7018060" y="2915216"/>
              <a:ext cx="694102" cy="835199"/>
            </a:xfrm>
            <a:prstGeom prst="chevron">
              <a:avLst>
                <a:gd name="adj" fmla="val 3660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평행 사변형 45">
              <a:extLst>
                <a:ext uri="{FF2B5EF4-FFF2-40B4-BE49-F238E27FC236}">
                  <a16:creationId xmlns:a16="http://schemas.microsoft.com/office/drawing/2014/main" id="{0DC31BBC-EA49-4533-A0A8-81FE94EC29CC}"/>
                </a:ext>
              </a:extLst>
            </p:cNvPr>
            <p:cNvSpPr/>
            <p:nvPr/>
          </p:nvSpPr>
          <p:spPr>
            <a:xfrm>
              <a:off x="7011710" y="3336021"/>
              <a:ext cx="719126" cy="413416"/>
            </a:xfrm>
            <a:prstGeom prst="parallelogram">
              <a:avLst>
                <a:gd name="adj" fmla="val 6298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5D6CD1C6-C367-4292-A5D4-2F725013D200}"/>
              </a:ext>
            </a:extLst>
          </p:cNvPr>
          <p:cNvGrpSpPr/>
          <p:nvPr/>
        </p:nvGrpSpPr>
        <p:grpSpPr>
          <a:xfrm>
            <a:off x="5169630" y="2915216"/>
            <a:ext cx="700452" cy="835199"/>
            <a:chOff x="5169630" y="2915216"/>
            <a:chExt cx="700452" cy="835199"/>
          </a:xfrm>
        </p:grpSpPr>
        <p:sp>
          <p:nvSpPr>
            <p:cNvPr id="11" name="Arrow: Chevron 8">
              <a:extLst>
                <a:ext uri="{FF2B5EF4-FFF2-40B4-BE49-F238E27FC236}">
                  <a16:creationId xmlns:a16="http://schemas.microsoft.com/office/drawing/2014/main" id="{8460711C-4841-4642-8257-C2F1F9FFB491}"/>
                </a:ext>
              </a:extLst>
            </p:cNvPr>
            <p:cNvSpPr/>
            <p:nvPr/>
          </p:nvSpPr>
          <p:spPr>
            <a:xfrm>
              <a:off x="5169630" y="2915216"/>
              <a:ext cx="694102" cy="835199"/>
            </a:xfrm>
            <a:prstGeom prst="chevron">
              <a:avLst>
                <a:gd name="adj" fmla="val 366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평행 사변형 46">
              <a:extLst>
                <a:ext uri="{FF2B5EF4-FFF2-40B4-BE49-F238E27FC236}">
                  <a16:creationId xmlns:a16="http://schemas.microsoft.com/office/drawing/2014/main" id="{7FC9089C-50C8-43E8-B9C3-A4C4CC5C3125}"/>
                </a:ext>
              </a:extLst>
            </p:cNvPr>
            <p:cNvSpPr/>
            <p:nvPr/>
          </p:nvSpPr>
          <p:spPr>
            <a:xfrm>
              <a:off x="5173624" y="3336021"/>
              <a:ext cx="696458" cy="413416"/>
            </a:xfrm>
            <a:prstGeom prst="parallelogram">
              <a:avLst>
                <a:gd name="adj" fmla="val 6298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7FAB98D-1E40-4002-8555-E927EE175D73}"/>
              </a:ext>
            </a:extLst>
          </p:cNvPr>
          <p:cNvGrpSpPr/>
          <p:nvPr/>
        </p:nvGrpSpPr>
        <p:grpSpPr>
          <a:xfrm>
            <a:off x="3321200" y="2915216"/>
            <a:ext cx="700612" cy="835199"/>
            <a:chOff x="3321200" y="2915216"/>
            <a:chExt cx="700612" cy="835199"/>
          </a:xfrm>
        </p:grpSpPr>
        <p:sp>
          <p:nvSpPr>
            <p:cNvPr id="10" name="Arrow: Chevron 6">
              <a:extLst>
                <a:ext uri="{FF2B5EF4-FFF2-40B4-BE49-F238E27FC236}">
                  <a16:creationId xmlns:a16="http://schemas.microsoft.com/office/drawing/2014/main" id="{0144D0FB-BD60-42D2-870E-9204AF497866}"/>
                </a:ext>
              </a:extLst>
            </p:cNvPr>
            <p:cNvSpPr/>
            <p:nvPr/>
          </p:nvSpPr>
          <p:spPr>
            <a:xfrm>
              <a:off x="3321200" y="2915216"/>
              <a:ext cx="694102" cy="835199"/>
            </a:xfrm>
            <a:prstGeom prst="chevron">
              <a:avLst>
                <a:gd name="adj" fmla="val 366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평행 사변형 47">
              <a:extLst>
                <a:ext uri="{FF2B5EF4-FFF2-40B4-BE49-F238E27FC236}">
                  <a16:creationId xmlns:a16="http://schemas.microsoft.com/office/drawing/2014/main" id="{72A2DF4A-FF1B-4331-8E95-0E60D51ACBBF}"/>
                </a:ext>
              </a:extLst>
            </p:cNvPr>
            <p:cNvSpPr/>
            <p:nvPr/>
          </p:nvSpPr>
          <p:spPr>
            <a:xfrm>
              <a:off x="3325354" y="3328632"/>
              <a:ext cx="696458" cy="413416"/>
            </a:xfrm>
            <a:prstGeom prst="parallelogram">
              <a:avLst>
                <a:gd name="adj" fmla="val 6298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E5965EE7-99D5-4DC0-AD52-CFD7EAFBA6FA}"/>
              </a:ext>
            </a:extLst>
          </p:cNvPr>
          <p:cNvGrpSpPr/>
          <p:nvPr/>
        </p:nvGrpSpPr>
        <p:grpSpPr>
          <a:xfrm>
            <a:off x="1472770" y="2915216"/>
            <a:ext cx="703156" cy="835199"/>
            <a:chOff x="1472770" y="2915216"/>
            <a:chExt cx="703156" cy="835199"/>
          </a:xfrm>
        </p:grpSpPr>
        <p:sp>
          <p:nvSpPr>
            <p:cNvPr id="9" name="Arrow: Chevron 3">
              <a:extLst>
                <a:ext uri="{FF2B5EF4-FFF2-40B4-BE49-F238E27FC236}">
                  <a16:creationId xmlns:a16="http://schemas.microsoft.com/office/drawing/2014/main" id="{72D2BCB3-C61B-4FC3-9070-D9924469E785}"/>
                </a:ext>
              </a:extLst>
            </p:cNvPr>
            <p:cNvSpPr/>
            <p:nvPr/>
          </p:nvSpPr>
          <p:spPr>
            <a:xfrm>
              <a:off x="1472770" y="2915216"/>
              <a:ext cx="694102" cy="835199"/>
            </a:xfrm>
            <a:prstGeom prst="chevron">
              <a:avLst>
                <a:gd name="adj" fmla="val 366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평행 사변형 48">
              <a:extLst>
                <a:ext uri="{FF2B5EF4-FFF2-40B4-BE49-F238E27FC236}">
                  <a16:creationId xmlns:a16="http://schemas.microsoft.com/office/drawing/2014/main" id="{FB1ADECF-07B6-4355-8E38-4BF595544085}"/>
                </a:ext>
              </a:extLst>
            </p:cNvPr>
            <p:cNvSpPr/>
            <p:nvPr/>
          </p:nvSpPr>
          <p:spPr>
            <a:xfrm>
              <a:off x="1479468" y="3328632"/>
              <a:ext cx="696458" cy="413416"/>
            </a:xfrm>
            <a:prstGeom prst="parallelogram">
              <a:avLst>
                <a:gd name="adj" fmla="val 6074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80588B3B-A3AD-40EF-95A1-C43179A787E5}"/>
              </a:ext>
            </a:extLst>
          </p:cNvPr>
          <p:cNvSpPr/>
          <p:nvPr/>
        </p:nvSpPr>
        <p:spPr>
          <a:xfrm rot="16200000" flipH="1">
            <a:off x="6370334" y="3722486"/>
            <a:ext cx="828889" cy="988418"/>
          </a:xfrm>
          <a:custGeom>
            <a:avLst/>
            <a:gdLst/>
            <a:ahLst/>
            <a:cxnLst/>
            <a:rect l="l" t="t" r="r" b="b"/>
            <a:pathLst>
              <a:path w="694060" h="935571">
                <a:moveTo>
                  <a:pt x="0" y="406646"/>
                </a:moveTo>
                <a:lnTo>
                  <a:pt x="0" y="935571"/>
                </a:lnTo>
                <a:lnTo>
                  <a:pt x="211832" y="935571"/>
                </a:lnTo>
                <a:lnTo>
                  <a:pt x="211832" y="444434"/>
                </a:lnTo>
                <a:cubicBezTo>
                  <a:pt x="211832" y="316040"/>
                  <a:pt x="315916" y="211956"/>
                  <a:pt x="444310" y="211956"/>
                </a:cubicBezTo>
                <a:lnTo>
                  <a:pt x="694060" y="211956"/>
                </a:lnTo>
                <a:lnTo>
                  <a:pt x="694060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557F73BF-8550-49F0-971C-8982BF52EBD7}"/>
              </a:ext>
            </a:extLst>
          </p:cNvPr>
          <p:cNvSpPr/>
          <p:nvPr/>
        </p:nvSpPr>
        <p:spPr>
          <a:xfrm rot="5400000">
            <a:off x="4795207" y="3626388"/>
            <a:ext cx="1266033" cy="845639"/>
          </a:xfrm>
          <a:custGeom>
            <a:avLst/>
            <a:gdLst>
              <a:gd name="connsiteX0" fmla="*/ 0 w 1266033"/>
              <a:gd name="connsiteY0" fmla="*/ 845639 h 845639"/>
              <a:gd name="connsiteX1" fmla="*/ 0 w 1266033"/>
              <a:gd name="connsiteY1" fmla="*/ 406646 h 845639"/>
              <a:gd name="connsiteX2" fmla="*/ 406646 w 1266033"/>
              <a:gd name="connsiteY2" fmla="*/ 0 h 845639"/>
              <a:gd name="connsiteX3" fmla="*/ 1266033 w 1266033"/>
              <a:gd name="connsiteY3" fmla="*/ 0 h 845639"/>
              <a:gd name="connsiteX4" fmla="*/ 1266033 w 1266033"/>
              <a:gd name="connsiteY4" fmla="*/ 222842 h 845639"/>
              <a:gd name="connsiteX5" fmla="*/ 455196 w 1266033"/>
              <a:gd name="connsiteY5" fmla="*/ 222842 h 845639"/>
              <a:gd name="connsiteX6" fmla="*/ 222718 w 1266033"/>
              <a:gd name="connsiteY6" fmla="*/ 455320 h 845639"/>
              <a:gd name="connsiteX7" fmla="*/ 222718 w 1266033"/>
              <a:gd name="connsiteY7" fmla="*/ 845639 h 84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033" h="845639">
                <a:moveTo>
                  <a:pt x="0" y="845639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1266033" y="0"/>
                </a:lnTo>
                <a:lnTo>
                  <a:pt x="1266033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845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4E0C03F8-E4A9-4735-9B03-3AEEA0C1CA02}"/>
              </a:ext>
            </a:extLst>
          </p:cNvPr>
          <p:cNvSpPr/>
          <p:nvPr/>
        </p:nvSpPr>
        <p:spPr>
          <a:xfrm rot="5400000">
            <a:off x="4298565" y="2749761"/>
            <a:ext cx="2681446" cy="1302838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8E2A001D-1655-467C-B043-167342EB3147}"/>
              </a:ext>
            </a:extLst>
          </p:cNvPr>
          <p:cNvSpPr/>
          <p:nvPr/>
        </p:nvSpPr>
        <p:spPr>
          <a:xfrm rot="16200000" flipH="1">
            <a:off x="5462529" y="3059802"/>
            <a:ext cx="2077068" cy="1302838"/>
          </a:xfrm>
          <a:custGeom>
            <a:avLst/>
            <a:gdLst>
              <a:gd name="connsiteX0" fmla="*/ 0 w 2077068"/>
              <a:gd name="connsiteY0" fmla="*/ 406646 h 1302838"/>
              <a:gd name="connsiteX1" fmla="*/ 0 w 2077068"/>
              <a:gd name="connsiteY1" fmla="*/ 1249414 h 1302838"/>
              <a:gd name="connsiteX2" fmla="*/ 2938 w 2077068"/>
              <a:gd name="connsiteY2" fmla="*/ 1291952 h 1302838"/>
              <a:gd name="connsiteX3" fmla="*/ 13072 w 2077068"/>
              <a:gd name="connsiteY3" fmla="*/ 1291952 h 1302838"/>
              <a:gd name="connsiteX4" fmla="*/ 13824 w 2077068"/>
              <a:gd name="connsiteY4" fmla="*/ 1302838 h 1302838"/>
              <a:gd name="connsiteX5" fmla="*/ 222718 w 2077068"/>
              <a:gd name="connsiteY5" fmla="*/ 1302838 h 1302838"/>
              <a:gd name="connsiteX6" fmla="*/ 222718 w 2077068"/>
              <a:gd name="connsiteY6" fmla="*/ 455320 h 1302838"/>
              <a:gd name="connsiteX7" fmla="*/ 455196 w 2077068"/>
              <a:gd name="connsiteY7" fmla="*/ 222842 h 1302838"/>
              <a:gd name="connsiteX8" fmla="*/ 2077068 w 2077068"/>
              <a:gd name="connsiteY8" fmla="*/ 222842 h 1302838"/>
              <a:gd name="connsiteX9" fmla="*/ 2077068 w 2077068"/>
              <a:gd name="connsiteY9" fmla="*/ 0 h 1302838"/>
              <a:gd name="connsiteX10" fmla="*/ 406646 w 2077068"/>
              <a:gd name="connsiteY10" fmla="*/ 0 h 1302838"/>
              <a:gd name="connsiteX11" fmla="*/ 0 w 2077068"/>
              <a:gd name="connsiteY11" fmla="*/ 406646 h 130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7068" h="1302838">
                <a:moveTo>
                  <a:pt x="0" y="406646"/>
                </a:moveTo>
                <a:lnTo>
                  <a:pt x="0" y="1249414"/>
                </a:lnTo>
                <a:cubicBezTo>
                  <a:pt x="0" y="1263806"/>
                  <a:pt x="748" y="1278024"/>
                  <a:pt x="2938" y="1291952"/>
                </a:cubicBezTo>
                <a:lnTo>
                  <a:pt x="13072" y="1291952"/>
                </a:lnTo>
                <a:lnTo>
                  <a:pt x="13824" y="1302838"/>
                </a:lnTo>
                <a:lnTo>
                  <a:pt x="222718" y="1302838"/>
                </a:lnTo>
                <a:lnTo>
                  <a:pt x="222718" y="455320"/>
                </a:lnTo>
                <a:cubicBezTo>
                  <a:pt x="222718" y="326926"/>
                  <a:pt x="326802" y="222842"/>
                  <a:pt x="455196" y="222842"/>
                </a:cubicBezTo>
                <a:lnTo>
                  <a:pt x="2077068" y="222842"/>
                </a:lnTo>
                <a:lnTo>
                  <a:pt x="2077068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7" name="Isosceles Triangle 7">
            <a:extLst>
              <a:ext uri="{FF2B5EF4-FFF2-40B4-BE49-F238E27FC236}">
                <a16:creationId xmlns:a16="http://schemas.microsoft.com/office/drawing/2014/main" id="{A2960731-0EC8-47A4-9062-91CAB2DEE330}"/>
              </a:ext>
            </a:extLst>
          </p:cNvPr>
          <p:cNvSpPr/>
          <p:nvPr/>
        </p:nvSpPr>
        <p:spPr>
          <a:xfrm rot="5400000">
            <a:off x="7015446" y="2566127"/>
            <a:ext cx="519134" cy="44752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Isosceles Triangle 8">
            <a:extLst>
              <a:ext uri="{FF2B5EF4-FFF2-40B4-BE49-F238E27FC236}">
                <a16:creationId xmlns:a16="http://schemas.microsoft.com/office/drawing/2014/main" id="{2A3453E5-B15D-47C4-A115-64BBFA05DEB9}"/>
              </a:ext>
            </a:extLst>
          </p:cNvPr>
          <p:cNvSpPr/>
          <p:nvPr/>
        </p:nvSpPr>
        <p:spPr>
          <a:xfrm rot="5400000">
            <a:off x="7173956" y="3692288"/>
            <a:ext cx="519134" cy="44752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Isosceles Triangle 9">
            <a:extLst>
              <a:ext uri="{FF2B5EF4-FFF2-40B4-BE49-F238E27FC236}">
                <a16:creationId xmlns:a16="http://schemas.microsoft.com/office/drawing/2014/main" id="{058AFD4E-5FED-4B49-B959-2989C3E65B22}"/>
              </a:ext>
            </a:extLst>
          </p:cNvPr>
          <p:cNvSpPr/>
          <p:nvPr/>
        </p:nvSpPr>
        <p:spPr>
          <a:xfrm rot="16200000">
            <a:off x="4566186" y="3308033"/>
            <a:ext cx="519134" cy="4475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Isosceles Triangle 10">
            <a:extLst>
              <a:ext uri="{FF2B5EF4-FFF2-40B4-BE49-F238E27FC236}">
                <a16:creationId xmlns:a16="http://schemas.microsoft.com/office/drawing/2014/main" id="{4652F8A4-98A3-42B4-8BF6-0C35B3E6171B}"/>
              </a:ext>
            </a:extLst>
          </p:cNvPr>
          <p:cNvSpPr/>
          <p:nvPr/>
        </p:nvSpPr>
        <p:spPr>
          <a:xfrm rot="16200000">
            <a:off x="4692410" y="1958763"/>
            <a:ext cx="519134" cy="44752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D249692-4E97-4850-8D13-9668716264AE}"/>
              </a:ext>
            </a:extLst>
          </p:cNvPr>
          <p:cNvGrpSpPr/>
          <p:nvPr/>
        </p:nvGrpSpPr>
        <p:grpSpPr>
          <a:xfrm>
            <a:off x="7829024" y="2327308"/>
            <a:ext cx="3533077" cy="884120"/>
            <a:chOff x="270024" y="1671304"/>
            <a:chExt cx="3180864" cy="8929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FD54B3-A3CF-4A16-9A32-DA8AC29CEC30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661F31-8A45-4DA7-9744-5B30889C5BC3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0FA7FDC-D046-4B08-81F6-96BBDB3A0829}"/>
              </a:ext>
            </a:extLst>
          </p:cNvPr>
          <p:cNvGrpSpPr/>
          <p:nvPr/>
        </p:nvGrpSpPr>
        <p:grpSpPr>
          <a:xfrm>
            <a:off x="7829024" y="3462770"/>
            <a:ext cx="3533077" cy="884120"/>
            <a:chOff x="270024" y="1671304"/>
            <a:chExt cx="3180864" cy="89296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DEC54F-F14B-4977-94A4-EC5BC15547A3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EECD79-9517-4C46-BC50-41D0167E7546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6B44B79-B999-4852-878A-3AC884DEB859}"/>
              </a:ext>
            </a:extLst>
          </p:cNvPr>
          <p:cNvGrpSpPr/>
          <p:nvPr/>
        </p:nvGrpSpPr>
        <p:grpSpPr>
          <a:xfrm>
            <a:off x="1023046" y="1746664"/>
            <a:ext cx="3493848" cy="884120"/>
            <a:chOff x="270024" y="1671304"/>
            <a:chExt cx="3180864" cy="8929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272700-0A1E-4F0B-A052-34CBB43C228D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B9CBD0-67C1-43D4-AD7A-D2E4F2076EA9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77D0633D-1274-4232-8D47-3B5DE30619DA}"/>
              </a:ext>
            </a:extLst>
          </p:cNvPr>
          <p:cNvGrpSpPr/>
          <p:nvPr/>
        </p:nvGrpSpPr>
        <p:grpSpPr>
          <a:xfrm>
            <a:off x="950622" y="3085488"/>
            <a:ext cx="3493848" cy="884120"/>
            <a:chOff x="270024" y="1671304"/>
            <a:chExt cx="3180864" cy="8929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58E41C-E4DA-4159-B84A-BB7AA18A781E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CC2E95-37C6-45D1-BE62-12A2E6965735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FF169732-AC8C-48B9-9A44-4BEA440ECFCF}"/>
              </a:ext>
            </a:extLst>
          </p:cNvPr>
          <p:cNvGrpSpPr/>
          <p:nvPr/>
        </p:nvGrpSpPr>
        <p:grpSpPr>
          <a:xfrm>
            <a:off x="4516894" y="4525902"/>
            <a:ext cx="3078146" cy="2079306"/>
            <a:chOff x="4344887" y="4634480"/>
            <a:chExt cx="3484138" cy="2353557"/>
          </a:xfrm>
        </p:grpSpPr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916CDBE7-140E-4209-A03B-70336B4194D5}"/>
                </a:ext>
              </a:extLst>
            </p:cNvPr>
            <p:cNvSpPr/>
            <p:nvPr/>
          </p:nvSpPr>
          <p:spPr>
            <a:xfrm rot="16200000">
              <a:off x="5061365" y="5704869"/>
              <a:ext cx="2109069" cy="457267"/>
            </a:xfrm>
            <a:custGeom>
              <a:avLst/>
              <a:gdLst>
                <a:gd name="connsiteX0" fmla="*/ 2109069 w 2109069"/>
                <a:gd name="connsiteY0" fmla="*/ 182971 h 457267"/>
                <a:gd name="connsiteX1" fmla="*/ 2109069 w 2109069"/>
                <a:gd name="connsiteY1" fmla="*/ 274298 h 457267"/>
                <a:gd name="connsiteX2" fmla="*/ 573564 w 2109069"/>
                <a:gd name="connsiteY2" fmla="*/ 274298 h 457267"/>
                <a:gd name="connsiteX3" fmla="*/ 573564 w 2109069"/>
                <a:gd name="connsiteY3" fmla="*/ 281640 h 457267"/>
                <a:gd name="connsiteX4" fmla="*/ 557204 w 2109069"/>
                <a:gd name="connsiteY4" fmla="*/ 281837 h 457267"/>
                <a:gd name="connsiteX5" fmla="*/ 545699 w 2109069"/>
                <a:gd name="connsiteY5" fmla="*/ 290466 h 457267"/>
                <a:gd name="connsiteX6" fmla="*/ 394715 w 2109069"/>
                <a:gd name="connsiteY6" fmla="*/ 449358 h 457267"/>
                <a:gd name="connsiteX7" fmla="*/ 378180 w 2109069"/>
                <a:gd name="connsiteY7" fmla="*/ 457267 h 457267"/>
                <a:gd name="connsiteX8" fmla="*/ 7909 w 2109069"/>
                <a:gd name="connsiteY8" fmla="*/ 451514 h 457267"/>
                <a:gd name="connsiteX9" fmla="*/ 0 w 2109069"/>
                <a:gd name="connsiteY9" fmla="*/ 450796 h 457267"/>
                <a:gd name="connsiteX10" fmla="*/ 257391 w 2109069"/>
                <a:gd name="connsiteY10" fmla="*/ 226476 h 457267"/>
                <a:gd name="connsiteX11" fmla="*/ 30917 w 2109069"/>
                <a:gd name="connsiteY11" fmla="*/ 0 h 457267"/>
                <a:gd name="connsiteX12" fmla="*/ 73335 w 2109069"/>
                <a:gd name="connsiteY12" fmla="*/ 2158 h 457267"/>
                <a:gd name="connsiteX13" fmla="*/ 402624 w 2109069"/>
                <a:gd name="connsiteY13" fmla="*/ 22288 h 457267"/>
                <a:gd name="connsiteX14" fmla="*/ 422036 w 2109069"/>
                <a:gd name="connsiteY14" fmla="*/ 33073 h 457267"/>
                <a:gd name="connsiteX15" fmla="*/ 543383 w 2109069"/>
                <a:gd name="connsiteY15" fmla="*/ 182971 h 45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9069" h="457267">
                  <a:moveTo>
                    <a:pt x="2109069" y="182971"/>
                  </a:moveTo>
                  <a:lnTo>
                    <a:pt x="2109069" y="274298"/>
                  </a:lnTo>
                  <a:lnTo>
                    <a:pt x="573564" y="274298"/>
                  </a:lnTo>
                  <a:lnTo>
                    <a:pt x="573564" y="281640"/>
                  </a:lnTo>
                  <a:lnTo>
                    <a:pt x="557204" y="281837"/>
                  </a:lnTo>
                  <a:cubicBezTo>
                    <a:pt x="552889" y="281837"/>
                    <a:pt x="548575" y="286869"/>
                    <a:pt x="545699" y="290466"/>
                  </a:cubicBezTo>
                  <a:cubicBezTo>
                    <a:pt x="495372" y="343668"/>
                    <a:pt x="445044" y="396873"/>
                    <a:pt x="394715" y="449358"/>
                  </a:cubicBezTo>
                  <a:cubicBezTo>
                    <a:pt x="391121" y="453672"/>
                    <a:pt x="383930" y="457267"/>
                    <a:pt x="378180" y="457267"/>
                  </a:cubicBezTo>
                  <a:cubicBezTo>
                    <a:pt x="254517" y="455828"/>
                    <a:pt x="130854" y="453672"/>
                    <a:pt x="7909" y="451514"/>
                  </a:cubicBezTo>
                  <a:cubicBezTo>
                    <a:pt x="6471" y="451514"/>
                    <a:pt x="4314" y="451514"/>
                    <a:pt x="0" y="450796"/>
                  </a:cubicBezTo>
                  <a:cubicBezTo>
                    <a:pt x="86996" y="375303"/>
                    <a:pt x="171833" y="301249"/>
                    <a:pt x="257391" y="226476"/>
                  </a:cubicBezTo>
                  <a:cubicBezTo>
                    <a:pt x="181900" y="150985"/>
                    <a:pt x="107128" y="76210"/>
                    <a:pt x="30917" y="0"/>
                  </a:cubicBezTo>
                  <a:cubicBezTo>
                    <a:pt x="46014" y="720"/>
                    <a:pt x="59675" y="1438"/>
                    <a:pt x="73335" y="2158"/>
                  </a:cubicBezTo>
                  <a:cubicBezTo>
                    <a:pt x="183338" y="8628"/>
                    <a:pt x="292622" y="15099"/>
                    <a:pt x="402624" y="22288"/>
                  </a:cubicBezTo>
                  <a:cubicBezTo>
                    <a:pt x="409095" y="23008"/>
                    <a:pt x="417723" y="27322"/>
                    <a:pt x="422036" y="33073"/>
                  </a:cubicBezTo>
                  <a:lnTo>
                    <a:pt x="543383" y="182971"/>
                  </a:lnTo>
                  <a:close/>
                </a:path>
              </a:pathLst>
            </a:custGeom>
            <a:solidFill>
              <a:schemeClr val="accent1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64FC4675-0FFA-41FE-8B47-03927B9280AA}"/>
                </a:ext>
              </a:extLst>
            </p:cNvPr>
            <p:cNvSpPr/>
            <p:nvPr/>
          </p:nvSpPr>
          <p:spPr>
            <a:xfrm rot="16200000">
              <a:off x="5316948" y="3662419"/>
              <a:ext cx="1540016" cy="3484138"/>
            </a:xfrm>
            <a:custGeom>
              <a:avLst/>
              <a:gdLst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88569 w 1688569"/>
                <a:gd name="connsiteY40" fmla="*/ 1845005 h 3484138"/>
                <a:gd name="connsiteX41" fmla="*/ 1626295 w 1688569"/>
                <a:gd name="connsiteY41" fmla="*/ 1843445 h 3484138"/>
                <a:gd name="connsiteX42" fmla="*/ 1465963 w 1688569"/>
                <a:gd name="connsiteY42" fmla="*/ 1839131 h 3484138"/>
                <a:gd name="connsiteX43" fmla="*/ 1450145 w 1688569"/>
                <a:gd name="connsiteY43" fmla="*/ 1849196 h 3484138"/>
                <a:gd name="connsiteX44" fmla="*/ 1378249 w 1688569"/>
                <a:gd name="connsiteY44" fmla="*/ 1949853 h 3484138"/>
                <a:gd name="connsiteX45" fmla="*/ 1390472 w 1688569"/>
                <a:gd name="connsiteY45" fmla="*/ 1962794 h 3484138"/>
                <a:gd name="connsiteX46" fmla="*/ 1506945 w 1688569"/>
                <a:gd name="connsiteY46" fmla="*/ 2166982 h 3484138"/>
                <a:gd name="connsiteX47" fmla="*/ 1442957 w 1688569"/>
                <a:gd name="connsiteY47" fmla="*/ 2467513 h 3484138"/>
                <a:gd name="connsiteX48" fmla="*/ 1360275 w 1688569"/>
                <a:gd name="connsiteY48" fmla="*/ 2552351 h 3484138"/>
                <a:gd name="connsiteX49" fmla="*/ 985690 w 1688569"/>
                <a:gd name="connsiteY49" fmla="*/ 2969354 h 3484138"/>
                <a:gd name="connsiteX50" fmla="*/ 875688 w 1688569"/>
                <a:gd name="connsiteY50" fmla="*/ 3118902 h 3484138"/>
                <a:gd name="connsiteX51" fmla="*/ 868498 w 1688569"/>
                <a:gd name="connsiteY51" fmla="*/ 3130405 h 3484138"/>
                <a:gd name="connsiteX52" fmla="*/ 920264 w 1688569"/>
                <a:gd name="connsiteY52" fmla="*/ 3108835 h 3484138"/>
                <a:gd name="connsiteX53" fmla="*/ 1006540 w 1688569"/>
                <a:gd name="connsiteY53" fmla="*/ 3093017 h 3484138"/>
                <a:gd name="connsiteX54" fmla="*/ 1103603 w 1688569"/>
                <a:gd name="connsiteY54" fmla="*/ 3154849 h 3484138"/>
                <a:gd name="connsiteX55" fmla="*/ 1109353 w 1688569"/>
                <a:gd name="connsiteY55" fmla="*/ 3348972 h 3484138"/>
                <a:gd name="connsiteX56" fmla="*/ 954775 w 1688569"/>
                <a:gd name="connsiteY56" fmla="*/ 3474074 h 3484138"/>
                <a:gd name="connsiteX57" fmla="*/ 918108 w 1688569"/>
                <a:gd name="connsiteY57" fmla="*/ 3482700 h 3484138"/>
                <a:gd name="connsiteX58" fmla="*/ 877845 w 1688569"/>
                <a:gd name="connsiteY58" fmla="*/ 3484138 h 3484138"/>
                <a:gd name="connsiteX59" fmla="*/ 804510 w 1688569"/>
                <a:gd name="connsiteY59" fmla="*/ 3458974 h 3484138"/>
                <a:gd name="connsiteX60" fmla="*/ 704573 w 1688569"/>
                <a:gd name="connsiteY60" fmla="*/ 3316617 h 3484138"/>
                <a:gd name="connsiteX61" fmla="*/ 739084 w 1688569"/>
                <a:gd name="connsiteY61" fmla="*/ 3041971 h 3484138"/>
                <a:gd name="connsiteX62" fmla="*/ 737646 w 1688569"/>
                <a:gd name="connsiteY62" fmla="*/ 3011774 h 3484138"/>
                <a:gd name="connsiteX63" fmla="*/ 43118 w 1688569"/>
                <a:gd name="connsiteY63" fmla="*/ 1831222 h 3484138"/>
                <a:gd name="connsiteX64" fmla="*/ 30177 w 1688569"/>
                <a:gd name="connsiteY64" fmla="*/ 1802464 h 3484138"/>
                <a:gd name="connsiteX65" fmla="*/ 0 w 1688569"/>
                <a:gd name="connsiteY65" fmla="*/ 1802827 h 3484138"/>
                <a:gd name="connsiteX66" fmla="*/ 0 w 1688569"/>
                <a:gd name="connsiteY66" fmla="*/ 1719062 h 3484138"/>
                <a:gd name="connsiteX67" fmla="*/ 36648 w 1688569"/>
                <a:gd name="connsiteY67" fmla="*/ 1719062 h 3484138"/>
                <a:gd name="connsiteX68" fmla="*/ 38086 w 1688569"/>
                <a:gd name="connsiteY68" fmla="*/ 1716186 h 3484138"/>
                <a:gd name="connsiteX69" fmla="*/ 61812 w 1688569"/>
                <a:gd name="connsiteY69" fmla="*/ 1651478 h 3484138"/>
                <a:gd name="connsiteX70" fmla="*/ 801634 w 1688569"/>
                <a:gd name="connsiteY70" fmla="*/ 468770 h 3484138"/>
                <a:gd name="connsiteX71" fmla="*/ 803792 w 1688569"/>
                <a:gd name="connsiteY71" fmla="*/ 445044 h 3484138"/>
                <a:gd name="connsiteX72" fmla="*/ 772157 w 1688569"/>
                <a:gd name="connsiteY72" fmla="*/ 170397 h 3484138"/>
                <a:gd name="connsiteX73" fmla="*/ 915232 w 1688569"/>
                <a:gd name="connsiteY73" fmla="*/ 19412 h 3484138"/>
                <a:gd name="connsiteX74" fmla="*/ 979220 w 1688569"/>
                <a:gd name="connsiteY74" fmla="*/ 0 h 3484138"/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26295 w 1688569"/>
                <a:gd name="connsiteY40" fmla="*/ 1843445 h 3484138"/>
                <a:gd name="connsiteX41" fmla="*/ 1465963 w 1688569"/>
                <a:gd name="connsiteY41" fmla="*/ 1839131 h 3484138"/>
                <a:gd name="connsiteX42" fmla="*/ 1450145 w 1688569"/>
                <a:gd name="connsiteY42" fmla="*/ 1849196 h 3484138"/>
                <a:gd name="connsiteX43" fmla="*/ 1378249 w 1688569"/>
                <a:gd name="connsiteY43" fmla="*/ 1949853 h 3484138"/>
                <a:gd name="connsiteX44" fmla="*/ 1390472 w 1688569"/>
                <a:gd name="connsiteY44" fmla="*/ 1962794 h 3484138"/>
                <a:gd name="connsiteX45" fmla="*/ 1506945 w 1688569"/>
                <a:gd name="connsiteY45" fmla="*/ 2166982 h 3484138"/>
                <a:gd name="connsiteX46" fmla="*/ 1442957 w 1688569"/>
                <a:gd name="connsiteY46" fmla="*/ 2467513 h 3484138"/>
                <a:gd name="connsiteX47" fmla="*/ 1360275 w 1688569"/>
                <a:gd name="connsiteY47" fmla="*/ 2552351 h 3484138"/>
                <a:gd name="connsiteX48" fmla="*/ 985690 w 1688569"/>
                <a:gd name="connsiteY48" fmla="*/ 2969354 h 3484138"/>
                <a:gd name="connsiteX49" fmla="*/ 875688 w 1688569"/>
                <a:gd name="connsiteY49" fmla="*/ 3118902 h 3484138"/>
                <a:gd name="connsiteX50" fmla="*/ 868498 w 1688569"/>
                <a:gd name="connsiteY50" fmla="*/ 3130405 h 3484138"/>
                <a:gd name="connsiteX51" fmla="*/ 920264 w 1688569"/>
                <a:gd name="connsiteY51" fmla="*/ 3108835 h 3484138"/>
                <a:gd name="connsiteX52" fmla="*/ 1006540 w 1688569"/>
                <a:gd name="connsiteY52" fmla="*/ 3093017 h 3484138"/>
                <a:gd name="connsiteX53" fmla="*/ 1103603 w 1688569"/>
                <a:gd name="connsiteY53" fmla="*/ 3154849 h 3484138"/>
                <a:gd name="connsiteX54" fmla="*/ 1109353 w 1688569"/>
                <a:gd name="connsiteY54" fmla="*/ 3348972 h 3484138"/>
                <a:gd name="connsiteX55" fmla="*/ 954775 w 1688569"/>
                <a:gd name="connsiteY55" fmla="*/ 3474074 h 3484138"/>
                <a:gd name="connsiteX56" fmla="*/ 918108 w 1688569"/>
                <a:gd name="connsiteY56" fmla="*/ 3482700 h 3484138"/>
                <a:gd name="connsiteX57" fmla="*/ 877845 w 1688569"/>
                <a:gd name="connsiteY57" fmla="*/ 3484138 h 3484138"/>
                <a:gd name="connsiteX58" fmla="*/ 804510 w 1688569"/>
                <a:gd name="connsiteY58" fmla="*/ 3458974 h 3484138"/>
                <a:gd name="connsiteX59" fmla="*/ 704573 w 1688569"/>
                <a:gd name="connsiteY59" fmla="*/ 3316617 h 3484138"/>
                <a:gd name="connsiteX60" fmla="*/ 739084 w 1688569"/>
                <a:gd name="connsiteY60" fmla="*/ 3041971 h 3484138"/>
                <a:gd name="connsiteX61" fmla="*/ 737646 w 1688569"/>
                <a:gd name="connsiteY61" fmla="*/ 3011774 h 3484138"/>
                <a:gd name="connsiteX62" fmla="*/ 43118 w 1688569"/>
                <a:gd name="connsiteY62" fmla="*/ 1831222 h 3484138"/>
                <a:gd name="connsiteX63" fmla="*/ 30177 w 1688569"/>
                <a:gd name="connsiteY63" fmla="*/ 1802464 h 3484138"/>
                <a:gd name="connsiteX64" fmla="*/ 0 w 1688569"/>
                <a:gd name="connsiteY64" fmla="*/ 1802827 h 3484138"/>
                <a:gd name="connsiteX65" fmla="*/ 0 w 1688569"/>
                <a:gd name="connsiteY65" fmla="*/ 1719062 h 3484138"/>
                <a:gd name="connsiteX66" fmla="*/ 36648 w 1688569"/>
                <a:gd name="connsiteY66" fmla="*/ 1719062 h 3484138"/>
                <a:gd name="connsiteX67" fmla="*/ 38086 w 1688569"/>
                <a:gd name="connsiteY67" fmla="*/ 1716186 h 3484138"/>
                <a:gd name="connsiteX68" fmla="*/ 61812 w 1688569"/>
                <a:gd name="connsiteY68" fmla="*/ 1651478 h 3484138"/>
                <a:gd name="connsiteX69" fmla="*/ 801634 w 1688569"/>
                <a:gd name="connsiteY69" fmla="*/ 468770 h 3484138"/>
                <a:gd name="connsiteX70" fmla="*/ 803792 w 1688569"/>
                <a:gd name="connsiteY70" fmla="*/ 445044 h 3484138"/>
                <a:gd name="connsiteX71" fmla="*/ 772157 w 1688569"/>
                <a:gd name="connsiteY71" fmla="*/ 170397 h 3484138"/>
                <a:gd name="connsiteX72" fmla="*/ 915232 w 1688569"/>
                <a:gd name="connsiteY72" fmla="*/ 19412 h 3484138"/>
                <a:gd name="connsiteX73" fmla="*/ 979220 w 1688569"/>
                <a:gd name="connsiteY73" fmla="*/ 0 h 3484138"/>
                <a:gd name="connsiteX0" fmla="*/ 868498 w 1626295"/>
                <a:gd name="connsiteY0" fmla="*/ 574460 h 3484138"/>
                <a:gd name="connsiteX1" fmla="*/ 149528 w 1626295"/>
                <a:gd name="connsiteY1" fmla="*/ 1723377 h 3484138"/>
                <a:gd name="connsiteX2" fmla="*/ 257294 w 1626295"/>
                <a:gd name="connsiteY2" fmla="*/ 1726080 h 3484138"/>
                <a:gd name="connsiteX3" fmla="*/ 257294 w 1626295"/>
                <a:gd name="connsiteY3" fmla="*/ 1808934 h 3484138"/>
                <a:gd name="connsiteX4" fmla="*/ 162469 w 1626295"/>
                <a:gd name="connsiteY4" fmla="*/ 1808934 h 3484138"/>
                <a:gd name="connsiteX5" fmla="*/ 808824 w 1626295"/>
                <a:gd name="connsiteY5" fmla="*/ 2910399 h 3484138"/>
                <a:gd name="connsiteX6" fmla="*/ 897976 w 1626295"/>
                <a:gd name="connsiteY6" fmla="*/ 2798959 h 3484138"/>
                <a:gd name="connsiteX7" fmla="*/ 1118700 w 1626295"/>
                <a:gd name="connsiteY7" fmla="*/ 2519998 h 3484138"/>
                <a:gd name="connsiteX8" fmla="*/ 1250992 w 1626295"/>
                <a:gd name="connsiteY8" fmla="*/ 2194303 h 3484138"/>
                <a:gd name="connsiteX9" fmla="*/ 1221513 w 1626295"/>
                <a:gd name="connsiteY9" fmla="*/ 2005214 h 3484138"/>
                <a:gd name="connsiteX10" fmla="*/ 1199225 w 1626295"/>
                <a:gd name="connsiteY10" fmla="*/ 1987238 h 3484138"/>
                <a:gd name="connsiteX11" fmla="*/ 1046084 w 1626295"/>
                <a:gd name="connsiteY11" fmla="*/ 1841287 h 3484138"/>
                <a:gd name="connsiteX12" fmla="*/ 1028830 w 1626295"/>
                <a:gd name="connsiteY12" fmla="*/ 1828346 h 3484138"/>
                <a:gd name="connsiteX13" fmla="*/ 941471 w 1626295"/>
                <a:gd name="connsiteY13" fmla="*/ 1826141 h 3484138"/>
                <a:gd name="connsiteX14" fmla="*/ 941471 w 1626295"/>
                <a:gd name="connsiteY14" fmla="*/ 1743239 h 3484138"/>
                <a:gd name="connsiteX15" fmla="*/ 1038175 w 1626295"/>
                <a:gd name="connsiteY15" fmla="*/ 1745665 h 3484138"/>
                <a:gd name="connsiteX16" fmla="*/ 1203539 w 1626295"/>
                <a:gd name="connsiteY16" fmla="*/ 1574549 h 3484138"/>
                <a:gd name="connsiteX17" fmla="*/ 1211448 w 1626295"/>
                <a:gd name="connsiteY17" fmla="*/ 1553699 h 3484138"/>
                <a:gd name="connsiteX18" fmla="*/ 1271842 w 1626295"/>
                <a:gd name="connsiteY18" fmla="*/ 1373237 h 3484138"/>
                <a:gd name="connsiteX19" fmla="*/ 1242363 w 1626295"/>
                <a:gd name="connsiteY19" fmla="*/ 1174081 h 3484138"/>
                <a:gd name="connsiteX20" fmla="*/ 1068373 w 1626295"/>
                <a:gd name="connsiteY20" fmla="*/ 868518 h 3484138"/>
                <a:gd name="connsiteX21" fmla="*/ 1008698 w 1626295"/>
                <a:gd name="connsiteY21" fmla="*/ 796622 h 3484138"/>
                <a:gd name="connsiteX22" fmla="*/ 880721 w 1626295"/>
                <a:gd name="connsiteY22" fmla="*/ 594589 h 3484138"/>
                <a:gd name="connsiteX23" fmla="*/ 868498 w 1626295"/>
                <a:gd name="connsiteY23" fmla="*/ 574460 h 3484138"/>
                <a:gd name="connsiteX24" fmla="*/ 979220 w 1626295"/>
                <a:gd name="connsiteY24" fmla="*/ 0 h 3484138"/>
                <a:gd name="connsiteX25" fmla="*/ 1018045 w 1626295"/>
                <a:gd name="connsiteY25" fmla="*/ 0 h 3484138"/>
                <a:gd name="connsiteX26" fmla="*/ 1206416 w 1626295"/>
                <a:gd name="connsiteY26" fmla="*/ 189089 h 3484138"/>
                <a:gd name="connsiteX27" fmla="*/ 1146022 w 1626295"/>
                <a:gd name="connsiteY27" fmla="*/ 378898 h 3484138"/>
                <a:gd name="connsiteX28" fmla="*/ 1036019 w 1626295"/>
                <a:gd name="connsiteY28" fmla="*/ 405500 h 3484138"/>
                <a:gd name="connsiteX29" fmla="*/ 998633 w 1626295"/>
                <a:gd name="connsiteY29" fmla="*/ 405500 h 3484138"/>
                <a:gd name="connsiteX30" fmla="*/ 1011574 w 1626295"/>
                <a:gd name="connsiteY30" fmla="*/ 468770 h 3484138"/>
                <a:gd name="connsiteX31" fmla="*/ 1123014 w 1626295"/>
                <a:gd name="connsiteY31" fmla="*/ 631257 h 3484138"/>
                <a:gd name="connsiteX32" fmla="*/ 1237331 w 1626295"/>
                <a:gd name="connsiteY32" fmla="*/ 741979 h 3484138"/>
                <a:gd name="connsiteX33" fmla="*/ 1432172 w 1626295"/>
                <a:gd name="connsiteY33" fmla="*/ 972051 h 3484138"/>
                <a:gd name="connsiteX34" fmla="*/ 1477468 w 1626295"/>
                <a:gd name="connsiteY34" fmla="*/ 1023098 h 3484138"/>
                <a:gd name="connsiteX35" fmla="*/ 1554397 w 1626295"/>
                <a:gd name="connsiteY35" fmla="*/ 1244542 h 3484138"/>
                <a:gd name="connsiteX36" fmla="*/ 1491127 w 1626295"/>
                <a:gd name="connsiteY36" fmla="*/ 1440101 h 3484138"/>
                <a:gd name="connsiteX37" fmla="*/ 1359555 w 1626295"/>
                <a:gd name="connsiteY37" fmla="*/ 1600432 h 3484138"/>
                <a:gd name="connsiteX38" fmla="*/ 1460212 w 1626295"/>
                <a:gd name="connsiteY38" fmla="*/ 1755730 h 3484138"/>
                <a:gd name="connsiteX39" fmla="*/ 1626295 w 1626295"/>
                <a:gd name="connsiteY39" fmla="*/ 1843445 h 3484138"/>
                <a:gd name="connsiteX40" fmla="*/ 1465963 w 1626295"/>
                <a:gd name="connsiteY40" fmla="*/ 1839131 h 3484138"/>
                <a:gd name="connsiteX41" fmla="*/ 1450145 w 1626295"/>
                <a:gd name="connsiteY41" fmla="*/ 1849196 h 3484138"/>
                <a:gd name="connsiteX42" fmla="*/ 1378249 w 1626295"/>
                <a:gd name="connsiteY42" fmla="*/ 1949853 h 3484138"/>
                <a:gd name="connsiteX43" fmla="*/ 1390472 w 1626295"/>
                <a:gd name="connsiteY43" fmla="*/ 1962794 h 3484138"/>
                <a:gd name="connsiteX44" fmla="*/ 1506945 w 1626295"/>
                <a:gd name="connsiteY44" fmla="*/ 2166982 h 3484138"/>
                <a:gd name="connsiteX45" fmla="*/ 1442957 w 1626295"/>
                <a:gd name="connsiteY45" fmla="*/ 2467513 h 3484138"/>
                <a:gd name="connsiteX46" fmla="*/ 1360275 w 1626295"/>
                <a:gd name="connsiteY46" fmla="*/ 2552351 h 3484138"/>
                <a:gd name="connsiteX47" fmla="*/ 985690 w 1626295"/>
                <a:gd name="connsiteY47" fmla="*/ 2969354 h 3484138"/>
                <a:gd name="connsiteX48" fmla="*/ 875688 w 1626295"/>
                <a:gd name="connsiteY48" fmla="*/ 3118902 h 3484138"/>
                <a:gd name="connsiteX49" fmla="*/ 868498 w 1626295"/>
                <a:gd name="connsiteY49" fmla="*/ 3130405 h 3484138"/>
                <a:gd name="connsiteX50" fmla="*/ 920264 w 1626295"/>
                <a:gd name="connsiteY50" fmla="*/ 3108835 h 3484138"/>
                <a:gd name="connsiteX51" fmla="*/ 1006540 w 1626295"/>
                <a:gd name="connsiteY51" fmla="*/ 3093017 h 3484138"/>
                <a:gd name="connsiteX52" fmla="*/ 1103603 w 1626295"/>
                <a:gd name="connsiteY52" fmla="*/ 3154849 h 3484138"/>
                <a:gd name="connsiteX53" fmla="*/ 1109353 w 1626295"/>
                <a:gd name="connsiteY53" fmla="*/ 3348972 h 3484138"/>
                <a:gd name="connsiteX54" fmla="*/ 954775 w 1626295"/>
                <a:gd name="connsiteY54" fmla="*/ 3474074 h 3484138"/>
                <a:gd name="connsiteX55" fmla="*/ 918108 w 1626295"/>
                <a:gd name="connsiteY55" fmla="*/ 3482700 h 3484138"/>
                <a:gd name="connsiteX56" fmla="*/ 877845 w 1626295"/>
                <a:gd name="connsiteY56" fmla="*/ 3484138 h 3484138"/>
                <a:gd name="connsiteX57" fmla="*/ 804510 w 1626295"/>
                <a:gd name="connsiteY57" fmla="*/ 3458974 h 3484138"/>
                <a:gd name="connsiteX58" fmla="*/ 704573 w 1626295"/>
                <a:gd name="connsiteY58" fmla="*/ 3316617 h 3484138"/>
                <a:gd name="connsiteX59" fmla="*/ 739084 w 1626295"/>
                <a:gd name="connsiteY59" fmla="*/ 3041971 h 3484138"/>
                <a:gd name="connsiteX60" fmla="*/ 737646 w 1626295"/>
                <a:gd name="connsiteY60" fmla="*/ 3011774 h 3484138"/>
                <a:gd name="connsiteX61" fmla="*/ 43118 w 1626295"/>
                <a:gd name="connsiteY61" fmla="*/ 1831222 h 3484138"/>
                <a:gd name="connsiteX62" fmla="*/ 30177 w 1626295"/>
                <a:gd name="connsiteY62" fmla="*/ 1802464 h 3484138"/>
                <a:gd name="connsiteX63" fmla="*/ 0 w 1626295"/>
                <a:gd name="connsiteY63" fmla="*/ 1802827 h 3484138"/>
                <a:gd name="connsiteX64" fmla="*/ 0 w 1626295"/>
                <a:gd name="connsiteY64" fmla="*/ 1719062 h 3484138"/>
                <a:gd name="connsiteX65" fmla="*/ 36648 w 1626295"/>
                <a:gd name="connsiteY65" fmla="*/ 1719062 h 3484138"/>
                <a:gd name="connsiteX66" fmla="*/ 38086 w 1626295"/>
                <a:gd name="connsiteY66" fmla="*/ 1716186 h 3484138"/>
                <a:gd name="connsiteX67" fmla="*/ 61812 w 1626295"/>
                <a:gd name="connsiteY67" fmla="*/ 1651478 h 3484138"/>
                <a:gd name="connsiteX68" fmla="*/ 801634 w 1626295"/>
                <a:gd name="connsiteY68" fmla="*/ 468770 h 3484138"/>
                <a:gd name="connsiteX69" fmla="*/ 803792 w 1626295"/>
                <a:gd name="connsiteY69" fmla="*/ 445044 h 3484138"/>
                <a:gd name="connsiteX70" fmla="*/ 772157 w 1626295"/>
                <a:gd name="connsiteY70" fmla="*/ 170397 h 3484138"/>
                <a:gd name="connsiteX71" fmla="*/ 915232 w 1626295"/>
                <a:gd name="connsiteY71" fmla="*/ 19412 h 3484138"/>
                <a:gd name="connsiteX72" fmla="*/ 979220 w 1626295"/>
                <a:gd name="connsiteY72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65963 w 1554821"/>
                <a:gd name="connsiteY39" fmla="*/ 1839131 h 3484138"/>
                <a:gd name="connsiteX40" fmla="*/ 1450145 w 1554821"/>
                <a:gd name="connsiteY40" fmla="*/ 1849196 h 3484138"/>
                <a:gd name="connsiteX41" fmla="*/ 1378249 w 1554821"/>
                <a:gd name="connsiteY41" fmla="*/ 1949853 h 3484138"/>
                <a:gd name="connsiteX42" fmla="*/ 1390472 w 1554821"/>
                <a:gd name="connsiteY42" fmla="*/ 1962794 h 3484138"/>
                <a:gd name="connsiteX43" fmla="*/ 1506945 w 1554821"/>
                <a:gd name="connsiteY43" fmla="*/ 2166982 h 3484138"/>
                <a:gd name="connsiteX44" fmla="*/ 1442957 w 1554821"/>
                <a:gd name="connsiteY44" fmla="*/ 2467513 h 3484138"/>
                <a:gd name="connsiteX45" fmla="*/ 1360275 w 1554821"/>
                <a:gd name="connsiteY45" fmla="*/ 2552351 h 3484138"/>
                <a:gd name="connsiteX46" fmla="*/ 985690 w 1554821"/>
                <a:gd name="connsiteY46" fmla="*/ 2969354 h 3484138"/>
                <a:gd name="connsiteX47" fmla="*/ 875688 w 1554821"/>
                <a:gd name="connsiteY47" fmla="*/ 3118902 h 3484138"/>
                <a:gd name="connsiteX48" fmla="*/ 868498 w 1554821"/>
                <a:gd name="connsiteY48" fmla="*/ 3130405 h 3484138"/>
                <a:gd name="connsiteX49" fmla="*/ 920264 w 1554821"/>
                <a:gd name="connsiteY49" fmla="*/ 3108835 h 3484138"/>
                <a:gd name="connsiteX50" fmla="*/ 1006540 w 1554821"/>
                <a:gd name="connsiteY50" fmla="*/ 3093017 h 3484138"/>
                <a:gd name="connsiteX51" fmla="*/ 1103603 w 1554821"/>
                <a:gd name="connsiteY51" fmla="*/ 3154849 h 3484138"/>
                <a:gd name="connsiteX52" fmla="*/ 1109353 w 1554821"/>
                <a:gd name="connsiteY52" fmla="*/ 3348972 h 3484138"/>
                <a:gd name="connsiteX53" fmla="*/ 954775 w 1554821"/>
                <a:gd name="connsiteY53" fmla="*/ 3474074 h 3484138"/>
                <a:gd name="connsiteX54" fmla="*/ 918108 w 1554821"/>
                <a:gd name="connsiteY54" fmla="*/ 3482700 h 3484138"/>
                <a:gd name="connsiteX55" fmla="*/ 877845 w 1554821"/>
                <a:gd name="connsiteY55" fmla="*/ 3484138 h 3484138"/>
                <a:gd name="connsiteX56" fmla="*/ 804510 w 1554821"/>
                <a:gd name="connsiteY56" fmla="*/ 3458974 h 3484138"/>
                <a:gd name="connsiteX57" fmla="*/ 704573 w 1554821"/>
                <a:gd name="connsiteY57" fmla="*/ 3316617 h 3484138"/>
                <a:gd name="connsiteX58" fmla="*/ 739084 w 1554821"/>
                <a:gd name="connsiteY58" fmla="*/ 3041971 h 3484138"/>
                <a:gd name="connsiteX59" fmla="*/ 737646 w 1554821"/>
                <a:gd name="connsiteY59" fmla="*/ 3011774 h 3484138"/>
                <a:gd name="connsiteX60" fmla="*/ 43118 w 1554821"/>
                <a:gd name="connsiteY60" fmla="*/ 1831222 h 3484138"/>
                <a:gd name="connsiteX61" fmla="*/ 30177 w 1554821"/>
                <a:gd name="connsiteY61" fmla="*/ 1802464 h 3484138"/>
                <a:gd name="connsiteX62" fmla="*/ 0 w 1554821"/>
                <a:gd name="connsiteY62" fmla="*/ 1802827 h 3484138"/>
                <a:gd name="connsiteX63" fmla="*/ 0 w 1554821"/>
                <a:gd name="connsiteY63" fmla="*/ 1719062 h 3484138"/>
                <a:gd name="connsiteX64" fmla="*/ 36648 w 1554821"/>
                <a:gd name="connsiteY64" fmla="*/ 1719062 h 3484138"/>
                <a:gd name="connsiteX65" fmla="*/ 38086 w 1554821"/>
                <a:gd name="connsiteY65" fmla="*/ 1716186 h 3484138"/>
                <a:gd name="connsiteX66" fmla="*/ 61812 w 1554821"/>
                <a:gd name="connsiteY66" fmla="*/ 1651478 h 3484138"/>
                <a:gd name="connsiteX67" fmla="*/ 801634 w 1554821"/>
                <a:gd name="connsiteY67" fmla="*/ 468770 h 3484138"/>
                <a:gd name="connsiteX68" fmla="*/ 803792 w 1554821"/>
                <a:gd name="connsiteY68" fmla="*/ 445044 h 3484138"/>
                <a:gd name="connsiteX69" fmla="*/ 772157 w 1554821"/>
                <a:gd name="connsiteY69" fmla="*/ 170397 h 3484138"/>
                <a:gd name="connsiteX70" fmla="*/ 915232 w 1554821"/>
                <a:gd name="connsiteY70" fmla="*/ 19412 h 3484138"/>
                <a:gd name="connsiteX71" fmla="*/ 979220 w 1554821"/>
                <a:gd name="connsiteY71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743239 h 3484138"/>
                <a:gd name="connsiteX14" fmla="*/ 1038175 w 1554821"/>
                <a:gd name="connsiteY14" fmla="*/ 1745665 h 3484138"/>
                <a:gd name="connsiteX15" fmla="*/ 1203539 w 1554821"/>
                <a:gd name="connsiteY15" fmla="*/ 1574549 h 3484138"/>
                <a:gd name="connsiteX16" fmla="*/ 1211448 w 1554821"/>
                <a:gd name="connsiteY16" fmla="*/ 1553699 h 3484138"/>
                <a:gd name="connsiteX17" fmla="*/ 1271842 w 1554821"/>
                <a:gd name="connsiteY17" fmla="*/ 1373237 h 3484138"/>
                <a:gd name="connsiteX18" fmla="*/ 1242363 w 1554821"/>
                <a:gd name="connsiteY18" fmla="*/ 1174081 h 3484138"/>
                <a:gd name="connsiteX19" fmla="*/ 1068373 w 1554821"/>
                <a:gd name="connsiteY19" fmla="*/ 868518 h 3484138"/>
                <a:gd name="connsiteX20" fmla="*/ 1008698 w 1554821"/>
                <a:gd name="connsiteY20" fmla="*/ 796622 h 3484138"/>
                <a:gd name="connsiteX21" fmla="*/ 880721 w 1554821"/>
                <a:gd name="connsiteY21" fmla="*/ 594589 h 3484138"/>
                <a:gd name="connsiteX22" fmla="*/ 868498 w 1554821"/>
                <a:gd name="connsiteY22" fmla="*/ 574460 h 3484138"/>
                <a:gd name="connsiteX23" fmla="*/ 979220 w 1554821"/>
                <a:gd name="connsiteY23" fmla="*/ 0 h 3484138"/>
                <a:gd name="connsiteX24" fmla="*/ 1018045 w 1554821"/>
                <a:gd name="connsiteY24" fmla="*/ 0 h 3484138"/>
                <a:gd name="connsiteX25" fmla="*/ 1206416 w 1554821"/>
                <a:gd name="connsiteY25" fmla="*/ 189089 h 3484138"/>
                <a:gd name="connsiteX26" fmla="*/ 1146022 w 1554821"/>
                <a:gd name="connsiteY26" fmla="*/ 378898 h 3484138"/>
                <a:gd name="connsiteX27" fmla="*/ 1036019 w 1554821"/>
                <a:gd name="connsiteY27" fmla="*/ 405500 h 3484138"/>
                <a:gd name="connsiteX28" fmla="*/ 998633 w 1554821"/>
                <a:gd name="connsiteY28" fmla="*/ 405500 h 3484138"/>
                <a:gd name="connsiteX29" fmla="*/ 1011574 w 1554821"/>
                <a:gd name="connsiteY29" fmla="*/ 468770 h 3484138"/>
                <a:gd name="connsiteX30" fmla="*/ 1123014 w 1554821"/>
                <a:gd name="connsiteY30" fmla="*/ 631257 h 3484138"/>
                <a:gd name="connsiteX31" fmla="*/ 1237331 w 1554821"/>
                <a:gd name="connsiteY31" fmla="*/ 741979 h 3484138"/>
                <a:gd name="connsiteX32" fmla="*/ 1432172 w 1554821"/>
                <a:gd name="connsiteY32" fmla="*/ 972051 h 3484138"/>
                <a:gd name="connsiteX33" fmla="*/ 1477468 w 1554821"/>
                <a:gd name="connsiteY33" fmla="*/ 1023098 h 3484138"/>
                <a:gd name="connsiteX34" fmla="*/ 1554397 w 1554821"/>
                <a:gd name="connsiteY34" fmla="*/ 1244542 h 3484138"/>
                <a:gd name="connsiteX35" fmla="*/ 1491127 w 1554821"/>
                <a:gd name="connsiteY35" fmla="*/ 1440101 h 3484138"/>
                <a:gd name="connsiteX36" fmla="*/ 1359555 w 1554821"/>
                <a:gd name="connsiteY36" fmla="*/ 1600432 h 3484138"/>
                <a:gd name="connsiteX37" fmla="*/ 1460212 w 1554821"/>
                <a:gd name="connsiteY37" fmla="*/ 1755730 h 3484138"/>
                <a:gd name="connsiteX38" fmla="*/ 1450145 w 1554821"/>
                <a:gd name="connsiteY38" fmla="*/ 1849196 h 3484138"/>
                <a:gd name="connsiteX39" fmla="*/ 1378249 w 1554821"/>
                <a:gd name="connsiteY39" fmla="*/ 1949853 h 3484138"/>
                <a:gd name="connsiteX40" fmla="*/ 1390472 w 1554821"/>
                <a:gd name="connsiteY40" fmla="*/ 1962794 h 3484138"/>
                <a:gd name="connsiteX41" fmla="*/ 1506945 w 1554821"/>
                <a:gd name="connsiteY41" fmla="*/ 2166982 h 3484138"/>
                <a:gd name="connsiteX42" fmla="*/ 1442957 w 1554821"/>
                <a:gd name="connsiteY42" fmla="*/ 2467513 h 3484138"/>
                <a:gd name="connsiteX43" fmla="*/ 1360275 w 1554821"/>
                <a:gd name="connsiteY43" fmla="*/ 2552351 h 3484138"/>
                <a:gd name="connsiteX44" fmla="*/ 985690 w 1554821"/>
                <a:gd name="connsiteY44" fmla="*/ 2969354 h 3484138"/>
                <a:gd name="connsiteX45" fmla="*/ 875688 w 1554821"/>
                <a:gd name="connsiteY45" fmla="*/ 3118902 h 3484138"/>
                <a:gd name="connsiteX46" fmla="*/ 868498 w 1554821"/>
                <a:gd name="connsiteY46" fmla="*/ 3130405 h 3484138"/>
                <a:gd name="connsiteX47" fmla="*/ 920264 w 1554821"/>
                <a:gd name="connsiteY47" fmla="*/ 3108835 h 3484138"/>
                <a:gd name="connsiteX48" fmla="*/ 1006540 w 1554821"/>
                <a:gd name="connsiteY48" fmla="*/ 3093017 h 3484138"/>
                <a:gd name="connsiteX49" fmla="*/ 1103603 w 1554821"/>
                <a:gd name="connsiteY49" fmla="*/ 3154849 h 3484138"/>
                <a:gd name="connsiteX50" fmla="*/ 1109353 w 1554821"/>
                <a:gd name="connsiteY50" fmla="*/ 3348972 h 3484138"/>
                <a:gd name="connsiteX51" fmla="*/ 954775 w 1554821"/>
                <a:gd name="connsiteY51" fmla="*/ 3474074 h 3484138"/>
                <a:gd name="connsiteX52" fmla="*/ 918108 w 1554821"/>
                <a:gd name="connsiteY52" fmla="*/ 3482700 h 3484138"/>
                <a:gd name="connsiteX53" fmla="*/ 877845 w 1554821"/>
                <a:gd name="connsiteY53" fmla="*/ 3484138 h 3484138"/>
                <a:gd name="connsiteX54" fmla="*/ 804510 w 1554821"/>
                <a:gd name="connsiteY54" fmla="*/ 3458974 h 3484138"/>
                <a:gd name="connsiteX55" fmla="*/ 704573 w 1554821"/>
                <a:gd name="connsiteY55" fmla="*/ 3316617 h 3484138"/>
                <a:gd name="connsiteX56" fmla="*/ 739084 w 1554821"/>
                <a:gd name="connsiteY56" fmla="*/ 3041971 h 3484138"/>
                <a:gd name="connsiteX57" fmla="*/ 737646 w 1554821"/>
                <a:gd name="connsiteY57" fmla="*/ 3011774 h 3484138"/>
                <a:gd name="connsiteX58" fmla="*/ 43118 w 1554821"/>
                <a:gd name="connsiteY58" fmla="*/ 1831222 h 3484138"/>
                <a:gd name="connsiteX59" fmla="*/ 30177 w 1554821"/>
                <a:gd name="connsiteY59" fmla="*/ 1802464 h 3484138"/>
                <a:gd name="connsiteX60" fmla="*/ 0 w 1554821"/>
                <a:gd name="connsiteY60" fmla="*/ 1802827 h 3484138"/>
                <a:gd name="connsiteX61" fmla="*/ 0 w 1554821"/>
                <a:gd name="connsiteY61" fmla="*/ 1719062 h 3484138"/>
                <a:gd name="connsiteX62" fmla="*/ 36648 w 1554821"/>
                <a:gd name="connsiteY62" fmla="*/ 1719062 h 3484138"/>
                <a:gd name="connsiteX63" fmla="*/ 38086 w 1554821"/>
                <a:gd name="connsiteY63" fmla="*/ 1716186 h 3484138"/>
                <a:gd name="connsiteX64" fmla="*/ 61812 w 1554821"/>
                <a:gd name="connsiteY64" fmla="*/ 1651478 h 3484138"/>
                <a:gd name="connsiteX65" fmla="*/ 801634 w 1554821"/>
                <a:gd name="connsiteY65" fmla="*/ 468770 h 3484138"/>
                <a:gd name="connsiteX66" fmla="*/ 803792 w 1554821"/>
                <a:gd name="connsiteY66" fmla="*/ 445044 h 3484138"/>
                <a:gd name="connsiteX67" fmla="*/ 772157 w 1554821"/>
                <a:gd name="connsiteY67" fmla="*/ 170397 h 3484138"/>
                <a:gd name="connsiteX68" fmla="*/ 915232 w 1554821"/>
                <a:gd name="connsiteY68" fmla="*/ 19412 h 3484138"/>
                <a:gd name="connsiteX69" fmla="*/ 979220 w 1554821"/>
                <a:gd name="connsiteY69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1038175 w 1554821"/>
                <a:gd name="connsiteY13" fmla="*/ 1745665 h 3484138"/>
                <a:gd name="connsiteX14" fmla="*/ 1203539 w 1554821"/>
                <a:gd name="connsiteY14" fmla="*/ 1574549 h 3484138"/>
                <a:gd name="connsiteX15" fmla="*/ 1211448 w 1554821"/>
                <a:gd name="connsiteY15" fmla="*/ 1553699 h 3484138"/>
                <a:gd name="connsiteX16" fmla="*/ 1271842 w 1554821"/>
                <a:gd name="connsiteY16" fmla="*/ 1373237 h 3484138"/>
                <a:gd name="connsiteX17" fmla="*/ 1242363 w 1554821"/>
                <a:gd name="connsiteY17" fmla="*/ 1174081 h 3484138"/>
                <a:gd name="connsiteX18" fmla="*/ 1068373 w 1554821"/>
                <a:gd name="connsiteY18" fmla="*/ 868518 h 3484138"/>
                <a:gd name="connsiteX19" fmla="*/ 1008698 w 1554821"/>
                <a:gd name="connsiteY19" fmla="*/ 796622 h 3484138"/>
                <a:gd name="connsiteX20" fmla="*/ 880721 w 1554821"/>
                <a:gd name="connsiteY20" fmla="*/ 594589 h 3484138"/>
                <a:gd name="connsiteX21" fmla="*/ 868498 w 1554821"/>
                <a:gd name="connsiteY21" fmla="*/ 574460 h 3484138"/>
                <a:gd name="connsiteX22" fmla="*/ 979220 w 1554821"/>
                <a:gd name="connsiteY22" fmla="*/ 0 h 3484138"/>
                <a:gd name="connsiteX23" fmla="*/ 1018045 w 1554821"/>
                <a:gd name="connsiteY23" fmla="*/ 0 h 3484138"/>
                <a:gd name="connsiteX24" fmla="*/ 1206416 w 1554821"/>
                <a:gd name="connsiteY24" fmla="*/ 189089 h 3484138"/>
                <a:gd name="connsiteX25" fmla="*/ 1146022 w 1554821"/>
                <a:gd name="connsiteY25" fmla="*/ 378898 h 3484138"/>
                <a:gd name="connsiteX26" fmla="*/ 1036019 w 1554821"/>
                <a:gd name="connsiteY26" fmla="*/ 405500 h 3484138"/>
                <a:gd name="connsiteX27" fmla="*/ 998633 w 1554821"/>
                <a:gd name="connsiteY27" fmla="*/ 405500 h 3484138"/>
                <a:gd name="connsiteX28" fmla="*/ 1011574 w 1554821"/>
                <a:gd name="connsiteY28" fmla="*/ 468770 h 3484138"/>
                <a:gd name="connsiteX29" fmla="*/ 1123014 w 1554821"/>
                <a:gd name="connsiteY29" fmla="*/ 631257 h 3484138"/>
                <a:gd name="connsiteX30" fmla="*/ 1237331 w 1554821"/>
                <a:gd name="connsiteY30" fmla="*/ 741979 h 3484138"/>
                <a:gd name="connsiteX31" fmla="*/ 1432172 w 1554821"/>
                <a:gd name="connsiteY31" fmla="*/ 972051 h 3484138"/>
                <a:gd name="connsiteX32" fmla="*/ 1477468 w 1554821"/>
                <a:gd name="connsiteY32" fmla="*/ 1023098 h 3484138"/>
                <a:gd name="connsiteX33" fmla="*/ 1554397 w 1554821"/>
                <a:gd name="connsiteY33" fmla="*/ 1244542 h 3484138"/>
                <a:gd name="connsiteX34" fmla="*/ 1491127 w 1554821"/>
                <a:gd name="connsiteY34" fmla="*/ 1440101 h 3484138"/>
                <a:gd name="connsiteX35" fmla="*/ 1359555 w 1554821"/>
                <a:gd name="connsiteY35" fmla="*/ 1600432 h 3484138"/>
                <a:gd name="connsiteX36" fmla="*/ 1460212 w 1554821"/>
                <a:gd name="connsiteY36" fmla="*/ 1755730 h 3484138"/>
                <a:gd name="connsiteX37" fmla="*/ 1450145 w 1554821"/>
                <a:gd name="connsiteY37" fmla="*/ 1849196 h 3484138"/>
                <a:gd name="connsiteX38" fmla="*/ 1378249 w 1554821"/>
                <a:gd name="connsiteY38" fmla="*/ 1949853 h 3484138"/>
                <a:gd name="connsiteX39" fmla="*/ 1390472 w 1554821"/>
                <a:gd name="connsiteY39" fmla="*/ 1962794 h 3484138"/>
                <a:gd name="connsiteX40" fmla="*/ 1506945 w 1554821"/>
                <a:gd name="connsiteY40" fmla="*/ 2166982 h 3484138"/>
                <a:gd name="connsiteX41" fmla="*/ 1442957 w 1554821"/>
                <a:gd name="connsiteY41" fmla="*/ 2467513 h 3484138"/>
                <a:gd name="connsiteX42" fmla="*/ 1360275 w 1554821"/>
                <a:gd name="connsiteY42" fmla="*/ 2552351 h 3484138"/>
                <a:gd name="connsiteX43" fmla="*/ 985690 w 1554821"/>
                <a:gd name="connsiteY43" fmla="*/ 2969354 h 3484138"/>
                <a:gd name="connsiteX44" fmla="*/ 875688 w 1554821"/>
                <a:gd name="connsiteY44" fmla="*/ 3118902 h 3484138"/>
                <a:gd name="connsiteX45" fmla="*/ 868498 w 1554821"/>
                <a:gd name="connsiteY45" fmla="*/ 3130405 h 3484138"/>
                <a:gd name="connsiteX46" fmla="*/ 920264 w 1554821"/>
                <a:gd name="connsiteY46" fmla="*/ 3108835 h 3484138"/>
                <a:gd name="connsiteX47" fmla="*/ 1006540 w 1554821"/>
                <a:gd name="connsiteY47" fmla="*/ 3093017 h 3484138"/>
                <a:gd name="connsiteX48" fmla="*/ 1103603 w 1554821"/>
                <a:gd name="connsiteY48" fmla="*/ 3154849 h 3484138"/>
                <a:gd name="connsiteX49" fmla="*/ 1109353 w 1554821"/>
                <a:gd name="connsiteY49" fmla="*/ 3348972 h 3484138"/>
                <a:gd name="connsiteX50" fmla="*/ 954775 w 1554821"/>
                <a:gd name="connsiteY50" fmla="*/ 3474074 h 3484138"/>
                <a:gd name="connsiteX51" fmla="*/ 918108 w 1554821"/>
                <a:gd name="connsiteY51" fmla="*/ 3482700 h 3484138"/>
                <a:gd name="connsiteX52" fmla="*/ 877845 w 1554821"/>
                <a:gd name="connsiteY52" fmla="*/ 3484138 h 3484138"/>
                <a:gd name="connsiteX53" fmla="*/ 804510 w 1554821"/>
                <a:gd name="connsiteY53" fmla="*/ 3458974 h 3484138"/>
                <a:gd name="connsiteX54" fmla="*/ 704573 w 1554821"/>
                <a:gd name="connsiteY54" fmla="*/ 3316617 h 3484138"/>
                <a:gd name="connsiteX55" fmla="*/ 739084 w 1554821"/>
                <a:gd name="connsiteY55" fmla="*/ 3041971 h 3484138"/>
                <a:gd name="connsiteX56" fmla="*/ 737646 w 1554821"/>
                <a:gd name="connsiteY56" fmla="*/ 3011774 h 3484138"/>
                <a:gd name="connsiteX57" fmla="*/ 43118 w 1554821"/>
                <a:gd name="connsiteY57" fmla="*/ 1831222 h 3484138"/>
                <a:gd name="connsiteX58" fmla="*/ 30177 w 1554821"/>
                <a:gd name="connsiteY58" fmla="*/ 1802464 h 3484138"/>
                <a:gd name="connsiteX59" fmla="*/ 0 w 1554821"/>
                <a:gd name="connsiteY59" fmla="*/ 1802827 h 3484138"/>
                <a:gd name="connsiteX60" fmla="*/ 0 w 1554821"/>
                <a:gd name="connsiteY60" fmla="*/ 1719062 h 3484138"/>
                <a:gd name="connsiteX61" fmla="*/ 36648 w 1554821"/>
                <a:gd name="connsiteY61" fmla="*/ 1719062 h 3484138"/>
                <a:gd name="connsiteX62" fmla="*/ 38086 w 1554821"/>
                <a:gd name="connsiteY62" fmla="*/ 1716186 h 3484138"/>
                <a:gd name="connsiteX63" fmla="*/ 61812 w 1554821"/>
                <a:gd name="connsiteY63" fmla="*/ 1651478 h 3484138"/>
                <a:gd name="connsiteX64" fmla="*/ 801634 w 1554821"/>
                <a:gd name="connsiteY64" fmla="*/ 468770 h 3484138"/>
                <a:gd name="connsiteX65" fmla="*/ 803792 w 1554821"/>
                <a:gd name="connsiteY65" fmla="*/ 445044 h 3484138"/>
                <a:gd name="connsiteX66" fmla="*/ 772157 w 1554821"/>
                <a:gd name="connsiteY66" fmla="*/ 170397 h 3484138"/>
                <a:gd name="connsiteX67" fmla="*/ 915232 w 1554821"/>
                <a:gd name="connsiteY67" fmla="*/ 19412 h 3484138"/>
                <a:gd name="connsiteX68" fmla="*/ 979220 w 1554821"/>
                <a:gd name="connsiteY68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38086 w 1554821"/>
                <a:gd name="connsiteY60" fmla="*/ 1716186 h 3484138"/>
                <a:gd name="connsiteX61" fmla="*/ 61812 w 1554821"/>
                <a:gd name="connsiteY61" fmla="*/ 1651478 h 3484138"/>
                <a:gd name="connsiteX62" fmla="*/ 801634 w 1554821"/>
                <a:gd name="connsiteY62" fmla="*/ 468770 h 3484138"/>
                <a:gd name="connsiteX63" fmla="*/ 803792 w 1554821"/>
                <a:gd name="connsiteY63" fmla="*/ 445044 h 3484138"/>
                <a:gd name="connsiteX64" fmla="*/ 772157 w 1554821"/>
                <a:gd name="connsiteY64" fmla="*/ 170397 h 3484138"/>
                <a:gd name="connsiteX65" fmla="*/ 915232 w 1554821"/>
                <a:gd name="connsiteY65" fmla="*/ 19412 h 3484138"/>
                <a:gd name="connsiteX66" fmla="*/ 979220 w 1554821"/>
                <a:gd name="connsiteY66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61812 w 1554821"/>
                <a:gd name="connsiteY60" fmla="*/ 1651478 h 3484138"/>
                <a:gd name="connsiteX61" fmla="*/ 801634 w 1554821"/>
                <a:gd name="connsiteY61" fmla="*/ 468770 h 3484138"/>
                <a:gd name="connsiteX62" fmla="*/ 803792 w 1554821"/>
                <a:gd name="connsiteY62" fmla="*/ 445044 h 3484138"/>
                <a:gd name="connsiteX63" fmla="*/ 772157 w 1554821"/>
                <a:gd name="connsiteY63" fmla="*/ 170397 h 3484138"/>
                <a:gd name="connsiteX64" fmla="*/ 915232 w 1554821"/>
                <a:gd name="connsiteY64" fmla="*/ 19412 h 3484138"/>
                <a:gd name="connsiteX65" fmla="*/ 979220 w 1554821"/>
                <a:gd name="connsiteY65" fmla="*/ 0 h 3484138"/>
                <a:gd name="connsiteX0" fmla="*/ 867979 w 1554302"/>
                <a:gd name="connsiteY0" fmla="*/ 574460 h 3484138"/>
                <a:gd name="connsiteX1" fmla="*/ 149009 w 1554302"/>
                <a:gd name="connsiteY1" fmla="*/ 1723377 h 3484138"/>
                <a:gd name="connsiteX2" fmla="*/ 256775 w 1554302"/>
                <a:gd name="connsiteY2" fmla="*/ 1726080 h 3484138"/>
                <a:gd name="connsiteX3" fmla="*/ 256775 w 1554302"/>
                <a:gd name="connsiteY3" fmla="*/ 1808934 h 3484138"/>
                <a:gd name="connsiteX4" fmla="*/ 161950 w 1554302"/>
                <a:gd name="connsiteY4" fmla="*/ 1808934 h 3484138"/>
                <a:gd name="connsiteX5" fmla="*/ 808305 w 1554302"/>
                <a:gd name="connsiteY5" fmla="*/ 2910399 h 3484138"/>
                <a:gd name="connsiteX6" fmla="*/ 897457 w 1554302"/>
                <a:gd name="connsiteY6" fmla="*/ 2798959 h 3484138"/>
                <a:gd name="connsiteX7" fmla="*/ 1118181 w 1554302"/>
                <a:gd name="connsiteY7" fmla="*/ 2519998 h 3484138"/>
                <a:gd name="connsiteX8" fmla="*/ 1250473 w 1554302"/>
                <a:gd name="connsiteY8" fmla="*/ 2194303 h 3484138"/>
                <a:gd name="connsiteX9" fmla="*/ 1220994 w 1554302"/>
                <a:gd name="connsiteY9" fmla="*/ 2005214 h 3484138"/>
                <a:gd name="connsiteX10" fmla="*/ 1198706 w 1554302"/>
                <a:gd name="connsiteY10" fmla="*/ 1987238 h 3484138"/>
                <a:gd name="connsiteX11" fmla="*/ 1045565 w 1554302"/>
                <a:gd name="connsiteY11" fmla="*/ 1841287 h 3484138"/>
                <a:gd name="connsiteX12" fmla="*/ 1037656 w 1554302"/>
                <a:gd name="connsiteY12" fmla="*/ 1745665 h 3484138"/>
                <a:gd name="connsiteX13" fmla="*/ 1203020 w 1554302"/>
                <a:gd name="connsiteY13" fmla="*/ 1574549 h 3484138"/>
                <a:gd name="connsiteX14" fmla="*/ 1210929 w 1554302"/>
                <a:gd name="connsiteY14" fmla="*/ 1553699 h 3484138"/>
                <a:gd name="connsiteX15" fmla="*/ 1271323 w 1554302"/>
                <a:gd name="connsiteY15" fmla="*/ 1373237 h 3484138"/>
                <a:gd name="connsiteX16" fmla="*/ 1241844 w 1554302"/>
                <a:gd name="connsiteY16" fmla="*/ 1174081 h 3484138"/>
                <a:gd name="connsiteX17" fmla="*/ 1067854 w 1554302"/>
                <a:gd name="connsiteY17" fmla="*/ 868518 h 3484138"/>
                <a:gd name="connsiteX18" fmla="*/ 1008179 w 1554302"/>
                <a:gd name="connsiteY18" fmla="*/ 796622 h 3484138"/>
                <a:gd name="connsiteX19" fmla="*/ 880202 w 1554302"/>
                <a:gd name="connsiteY19" fmla="*/ 594589 h 3484138"/>
                <a:gd name="connsiteX20" fmla="*/ 867979 w 1554302"/>
                <a:gd name="connsiteY20" fmla="*/ 574460 h 3484138"/>
                <a:gd name="connsiteX21" fmla="*/ 978701 w 1554302"/>
                <a:gd name="connsiteY21" fmla="*/ 0 h 3484138"/>
                <a:gd name="connsiteX22" fmla="*/ 1017526 w 1554302"/>
                <a:gd name="connsiteY22" fmla="*/ 0 h 3484138"/>
                <a:gd name="connsiteX23" fmla="*/ 1205897 w 1554302"/>
                <a:gd name="connsiteY23" fmla="*/ 189089 h 3484138"/>
                <a:gd name="connsiteX24" fmla="*/ 1145503 w 1554302"/>
                <a:gd name="connsiteY24" fmla="*/ 378898 h 3484138"/>
                <a:gd name="connsiteX25" fmla="*/ 1035500 w 1554302"/>
                <a:gd name="connsiteY25" fmla="*/ 405500 h 3484138"/>
                <a:gd name="connsiteX26" fmla="*/ 998114 w 1554302"/>
                <a:gd name="connsiteY26" fmla="*/ 405500 h 3484138"/>
                <a:gd name="connsiteX27" fmla="*/ 1011055 w 1554302"/>
                <a:gd name="connsiteY27" fmla="*/ 468770 h 3484138"/>
                <a:gd name="connsiteX28" fmla="*/ 1122495 w 1554302"/>
                <a:gd name="connsiteY28" fmla="*/ 631257 h 3484138"/>
                <a:gd name="connsiteX29" fmla="*/ 1236812 w 1554302"/>
                <a:gd name="connsiteY29" fmla="*/ 741979 h 3484138"/>
                <a:gd name="connsiteX30" fmla="*/ 1431653 w 1554302"/>
                <a:gd name="connsiteY30" fmla="*/ 972051 h 3484138"/>
                <a:gd name="connsiteX31" fmla="*/ 1476949 w 1554302"/>
                <a:gd name="connsiteY31" fmla="*/ 1023098 h 3484138"/>
                <a:gd name="connsiteX32" fmla="*/ 1553878 w 1554302"/>
                <a:gd name="connsiteY32" fmla="*/ 1244542 h 3484138"/>
                <a:gd name="connsiteX33" fmla="*/ 1490608 w 1554302"/>
                <a:gd name="connsiteY33" fmla="*/ 1440101 h 3484138"/>
                <a:gd name="connsiteX34" fmla="*/ 1359036 w 1554302"/>
                <a:gd name="connsiteY34" fmla="*/ 1600432 h 3484138"/>
                <a:gd name="connsiteX35" fmla="*/ 1459693 w 1554302"/>
                <a:gd name="connsiteY35" fmla="*/ 1755730 h 3484138"/>
                <a:gd name="connsiteX36" fmla="*/ 1449626 w 1554302"/>
                <a:gd name="connsiteY36" fmla="*/ 1849196 h 3484138"/>
                <a:gd name="connsiteX37" fmla="*/ 1377730 w 1554302"/>
                <a:gd name="connsiteY37" fmla="*/ 1949853 h 3484138"/>
                <a:gd name="connsiteX38" fmla="*/ 1389953 w 1554302"/>
                <a:gd name="connsiteY38" fmla="*/ 1962794 h 3484138"/>
                <a:gd name="connsiteX39" fmla="*/ 1506426 w 1554302"/>
                <a:gd name="connsiteY39" fmla="*/ 2166982 h 3484138"/>
                <a:gd name="connsiteX40" fmla="*/ 1442438 w 1554302"/>
                <a:gd name="connsiteY40" fmla="*/ 2467513 h 3484138"/>
                <a:gd name="connsiteX41" fmla="*/ 1359756 w 1554302"/>
                <a:gd name="connsiteY41" fmla="*/ 2552351 h 3484138"/>
                <a:gd name="connsiteX42" fmla="*/ 985171 w 1554302"/>
                <a:gd name="connsiteY42" fmla="*/ 2969354 h 3484138"/>
                <a:gd name="connsiteX43" fmla="*/ 875169 w 1554302"/>
                <a:gd name="connsiteY43" fmla="*/ 3118902 h 3484138"/>
                <a:gd name="connsiteX44" fmla="*/ 867979 w 1554302"/>
                <a:gd name="connsiteY44" fmla="*/ 3130405 h 3484138"/>
                <a:gd name="connsiteX45" fmla="*/ 919745 w 1554302"/>
                <a:gd name="connsiteY45" fmla="*/ 3108835 h 3484138"/>
                <a:gd name="connsiteX46" fmla="*/ 1006021 w 1554302"/>
                <a:gd name="connsiteY46" fmla="*/ 3093017 h 3484138"/>
                <a:gd name="connsiteX47" fmla="*/ 1103084 w 1554302"/>
                <a:gd name="connsiteY47" fmla="*/ 3154849 h 3484138"/>
                <a:gd name="connsiteX48" fmla="*/ 1108834 w 1554302"/>
                <a:gd name="connsiteY48" fmla="*/ 3348972 h 3484138"/>
                <a:gd name="connsiteX49" fmla="*/ 954256 w 1554302"/>
                <a:gd name="connsiteY49" fmla="*/ 3474074 h 3484138"/>
                <a:gd name="connsiteX50" fmla="*/ 917589 w 1554302"/>
                <a:gd name="connsiteY50" fmla="*/ 3482700 h 3484138"/>
                <a:gd name="connsiteX51" fmla="*/ 877326 w 1554302"/>
                <a:gd name="connsiteY51" fmla="*/ 3484138 h 3484138"/>
                <a:gd name="connsiteX52" fmla="*/ 803991 w 1554302"/>
                <a:gd name="connsiteY52" fmla="*/ 3458974 h 3484138"/>
                <a:gd name="connsiteX53" fmla="*/ 704054 w 1554302"/>
                <a:gd name="connsiteY53" fmla="*/ 3316617 h 3484138"/>
                <a:gd name="connsiteX54" fmla="*/ 738565 w 1554302"/>
                <a:gd name="connsiteY54" fmla="*/ 3041971 h 3484138"/>
                <a:gd name="connsiteX55" fmla="*/ 737127 w 1554302"/>
                <a:gd name="connsiteY55" fmla="*/ 3011774 h 3484138"/>
                <a:gd name="connsiteX56" fmla="*/ 42599 w 1554302"/>
                <a:gd name="connsiteY56" fmla="*/ 1831222 h 3484138"/>
                <a:gd name="connsiteX57" fmla="*/ 29658 w 1554302"/>
                <a:gd name="connsiteY57" fmla="*/ 1802464 h 3484138"/>
                <a:gd name="connsiteX58" fmla="*/ 36129 w 1554302"/>
                <a:gd name="connsiteY58" fmla="*/ 1719062 h 3484138"/>
                <a:gd name="connsiteX59" fmla="*/ 61293 w 1554302"/>
                <a:gd name="connsiteY59" fmla="*/ 1651478 h 3484138"/>
                <a:gd name="connsiteX60" fmla="*/ 801115 w 1554302"/>
                <a:gd name="connsiteY60" fmla="*/ 468770 h 3484138"/>
                <a:gd name="connsiteX61" fmla="*/ 803273 w 1554302"/>
                <a:gd name="connsiteY61" fmla="*/ 445044 h 3484138"/>
                <a:gd name="connsiteX62" fmla="*/ 771638 w 1554302"/>
                <a:gd name="connsiteY62" fmla="*/ 170397 h 3484138"/>
                <a:gd name="connsiteX63" fmla="*/ 914713 w 1554302"/>
                <a:gd name="connsiteY63" fmla="*/ 19412 h 3484138"/>
                <a:gd name="connsiteX64" fmla="*/ 978701 w 1554302"/>
                <a:gd name="connsiteY64" fmla="*/ 0 h 3484138"/>
                <a:gd name="connsiteX0" fmla="*/ 838321 w 1524644"/>
                <a:gd name="connsiteY0" fmla="*/ 574460 h 3484138"/>
                <a:gd name="connsiteX1" fmla="*/ 119351 w 1524644"/>
                <a:gd name="connsiteY1" fmla="*/ 1723377 h 3484138"/>
                <a:gd name="connsiteX2" fmla="*/ 227117 w 1524644"/>
                <a:gd name="connsiteY2" fmla="*/ 1726080 h 3484138"/>
                <a:gd name="connsiteX3" fmla="*/ 227117 w 1524644"/>
                <a:gd name="connsiteY3" fmla="*/ 1808934 h 3484138"/>
                <a:gd name="connsiteX4" fmla="*/ 132292 w 1524644"/>
                <a:gd name="connsiteY4" fmla="*/ 1808934 h 3484138"/>
                <a:gd name="connsiteX5" fmla="*/ 778647 w 1524644"/>
                <a:gd name="connsiteY5" fmla="*/ 2910399 h 3484138"/>
                <a:gd name="connsiteX6" fmla="*/ 867799 w 1524644"/>
                <a:gd name="connsiteY6" fmla="*/ 2798959 h 3484138"/>
                <a:gd name="connsiteX7" fmla="*/ 1088523 w 1524644"/>
                <a:gd name="connsiteY7" fmla="*/ 2519998 h 3484138"/>
                <a:gd name="connsiteX8" fmla="*/ 1220815 w 1524644"/>
                <a:gd name="connsiteY8" fmla="*/ 2194303 h 3484138"/>
                <a:gd name="connsiteX9" fmla="*/ 1191336 w 1524644"/>
                <a:gd name="connsiteY9" fmla="*/ 2005214 h 3484138"/>
                <a:gd name="connsiteX10" fmla="*/ 1169048 w 1524644"/>
                <a:gd name="connsiteY10" fmla="*/ 1987238 h 3484138"/>
                <a:gd name="connsiteX11" fmla="*/ 1015907 w 1524644"/>
                <a:gd name="connsiteY11" fmla="*/ 1841287 h 3484138"/>
                <a:gd name="connsiteX12" fmla="*/ 1007998 w 1524644"/>
                <a:gd name="connsiteY12" fmla="*/ 1745665 h 3484138"/>
                <a:gd name="connsiteX13" fmla="*/ 1173362 w 1524644"/>
                <a:gd name="connsiteY13" fmla="*/ 1574549 h 3484138"/>
                <a:gd name="connsiteX14" fmla="*/ 1181271 w 1524644"/>
                <a:gd name="connsiteY14" fmla="*/ 1553699 h 3484138"/>
                <a:gd name="connsiteX15" fmla="*/ 1241665 w 1524644"/>
                <a:gd name="connsiteY15" fmla="*/ 1373237 h 3484138"/>
                <a:gd name="connsiteX16" fmla="*/ 1212186 w 1524644"/>
                <a:gd name="connsiteY16" fmla="*/ 1174081 h 3484138"/>
                <a:gd name="connsiteX17" fmla="*/ 1038196 w 1524644"/>
                <a:gd name="connsiteY17" fmla="*/ 868518 h 3484138"/>
                <a:gd name="connsiteX18" fmla="*/ 978521 w 1524644"/>
                <a:gd name="connsiteY18" fmla="*/ 796622 h 3484138"/>
                <a:gd name="connsiteX19" fmla="*/ 850544 w 1524644"/>
                <a:gd name="connsiteY19" fmla="*/ 594589 h 3484138"/>
                <a:gd name="connsiteX20" fmla="*/ 838321 w 1524644"/>
                <a:gd name="connsiteY20" fmla="*/ 574460 h 3484138"/>
                <a:gd name="connsiteX21" fmla="*/ 949043 w 1524644"/>
                <a:gd name="connsiteY21" fmla="*/ 0 h 3484138"/>
                <a:gd name="connsiteX22" fmla="*/ 987868 w 1524644"/>
                <a:gd name="connsiteY22" fmla="*/ 0 h 3484138"/>
                <a:gd name="connsiteX23" fmla="*/ 1176239 w 1524644"/>
                <a:gd name="connsiteY23" fmla="*/ 189089 h 3484138"/>
                <a:gd name="connsiteX24" fmla="*/ 1115845 w 1524644"/>
                <a:gd name="connsiteY24" fmla="*/ 378898 h 3484138"/>
                <a:gd name="connsiteX25" fmla="*/ 1005842 w 1524644"/>
                <a:gd name="connsiteY25" fmla="*/ 405500 h 3484138"/>
                <a:gd name="connsiteX26" fmla="*/ 968456 w 1524644"/>
                <a:gd name="connsiteY26" fmla="*/ 405500 h 3484138"/>
                <a:gd name="connsiteX27" fmla="*/ 981397 w 1524644"/>
                <a:gd name="connsiteY27" fmla="*/ 468770 h 3484138"/>
                <a:gd name="connsiteX28" fmla="*/ 1092837 w 1524644"/>
                <a:gd name="connsiteY28" fmla="*/ 631257 h 3484138"/>
                <a:gd name="connsiteX29" fmla="*/ 1207154 w 1524644"/>
                <a:gd name="connsiteY29" fmla="*/ 741979 h 3484138"/>
                <a:gd name="connsiteX30" fmla="*/ 1401995 w 1524644"/>
                <a:gd name="connsiteY30" fmla="*/ 972051 h 3484138"/>
                <a:gd name="connsiteX31" fmla="*/ 1447291 w 1524644"/>
                <a:gd name="connsiteY31" fmla="*/ 1023098 h 3484138"/>
                <a:gd name="connsiteX32" fmla="*/ 1524220 w 1524644"/>
                <a:gd name="connsiteY32" fmla="*/ 1244542 h 3484138"/>
                <a:gd name="connsiteX33" fmla="*/ 1460950 w 1524644"/>
                <a:gd name="connsiteY33" fmla="*/ 1440101 h 3484138"/>
                <a:gd name="connsiteX34" fmla="*/ 1329378 w 1524644"/>
                <a:gd name="connsiteY34" fmla="*/ 1600432 h 3484138"/>
                <a:gd name="connsiteX35" fmla="*/ 1430035 w 1524644"/>
                <a:gd name="connsiteY35" fmla="*/ 1755730 h 3484138"/>
                <a:gd name="connsiteX36" fmla="*/ 1419968 w 1524644"/>
                <a:gd name="connsiteY36" fmla="*/ 1849196 h 3484138"/>
                <a:gd name="connsiteX37" fmla="*/ 1348072 w 1524644"/>
                <a:gd name="connsiteY37" fmla="*/ 1949853 h 3484138"/>
                <a:gd name="connsiteX38" fmla="*/ 1360295 w 1524644"/>
                <a:gd name="connsiteY38" fmla="*/ 1962794 h 3484138"/>
                <a:gd name="connsiteX39" fmla="*/ 1476768 w 1524644"/>
                <a:gd name="connsiteY39" fmla="*/ 2166982 h 3484138"/>
                <a:gd name="connsiteX40" fmla="*/ 1412780 w 1524644"/>
                <a:gd name="connsiteY40" fmla="*/ 2467513 h 3484138"/>
                <a:gd name="connsiteX41" fmla="*/ 1330098 w 1524644"/>
                <a:gd name="connsiteY41" fmla="*/ 2552351 h 3484138"/>
                <a:gd name="connsiteX42" fmla="*/ 955513 w 1524644"/>
                <a:gd name="connsiteY42" fmla="*/ 2969354 h 3484138"/>
                <a:gd name="connsiteX43" fmla="*/ 845511 w 1524644"/>
                <a:gd name="connsiteY43" fmla="*/ 3118902 h 3484138"/>
                <a:gd name="connsiteX44" fmla="*/ 838321 w 1524644"/>
                <a:gd name="connsiteY44" fmla="*/ 3130405 h 3484138"/>
                <a:gd name="connsiteX45" fmla="*/ 890087 w 1524644"/>
                <a:gd name="connsiteY45" fmla="*/ 3108835 h 3484138"/>
                <a:gd name="connsiteX46" fmla="*/ 976363 w 1524644"/>
                <a:gd name="connsiteY46" fmla="*/ 3093017 h 3484138"/>
                <a:gd name="connsiteX47" fmla="*/ 1073426 w 1524644"/>
                <a:gd name="connsiteY47" fmla="*/ 3154849 h 3484138"/>
                <a:gd name="connsiteX48" fmla="*/ 1079176 w 1524644"/>
                <a:gd name="connsiteY48" fmla="*/ 3348972 h 3484138"/>
                <a:gd name="connsiteX49" fmla="*/ 924598 w 1524644"/>
                <a:gd name="connsiteY49" fmla="*/ 3474074 h 3484138"/>
                <a:gd name="connsiteX50" fmla="*/ 887931 w 1524644"/>
                <a:gd name="connsiteY50" fmla="*/ 3482700 h 3484138"/>
                <a:gd name="connsiteX51" fmla="*/ 847668 w 1524644"/>
                <a:gd name="connsiteY51" fmla="*/ 3484138 h 3484138"/>
                <a:gd name="connsiteX52" fmla="*/ 774333 w 1524644"/>
                <a:gd name="connsiteY52" fmla="*/ 3458974 h 3484138"/>
                <a:gd name="connsiteX53" fmla="*/ 674396 w 1524644"/>
                <a:gd name="connsiteY53" fmla="*/ 3316617 h 3484138"/>
                <a:gd name="connsiteX54" fmla="*/ 708907 w 1524644"/>
                <a:gd name="connsiteY54" fmla="*/ 3041971 h 3484138"/>
                <a:gd name="connsiteX55" fmla="*/ 707469 w 1524644"/>
                <a:gd name="connsiteY55" fmla="*/ 3011774 h 3484138"/>
                <a:gd name="connsiteX56" fmla="*/ 12941 w 1524644"/>
                <a:gd name="connsiteY56" fmla="*/ 1831222 h 3484138"/>
                <a:gd name="connsiteX57" fmla="*/ 0 w 1524644"/>
                <a:gd name="connsiteY57" fmla="*/ 1802464 h 3484138"/>
                <a:gd name="connsiteX58" fmla="*/ 31635 w 1524644"/>
                <a:gd name="connsiteY58" fmla="*/ 1651478 h 3484138"/>
                <a:gd name="connsiteX59" fmla="*/ 771457 w 1524644"/>
                <a:gd name="connsiteY59" fmla="*/ 468770 h 3484138"/>
                <a:gd name="connsiteX60" fmla="*/ 773615 w 1524644"/>
                <a:gd name="connsiteY60" fmla="*/ 445044 h 3484138"/>
                <a:gd name="connsiteX61" fmla="*/ 741980 w 1524644"/>
                <a:gd name="connsiteY61" fmla="*/ 170397 h 3484138"/>
                <a:gd name="connsiteX62" fmla="*/ 885055 w 1524644"/>
                <a:gd name="connsiteY62" fmla="*/ 19412 h 3484138"/>
                <a:gd name="connsiteX63" fmla="*/ 949043 w 1524644"/>
                <a:gd name="connsiteY63" fmla="*/ 0 h 3484138"/>
                <a:gd name="connsiteX0" fmla="*/ 905898 w 1592221"/>
                <a:gd name="connsiteY0" fmla="*/ 574460 h 3484138"/>
                <a:gd name="connsiteX1" fmla="*/ 186928 w 1592221"/>
                <a:gd name="connsiteY1" fmla="*/ 1723377 h 3484138"/>
                <a:gd name="connsiteX2" fmla="*/ 294694 w 1592221"/>
                <a:gd name="connsiteY2" fmla="*/ 1726080 h 3484138"/>
                <a:gd name="connsiteX3" fmla="*/ 294694 w 1592221"/>
                <a:gd name="connsiteY3" fmla="*/ 1808934 h 3484138"/>
                <a:gd name="connsiteX4" fmla="*/ 199869 w 1592221"/>
                <a:gd name="connsiteY4" fmla="*/ 1808934 h 3484138"/>
                <a:gd name="connsiteX5" fmla="*/ 846224 w 1592221"/>
                <a:gd name="connsiteY5" fmla="*/ 2910399 h 3484138"/>
                <a:gd name="connsiteX6" fmla="*/ 935376 w 1592221"/>
                <a:gd name="connsiteY6" fmla="*/ 2798959 h 3484138"/>
                <a:gd name="connsiteX7" fmla="*/ 1156100 w 1592221"/>
                <a:gd name="connsiteY7" fmla="*/ 2519998 h 3484138"/>
                <a:gd name="connsiteX8" fmla="*/ 1288392 w 1592221"/>
                <a:gd name="connsiteY8" fmla="*/ 2194303 h 3484138"/>
                <a:gd name="connsiteX9" fmla="*/ 1258913 w 1592221"/>
                <a:gd name="connsiteY9" fmla="*/ 2005214 h 3484138"/>
                <a:gd name="connsiteX10" fmla="*/ 1236625 w 1592221"/>
                <a:gd name="connsiteY10" fmla="*/ 1987238 h 3484138"/>
                <a:gd name="connsiteX11" fmla="*/ 1083484 w 1592221"/>
                <a:gd name="connsiteY11" fmla="*/ 1841287 h 3484138"/>
                <a:gd name="connsiteX12" fmla="*/ 1075575 w 1592221"/>
                <a:gd name="connsiteY12" fmla="*/ 1745665 h 3484138"/>
                <a:gd name="connsiteX13" fmla="*/ 1240939 w 1592221"/>
                <a:gd name="connsiteY13" fmla="*/ 1574549 h 3484138"/>
                <a:gd name="connsiteX14" fmla="*/ 1248848 w 1592221"/>
                <a:gd name="connsiteY14" fmla="*/ 1553699 h 3484138"/>
                <a:gd name="connsiteX15" fmla="*/ 1309242 w 1592221"/>
                <a:gd name="connsiteY15" fmla="*/ 1373237 h 3484138"/>
                <a:gd name="connsiteX16" fmla="*/ 1279763 w 1592221"/>
                <a:gd name="connsiteY16" fmla="*/ 1174081 h 3484138"/>
                <a:gd name="connsiteX17" fmla="*/ 1105773 w 1592221"/>
                <a:gd name="connsiteY17" fmla="*/ 868518 h 3484138"/>
                <a:gd name="connsiteX18" fmla="*/ 1046098 w 1592221"/>
                <a:gd name="connsiteY18" fmla="*/ 796622 h 3484138"/>
                <a:gd name="connsiteX19" fmla="*/ 918121 w 1592221"/>
                <a:gd name="connsiteY19" fmla="*/ 594589 h 3484138"/>
                <a:gd name="connsiteX20" fmla="*/ 905898 w 1592221"/>
                <a:gd name="connsiteY20" fmla="*/ 574460 h 3484138"/>
                <a:gd name="connsiteX21" fmla="*/ 1016620 w 1592221"/>
                <a:gd name="connsiteY21" fmla="*/ 0 h 3484138"/>
                <a:gd name="connsiteX22" fmla="*/ 1055445 w 1592221"/>
                <a:gd name="connsiteY22" fmla="*/ 0 h 3484138"/>
                <a:gd name="connsiteX23" fmla="*/ 1243816 w 1592221"/>
                <a:gd name="connsiteY23" fmla="*/ 189089 h 3484138"/>
                <a:gd name="connsiteX24" fmla="*/ 1183422 w 1592221"/>
                <a:gd name="connsiteY24" fmla="*/ 378898 h 3484138"/>
                <a:gd name="connsiteX25" fmla="*/ 1073419 w 1592221"/>
                <a:gd name="connsiteY25" fmla="*/ 405500 h 3484138"/>
                <a:gd name="connsiteX26" fmla="*/ 1036033 w 1592221"/>
                <a:gd name="connsiteY26" fmla="*/ 405500 h 3484138"/>
                <a:gd name="connsiteX27" fmla="*/ 1048974 w 1592221"/>
                <a:gd name="connsiteY27" fmla="*/ 468770 h 3484138"/>
                <a:gd name="connsiteX28" fmla="*/ 1160414 w 1592221"/>
                <a:gd name="connsiteY28" fmla="*/ 631257 h 3484138"/>
                <a:gd name="connsiteX29" fmla="*/ 1274731 w 1592221"/>
                <a:gd name="connsiteY29" fmla="*/ 741979 h 3484138"/>
                <a:gd name="connsiteX30" fmla="*/ 1469572 w 1592221"/>
                <a:gd name="connsiteY30" fmla="*/ 972051 h 3484138"/>
                <a:gd name="connsiteX31" fmla="*/ 1514868 w 1592221"/>
                <a:gd name="connsiteY31" fmla="*/ 1023098 h 3484138"/>
                <a:gd name="connsiteX32" fmla="*/ 1591797 w 1592221"/>
                <a:gd name="connsiteY32" fmla="*/ 1244542 h 3484138"/>
                <a:gd name="connsiteX33" fmla="*/ 1528527 w 1592221"/>
                <a:gd name="connsiteY33" fmla="*/ 1440101 h 3484138"/>
                <a:gd name="connsiteX34" fmla="*/ 1396955 w 1592221"/>
                <a:gd name="connsiteY34" fmla="*/ 1600432 h 3484138"/>
                <a:gd name="connsiteX35" fmla="*/ 1497612 w 1592221"/>
                <a:gd name="connsiteY35" fmla="*/ 1755730 h 3484138"/>
                <a:gd name="connsiteX36" fmla="*/ 1487545 w 1592221"/>
                <a:gd name="connsiteY36" fmla="*/ 1849196 h 3484138"/>
                <a:gd name="connsiteX37" fmla="*/ 1415649 w 1592221"/>
                <a:gd name="connsiteY37" fmla="*/ 1949853 h 3484138"/>
                <a:gd name="connsiteX38" fmla="*/ 1427872 w 1592221"/>
                <a:gd name="connsiteY38" fmla="*/ 1962794 h 3484138"/>
                <a:gd name="connsiteX39" fmla="*/ 1544345 w 1592221"/>
                <a:gd name="connsiteY39" fmla="*/ 2166982 h 3484138"/>
                <a:gd name="connsiteX40" fmla="*/ 1480357 w 1592221"/>
                <a:gd name="connsiteY40" fmla="*/ 2467513 h 3484138"/>
                <a:gd name="connsiteX41" fmla="*/ 1397675 w 1592221"/>
                <a:gd name="connsiteY41" fmla="*/ 2552351 h 3484138"/>
                <a:gd name="connsiteX42" fmla="*/ 1023090 w 1592221"/>
                <a:gd name="connsiteY42" fmla="*/ 2969354 h 3484138"/>
                <a:gd name="connsiteX43" fmla="*/ 913088 w 1592221"/>
                <a:gd name="connsiteY43" fmla="*/ 3118902 h 3484138"/>
                <a:gd name="connsiteX44" fmla="*/ 905898 w 1592221"/>
                <a:gd name="connsiteY44" fmla="*/ 3130405 h 3484138"/>
                <a:gd name="connsiteX45" fmla="*/ 957664 w 1592221"/>
                <a:gd name="connsiteY45" fmla="*/ 3108835 h 3484138"/>
                <a:gd name="connsiteX46" fmla="*/ 1043940 w 1592221"/>
                <a:gd name="connsiteY46" fmla="*/ 3093017 h 3484138"/>
                <a:gd name="connsiteX47" fmla="*/ 1141003 w 1592221"/>
                <a:gd name="connsiteY47" fmla="*/ 3154849 h 3484138"/>
                <a:gd name="connsiteX48" fmla="*/ 1146753 w 1592221"/>
                <a:gd name="connsiteY48" fmla="*/ 3348972 h 3484138"/>
                <a:gd name="connsiteX49" fmla="*/ 992175 w 1592221"/>
                <a:gd name="connsiteY49" fmla="*/ 3474074 h 3484138"/>
                <a:gd name="connsiteX50" fmla="*/ 955508 w 1592221"/>
                <a:gd name="connsiteY50" fmla="*/ 3482700 h 3484138"/>
                <a:gd name="connsiteX51" fmla="*/ 915245 w 1592221"/>
                <a:gd name="connsiteY51" fmla="*/ 3484138 h 3484138"/>
                <a:gd name="connsiteX52" fmla="*/ 841910 w 1592221"/>
                <a:gd name="connsiteY52" fmla="*/ 3458974 h 3484138"/>
                <a:gd name="connsiteX53" fmla="*/ 741973 w 1592221"/>
                <a:gd name="connsiteY53" fmla="*/ 3316617 h 3484138"/>
                <a:gd name="connsiteX54" fmla="*/ 776484 w 1592221"/>
                <a:gd name="connsiteY54" fmla="*/ 3041971 h 3484138"/>
                <a:gd name="connsiteX55" fmla="*/ 775046 w 1592221"/>
                <a:gd name="connsiteY55" fmla="*/ 3011774 h 3484138"/>
                <a:gd name="connsiteX56" fmla="*/ 80518 w 1592221"/>
                <a:gd name="connsiteY56" fmla="*/ 1831222 h 3484138"/>
                <a:gd name="connsiteX57" fmla="*/ 99212 w 1592221"/>
                <a:gd name="connsiteY57" fmla="*/ 1651478 h 3484138"/>
                <a:gd name="connsiteX58" fmla="*/ 839034 w 1592221"/>
                <a:gd name="connsiteY58" fmla="*/ 468770 h 3484138"/>
                <a:gd name="connsiteX59" fmla="*/ 841192 w 1592221"/>
                <a:gd name="connsiteY59" fmla="*/ 445044 h 3484138"/>
                <a:gd name="connsiteX60" fmla="*/ 809557 w 1592221"/>
                <a:gd name="connsiteY60" fmla="*/ 170397 h 3484138"/>
                <a:gd name="connsiteX61" fmla="*/ 952632 w 1592221"/>
                <a:gd name="connsiteY61" fmla="*/ 19412 h 3484138"/>
                <a:gd name="connsiteX62" fmla="*/ 1016620 w 1592221"/>
                <a:gd name="connsiteY62" fmla="*/ 0 h 3484138"/>
                <a:gd name="connsiteX0" fmla="*/ 883842 w 1570165"/>
                <a:gd name="connsiteY0" fmla="*/ 574460 h 3484138"/>
                <a:gd name="connsiteX1" fmla="*/ 164872 w 1570165"/>
                <a:gd name="connsiteY1" fmla="*/ 1723377 h 3484138"/>
                <a:gd name="connsiteX2" fmla="*/ 272638 w 1570165"/>
                <a:gd name="connsiteY2" fmla="*/ 1726080 h 3484138"/>
                <a:gd name="connsiteX3" fmla="*/ 272638 w 1570165"/>
                <a:gd name="connsiteY3" fmla="*/ 1808934 h 3484138"/>
                <a:gd name="connsiteX4" fmla="*/ 177813 w 1570165"/>
                <a:gd name="connsiteY4" fmla="*/ 1808934 h 3484138"/>
                <a:gd name="connsiteX5" fmla="*/ 824168 w 1570165"/>
                <a:gd name="connsiteY5" fmla="*/ 2910399 h 3484138"/>
                <a:gd name="connsiteX6" fmla="*/ 913320 w 1570165"/>
                <a:gd name="connsiteY6" fmla="*/ 2798959 h 3484138"/>
                <a:gd name="connsiteX7" fmla="*/ 1134044 w 1570165"/>
                <a:gd name="connsiteY7" fmla="*/ 2519998 h 3484138"/>
                <a:gd name="connsiteX8" fmla="*/ 1266336 w 1570165"/>
                <a:gd name="connsiteY8" fmla="*/ 2194303 h 3484138"/>
                <a:gd name="connsiteX9" fmla="*/ 1236857 w 1570165"/>
                <a:gd name="connsiteY9" fmla="*/ 2005214 h 3484138"/>
                <a:gd name="connsiteX10" fmla="*/ 1214569 w 1570165"/>
                <a:gd name="connsiteY10" fmla="*/ 1987238 h 3484138"/>
                <a:gd name="connsiteX11" fmla="*/ 1061428 w 1570165"/>
                <a:gd name="connsiteY11" fmla="*/ 1841287 h 3484138"/>
                <a:gd name="connsiteX12" fmla="*/ 1053519 w 1570165"/>
                <a:gd name="connsiteY12" fmla="*/ 1745665 h 3484138"/>
                <a:gd name="connsiteX13" fmla="*/ 1218883 w 1570165"/>
                <a:gd name="connsiteY13" fmla="*/ 1574549 h 3484138"/>
                <a:gd name="connsiteX14" fmla="*/ 1226792 w 1570165"/>
                <a:gd name="connsiteY14" fmla="*/ 1553699 h 3484138"/>
                <a:gd name="connsiteX15" fmla="*/ 1287186 w 1570165"/>
                <a:gd name="connsiteY15" fmla="*/ 1373237 h 3484138"/>
                <a:gd name="connsiteX16" fmla="*/ 1257707 w 1570165"/>
                <a:gd name="connsiteY16" fmla="*/ 1174081 h 3484138"/>
                <a:gd name="connsiteX17" fmla="*/ 1083717 w 1570165"/>
                <a:gd name="connsiteY17" fmla="*/ 868518 h 3484138"/>
                <a:gd name="connsiteX18" fmla="*/ 1024042 w 1570165"/>
                <a:gd name="connsiteY18" fmla="*/ 796622 h 3484138"/>
                <a:gd name="connsiteX19" fmla="*/ 896065 w 1570165"/>
                <a:gd name="connsiteY19" fmla="*/ 594589 h 3484138"/>
                <a:gd name="connsiteX20" fmla="*/ 883842 w 1570165"/>
                <a:gd name="connsiteY20" fmla="*/ 574460 h 3484138"/>
                <a:gd name="connsiteX21" fmla="*/ 994564 w 1570165"/>
                <a:gd name="connsiteY21" fmla="*/ 0 h 3484138"/>
                <a:gd name="connsiteX22" fmla="*/ 1033389 w 1570165"/>
                <a:gd name="connsiteY22" fmla="*/ 0 h 3484138"/>
                <a:gd name="connsiteX23" fmla="*/ 1221760 w 1570165"/>
                <a:gd name="connsiteY23" fmla="*/ 189089 h 3484138"/>
                <a:gd name="connsiteX24" fmla="*/ 1161366 w 1570165"/>
                <a:gd name="connsiteY24" fmla="*/ 378898 h 3484138"/>
                <a:gd name="connsiteX25" fmla="*/ 1051363 w 1570165"/>
                <a:gd name="connsiteY25" fmla="*/ 405500 h 3484138"/>
                <a:gd name="connsiteX26" fmla="*/ 1013977 w 1570165"/>
                <a:gd name="connsiteY26" fmla="*/ 405500 h 3484138"/>
                <a:gd name="connsiteX27" fmla="*/ 1026918 w 1570165"/>
                <a:gd name="connsiteY27" fmla="*/ 468770 h 3484138"/>
                <a:gd name="connsiteX28" fmla="*/ 1138358 w 1570165"/>
                <a:gd name="connsiteY28" fmla="*/ 631257 h 3484138"/>
                <a:gd name="connsiteX29" fmla="*/ 1252675 w 1570165"/>
                <a:gd name="connsiteY29" fmla="*/ 741979 h 3484138"/>
                <a:gd name="connsiteX30" fmla="*/ 1447516 w 1570165"/>
                <a:gd name="connsiteY30" fmla="*/ 972051 h 3484138"/>
                <a:gd name="connsiteX31" fmla="*/ 1492812 w 1570165"/>
                <a:gd name="connsiteY31" fmla="*/ 1023098 h 3484138"/>
                <a:gd name="connsiteX32" fmla="*/ 1569741 w 1570165"/>
                <a:gd name="connsiteY32" fmla="*/ 1244542 h 3484138"/>
                <a:gd name="connsiteX33" fmla="*/ 1506471 w 1570165"/>
                <a:gd name="connsiteY33" fmla="*/ 1440101 h 3484138"/>
                <a:gd name="connsiteX34" fmla="*/ 1374899 w 1570165"/>
                <a:gd name="connsiteY34" fmla="*/ 1600432 h 3484138"/>
                <a:gd name="connsiteX35" fmla="*/ 1475556 w 1570165"/>
                <a:gd name="connsiteY35" fmla="*/ 1755730 h 3484138"/>
                <a:gd name="connsiteX36" fmla="*/ 1465489 w 1570165"/>
                <a:gd name="connsiteY36" fmla="*/ 1849196 h 3484138"/>
                <a:gd name="connsiteX37" fmla="*/ 1393593 w 1570165"/>
                <a:gd name="connsiteY37" fmla="*/ 1949853 h 3484138"/>
                <a:gd name="connsiteX38" fmla="*/ 1405816 w 1570165"/>
                <a:gd name="connsiteY38" fmla="*/ 1962794 h 3484138"/>
                <a:gd name="connsiteX39" fmla="*/ 1522289 w 1570165"/>
                <a:gd name="connsiteY39" fmla="*/ 2166982 h 3484138"/>
                <a:gd name="connsiteX40" fmla="*/ 1458301 w 1570165"/>
                <a:gd name="connsiteY40" fmla="*/ 2467513 h 3484138"/>
                <a:gd name="connsiteX41" fmla="*/ 1375619 w 1570165"/>
                <a:gd name="connsiteY41" fmla="*/ 2552351 h 3484138"/>
                <a:gd name="connsiteX42" fmla="*/ 1001034 w 1570165"/>
                <a:gd name="connsiteY42" fmla="*/ 2969354 h 3484138"/>
                <a:gd name="connsiteX43" fmla="*/ 891032 w 1570165"/>
                <a:gd name="connsiteY43" fmla="*/ 3118902 h 3484138"/>
                <a:gd name="connsiteX44" fmla="*/ 883842 w 1570165"/>
                <a:gd name="connsiteY44" fmla="*/ 3130405 h 3484138"/>
                <a:gd name="connsiteX45" fmla="*/ 935608 w 1570165"/>
                <a:gd name="connsiteY45" fmla="*/ 3108835 h 3484138"/>
                <a:gd name="connsiteX46" fmla="*/ 1021884 w 1570165"/>
                <a:gd name="connsiteY46" fmla="*/ 3093017 h 3484138"/>
                <a:gd name="connsiteX47" fmla="*/ 1118947 w 1570165"/>
                <a:gd name="connsiteY47" fmla="*/ 3154849 h 3484138"/>
                <a:gd name="connsiteX48" fmla="*/ 1124697 w 1570165"/>
                <a:gd name="connsiteY48" fmla="*/ 3348972 h 3484138"/>
                <a:gd name="connsiteX49" fmla="*/ 970119 w 1570165"/>
                <a:gd name="connsiteY49" fmla="*/ 3474074 h 3484138"/>
                <a:gd name="connsiteX50" fmla="*/ 933452 w 1570165"/>
                <a:gd name="connsiteY50" fmla="*/ 3482700 h 3484138"/>
                <a:gd name="connsiteX51" fmla="*/ 893189 w 1570165"/>
                <a:gd name="connsiteY51" fmla="*/ 3484138 h 3484138"/>
                <a:gd name="connsiteX52" fmla="*/ 819854 w 1570165"/>
                <a:gd name="connsiteY52" fmla="*/ 3458974 h 3484138"/>
                <a:gd name="connsiteX53" fmla="*/ 719917 w 1570165"/>
                <a:gd name="connsiteY53" fmla="*/ 3316617 h 3484138"/>
                <a:gd name="connsiteX54" fmla="*/ 754428 w 1570165"/>
                <a:gd name="connsiteY54" fmla="*/ 3041971 h 3484138"/>
                <a:gd name="connsiteX55" fmla="*/ 752990 w 1570165"/>
                <a:gd name="connsiteY55" fmla="*/ 3011774 h 3484138"/>
                <a:gd name="connsiteX56" fmla="*/ 58462 w 1570165"/>
                <a:gd name="connsiteY56" fmla="*/ 1831222 h 3484138"/>
                <a:gd name="connsiteX57" fmla="*/ 77156 w 1570165"/>
                <a:gd name="connsiteY57" fmla="*/ 1651478 h 3484138"/>
                <a:gd name="connsiteX58" fmla="*/ 816978 w 1570165"/>
                <a:gd name="connsiteY58" fmla="*/ 468770 h 3484138"/>
                <a:gd name="connsiteX59" fmla="*/ 819136 w 1570165"/>
                <a:gd name="connsiteY59" fmla="*/ 445044 h 3484138"/>
                <a:gd name="connsiteX60" fmla="*/ 787501 w 1570165"/>
                <a:gd name="connsiteY60" fmla="*/ 170397 h 3484138"/>
                <a:gd name="connsiteX61" fmla="*/ 930576 w 1570165"/>
                <a:gd name="connsiteY61" fmla="*/ 19412 h 3484138"/>
                <a:gd name="connsiteX62" fmla="*/ 994564 w 1570165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726080 h 3484138"/>
                <a:gd name="connsiteX3" fmla="*/ 242489 w 1540016"/>
                <a:gd name="connsiteY3" fmla="*/ 1808934 h 3484138"/>
                <a:gd name="connsiteX4" fmla="*/ 147664 w 1540016"/>
                <a:gd name="connsiteY4" fmla="*/ 1808934 h 3484138"/>
                <a:gd name="connsiteX5" fmla="*/ 794019 w 1540016"/>
                <a:gd name="connsiteY5" fmla="*/ 2910399 h 3484138"/>
                <a:gd name="connsiteX6" fmla="*/ 883171 w 1540016"/>
                <a:gd name="connsiteY6" fmla="*/ 2798959 h 3484138"/>
                <a:gd name="connsiteX7" fmla="*/ 1103895 w 1540016"/>
                <a:gd name="connsiteY7" fmla="*/ 2519998 h 3484138"/>
                <a:gd name="connsiteX8" fmla="*/ 1236187 w 1540016"/>
                <a:gd name="connsiteY8" fmla="*/ 2194303 h 3484138"/>
                <a:gd name="connsiteX9" fmla="*/ 1206708 w 1540016"/>
                <a:gd name="connsiteY9" fmla="*/ 2005214 h 3484138"/>
                <a:gd name="connsiteX10" fmla="*/ 1184420 w 1540016"/>
                <a:gd name="connsiteY10" fmla="*/ 1987238 h 3484138"/>
                <a:gd name="connsiteX11" fmla="*/ 1031279 w 1540016"/>
                <a:gd name="connsiteY11" fmla="*/ 1841287 h 3484138"/>
                <a:gd name="connsiteX12" fmla="*/ 1023370 w 1540016"/>
                <a:gd name="connsiteY12" fmla="*/ 1745665 h 3484138"/>
                <a:gd name="connsiteX13" fmla="*/ 1188734 w 1540016"/>
                <a:gd name="connsiteY13" fmla="*/ 1574549 h 3484138"/>
                <a:gd name="connsiteX14" fmla="*/ 1196643 w 1540016"/>
                <a:gd name="connsiteY14" fmla="*/ 1553699 h 3484138"/>
                <a:gd name="connsiteX15" fmla="*/ 1257037 w 1540016"/>
                <a:gd name="connsiteY15" fmla="*/ 1373237 h 3484138"/>
                <a:gd name="connsiteX16" fmla="*/ 1227558 w 1540016"/>
                <a:gd name="connsiteY16" fmla="*/ 1174081 h 3484138"/>
                <a:gd name="connsiteX17" fmla="*/ 1053568 w 1540016"/>
                <a:gd name="connsiteY17" fmla="*/ 868518 h 3484138"/>
                <a:gd name="connsiteX18" fmla="*/ 993893 w 1540016"/>
                <a:gd name="connsiteY18" fmla="*/ 796622 h 3484138"/>
                <a:gd name="connsiteX19" fmla="*/ 865916 w 1540016"/>
                <a:gd name="connsiteY19" fmla="*/ 594589 h 3484138"/>
                <a:gd name="connsiteX20" fmla="*/ 853693 w 1540016"/>
                <a:gd name="connsiteY20" fmla="*/ 574460 h 3484138"/>
                <a:gd name="connsiteX21" fmla="*/ 964415 w 1540016"/>
                <a:gd name="connsiteY21" fmla="*/ 0 h 3484138"/>
                <a:gd name="connsiteX22" fmla="*/ 1003240 w 1540016"/>
                <a:gd name="connsiteY22" fmla="*/ 0 h 3484138"/>
                <a:gd name="connsiteX23" fmla="*/ 1191611 w 1540016"/>
                <a:gd name="connsiteY23" fmla="*/ 189089 h 3484138"/>
                <a:gd name="connsiteX24" fmla="*/ 1131217 w 1540016"/>
                <a:gd name="connsiteY24" fmla="*/ 378898 h 3484138"/>
                <a:gd name="connsiteX25" fmla="*/ 1021214 w 1540016"/>
                <a:gd name="connsiteY25" fmla="*/ 405500 h 3484138"/>
                <a:gd name="connsiteX26" fmla="*/ 983828 w 1540016"/>
                <a:gd name="connsiteY26" fmla="*/ 405500 h 3484138"/>
                <a:gd name="connsiteX27" fmla="*/ 996769 w 1540016"/>
                <a:gd name="connsiteY27" fmla="*/ 468770 h 3484138"/>
                <a:gd name="connsiteX28" fmla="*/ 1108209 w 1540016"/>
                <a:gd name="connsiteY28" fmla="*/ 631257 h 3484138"/>
                <a:gd name="connsiteX29" fmla="*/ 1222526 w 1540016"/>
                <a:gd name="connsiteY29" fmla="*/ 741979 h 3484138"/>
                <a:gd name="connsiteX30" fmla="*/ 1417367 w 1540016"/>
                <a:gd name="connsiteY30" fmla="*/ 972051 h 3484138"/>
                <a:gd name="connsiteX31" fmla="*/ 1462663 w 1540016"/>
                <a:gd name="connsiteY31" fmla="*/ 1023098 h 3484138"/>
                <a:gd name="connsiteX32" fmla="*/ 1539592 w 1540016"/>
                <a:gd name="connsiteY32" fmla="*/ 1244542 h 3484138"/>
                <a:gd name="connsiteX33" fmla="*/ 1476322 w 1540016"/>
                <a:gd name="connsiteY33" fmla="*/ 1440101 h 3484138"/>
                <a:gd name="connsiteX34" fmla="*/ 1344750 w 1540016"/>
                <a:gd name="connsiteY34" fmla="*/ 1600432 h 3484138"/>
                <a:gd name="connsiteX35" fmla="*/ 1445407 w 1540016"/>
                <a:gd name="connsiteY35" fmla="*/ 1755730 h 3484138"/>
                <a:gd name="connsiteX36" fmla="*/ 1435340 w 1540016"/>
                <a:gd name="connsiteY36" fmla="*/ 1849196 h 3484138"/>
                <a:gd name="connsiteX37" fmla="*/ 1363444 w 1540016"/>
                <a:gd name="connsiteY37" fmla="*/ 1949853 h 3484138"/>
                <a:gd name="connsiteX38" fmla="*/ 1375667 w 1540016"/>
                <a:gd name="connsiteY38" fmla="*/ 1962794 h 3484138"/>
                <a:gd name="connsiteX39" fmla="*/ 1492140 w 1540016"/>
                <a:gd name="connsiteY39" fmla="*/ 2166982 h 3484138"/>
                <a:gd name="connsiteX40" fmla="*/ 1428152 w 1540016"/>
                <a:gd name="connsiteY40" fmla="*/ 2467513 h 3484138"/>
                <a:gd name="connsiteX41" fmla="*/ 1345470 w 1540016"/>
                <a:gd name="connsiteY41" fmla="*/ 2552351 h 3484138"/>
                <a:gd name="connsiteX42" fmla="*/ 970885 w 1540016"/>
                <a:gd name="connsiteY42" fmla="*/ 2969354 h 3484138"/>
                <a:gd name="connsiteX43" fmla="*/ 860883 w 1540016"/>
                <a:gd name="connsiteY43" fmla="*/ 3118902 h 3484138"/>
                <a:gd name="connsiteX44" fmla="*/ 853693 w 1540016"/>
                <a:gd name="connsiteY44" fmla="*/ 3130405 h 3484138"/>
                <a:gd name="connsiteX45" fmla="*/ 905459 w 1540016"/>
                <a:gd name="connsiteY45" fmla="*/ 3108835 h 3484138"/>
                <a:gd name="connsiteX46" fmla="*/ 991735 w 1540016"/>
                <a:gd name="connsiteY46" fmla="*/ 3093017 h 3484138"/>
                <a:gd name="connsiteX47" fmla="*/ 1088798 w 1540016"/>
                <a:gd name="connsiteY47" fmla="*/ 3154849 h 3484138"/>
                <a:gd name="connsiteX48" fmla="*/ 1094548 w 1540016"/>
                <a:gd name="connsiteY48" fmla="*/ 3348972 h 3484138"/>
                <a:gd name="connsiteX49" fmla="*/ 939970 w 1540016"/>
                <a:gd name="connsiteY49" fmla="*/ 3474074 h 3484138"/>
                <a:gd name="connsiteX50" fmla="*/ 903303 w 1540016"/>
                <a:gd name="connsiteY50" fmla="*/ 3482700 h 3484138"/>
                <a:gd name="connsiteX51" fmla="*/ 863040 w 1540016"/>
                <a:gd name="connsiteY51" fmla="*/ 3484138 h 3484138"/>
                <a:gd name="connsiteX52" fmla="*/ 789705 w 1540016"/>
                <a:gd name="connsiteY52" fmla="*/ 3458974 h 3484138"/>
                <a:gd name="connsiteX53" fmla="*/ 689768 w 1540016"/>
                <a:gd name="connsiteY53" fmla="*/ 3316617 h 3484138"/>
                <a:gd name="connsiteX54" fmla="*/ 724279 w 1540016"/>
                <a:gd name="connsiteY54" fmla="*/ 3041971 h 3484138"/>
                <a:gd name="connsiteX55" fmla="*/ 722841 w 1540016"/>
                <a:gd name="connsiteY55" fmla="*/ 3011774 h 3484138"/>
                <a:gd name="connsiteX56" fmla="*/ 28313 w 1540016"/>
                <a:gd name="connsiteY56" fmla="*/ 1831222 h 3484138"/>
                <a:gd name="connsiteX57" fmla="*/ 47007 w 1540016"/>
                <a:gd name="connsiteY57" fmla="*/ 1651478 h 3484138"/>
                <a:gd name="connsiteX58" fmla="*/ 786829 w 1540016"/>
                <a:gd name="connsiteY58" fmla="*/ 468770 h 3484138"/>
                <a:gd name="connsiteX59" fmla="*/ 788987 w 1540016"/>
                <a:gd name="connsiteY59" fmla="*/ 445044 h 3484138"/>
                <a:gd name="connsiteX60" fmla="*/ 757352 w 1540016"/>
                <a:gd name="connsiteY60" fmla="*/ 170397 h 3484138"/>
                <a:gd name="connsiteX61" fmla="*/ 900427 w 1540016"/>
                <a:gd name="connsiteY61" fmla="*/ 19412 h 3484138"/>
                <a:gd name="connsiteX62" fmla="*/ 964415 w 1540016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808934 h 3484138"/>
                <a:gd name="connsiteX3" fmla="*/ 147664 w 1540016"/>
                <a:gd name="connsiteY3" fmla="*/ 1808934 h 3484138"/>
                <a:gd name="connsiteX4" fmla="*/ 794019 w 1540016"/>
                <a:gd name="connsiteY4" fmla="*/ 2910399 h 3484138"/>
                <a:gd name="connsiteX5" fmla="*/ 883171 w 1540016"/>
                <a:gd name="connsiteY5" fmla="*/ 2798959 h 3484138"/>
                <a:gd name="connsiteX6" fmla="*/ 1103895 w 1540016"/>
                <a:gd name="connsiteY6" fmla="*/ 2519998 h 3484138"/>
                <a:gd name="connsiteX7" fmla="*/ 1236187 w 1540016"/>
                <a:gd name="connsiteY7" fmla="*/ 2194303 h 3484138"/>
                <a:gd name="connsiteX8" fmla="*/ 1206708 w 1540016"/>
                <a:gd name="connsiteY8" fmla="*/ 2005214 h 3484138"/>
                <a:gd name="connsiteX9" fmla="*/ 1184420 w 1540016"/>
                <a:gd name="connsiteY9" fmla="*/ 1987238 h 3484138"/>
                <a:gd name="connsiteX10" fmla="*/ 1031279 w 1540016"/>
                <a:gd name="connsiteY10" fmla="*/ 1841287 h 3484138"/>
                <a:gd name="connsiteX11" fmla="*/ 1023370 w 1540016"/>
                <a:gd name="connsiteY11" fmla="*/ 1745665 h 3484138"/>
                <a:gd name="connsiteX12" fmla="*/ 1188734 w 1540016"/>
                <a:gd name="connsiteY12" fmla="*/ 1574549 h 3484138"/>
                <a:gd name="connsiteX13" fmla="*/ 1196643 w 1540016"/>
                <a:gd name="connsiteY13" fmla="*/ 1553699 h 3484138"/>
                <a:gd name="connsiteX14" fmla="*/ 1257037 w 1540016"/>
                <a:gd name="connsiteY14" fmla="*/ 1373237 h 3484138"/>
                <a:gd name="connsiteX15" fmla="*/ 1227558 w 1540016"/>
                <a:gd name="connsiteY15" fmla="*/ 1174081 h 3484138"/>
                <a:gd name="connsiteX16" fmla="*/ 1053568 w 1540016"/>
                <a:gd name="connsiteY16" fmla="*/ 868518 h 3484138"/>
                <a:gd name="connsiteX17" fmla="*/ 993893 w 1540016"/>
                <a:gd name="connsiteY17" fmla="*/ 796622 h 3484138"/>
                <a:gd name="connsiteX18" fmla="*/ 865916 w 1540016"/>
                <a:gd name="connsiteY18" fmla="*/ 594589 h 3484138"/>
                <a:gd name="connsiteX19" fmla="*/ 853693 w 1540016"/>
                <a:gd name="connsiteY19" fmla="*/ 574460 h 3484138"/>
                <a:gd name="connsiteX20" fmla="*/ 964415 w 1540016"/>
                <a:gd name="connsiteY20" fmla="*/ 0 h 3484138"/>
                <a:gd name="connsiteX21" fmla="*/ 1003240 w 1540016"/>
                <a:gd name="connsiteY21" fmla="*/ 0 h 3484138"/>
                <a:gd name="connsiteX22" fmla="*/ 1191611 w 1540016"/>
                <a:gd name="connsiteY22" fmla="*/ 189089 h 3484138"/>
                <a:gd name="connsiteX23" fmla="*/ 1131217 w 1540016"/>
                <a:gd name="connsiteY23" fmla="*/ 378898 h 3484138"/>
                <a:gd name="connsiteX24" fmla="*/ 1021214 w 1540016"/>
                <a:gd name="connsiteY24" fmla="*/ 405500 h 3484138"/>
                <a:gd name="connsiteX25" fmla="*/ 983828 w 1540016"/>
                <a:gd name="connsiteY25" fmla="*/ 405500 h 3484138"/>
                <a:gd name="connsiteX26" fmla="*/ 996769 w 1540016"/>
                <a:gd name="connsiteY26" fmla="*/ 468770 h 3484138"/>
                <a:gd name="connsiteX27" fmla="*/ 1108209 w 1540016"/>
                <a:gd name="connsiteY27" fmla="*/ 631257 h 3484138"/>
                <a:gd name="connsiteX28" fmla="*/ 1222526 w 1540016"/>
                <a:gd name="connsiteY28" fmla="*/ 741979 h 3484138"/>
                <a:gd name="connsiteX29" fmla="*/ 1417367 w 1540016"/>
                <a:gd name="connsiteY29" fmla="*/ 972051 h 3484138"/>
                <a:gd name="connsiteX30" fmla="*/ 1462663 w 1540016"/>
                <a:gd name="connsiteY30" fmla="*/ 1023098 h 3484138"/>
                <a:gd name="connsiteX31" fmla="*/ 1539592 w 1540016"/>
                <a:gd name="connsiteY31" fmla="*/ 1244542 h 3484138"/>
                <a:gd name="connsiteX32" fmla="*/ 1476322 w 1540016"/>
                <a:gd name="connsiteY32" fmla="*/ 1440101 h 3484138"/>
                <a:gd name="connsiteX33" fmla="*/ 1344750 w 1540016"/>
                <a:gd name="connsiteY33" fmla="*/ 1600432 h 3484138"/>
                <a:gd name="connsiteX34" fmla="*/ 1445407 w 1540016"/>
                <a:gd name="connsiteY34" fmla="*/ 1755730 h 3484138"/>
                <a:gd name="connsiteX35" fmla="*/ 1435340 w 1540016"/>
                <a:gd name="connsiteY35" fmla="*/ 1849196 h 3484138"/>
                <a:gd name="connsiteX36" fmla="*/ 1363444 w 1540016"/>
                <a:gd name="connsiteY36" fmla="*/ 1949853 h 3484138"/>
                <a:gd name="connsiteX37" fmla="*/ 1375667 w 1540016"/>
                <a:gd name="connsiteY37" fmla="*/ 1962794 h 3484138"/>
                <a:gd name="connsiteX38" fmla="*/ 1492140 w 1540016"/>
                <a:gd name="connsiteY38" fmla="*/ 2166982 h 3484138"/>
                <a:gd name="connsiteX39" fmla="*/ 1428152 w 1540016"/>
                <a:gd name="connsiteY39" fmla="*/ 2467513 h 3484138"/>
                <a:gd name="connsiteX40" fmla="*/ 1345470 w 1540016"/>
                <a:gd name="connsiteY40" fmla="*/ 2552351 h 3484138"/>
                <a:gd name="connsiteX41" fmla="*/ 970885 w 1540016"/>
                <a:gd name="connsiteY41" fmla="*/ 2969354 h 3484138"/>
                <a:gd name="connsiteX42" fmla="*/ 860883 w 1540016"/>
                <a:gd name="connsiteY42" fmla="*/ 3118902 h 3484138"/>
                <a:gd name="connsiteX43" fmla="*/ 853693 w 1540016"/>
                <a:gd name="connsiteY43" fmla="*/ 3130405 h 3484138"/>
                <a:gd name="connsiteX44" fmla="*/ 905459 w 1540016"/>
                <a:gd name="connsiteY44" fmla="*/ 3108835 h 3484138"/>
                <a:gd name="connsiteX45" fmla="*/ 991735 w 1540016"/>
                <a:gd name="connsiteY45" fmla="*/ 3093017 h 3484138"/>
                <a:gd name="connsiteX46" fmla="*/ 1088798 w 1540016"/>
                <a:gd name="connsiteY46" fmla="*/ 3154849 h 3484138"/>
                <a:gd name="connsiteX47" fmla="*/ 1094548 w 1540016"/>
                <a:gd name="connsiteY47" fmla="*/ 3348972 h 3484138"/>
                <a:gd name="connsiteX48" fmla="*/ 939970 w 1540016"/>
                <a:gd name="connsiteY48" fmla="*/ 3474074 h 3484138"/>
                <a:gd name="connsiteX49" fmla="*/ 903303 w 1540016"/>
                <a:gd name="connsiteY49" fmla="*/ 3482700 h 3484138"/>
                <a:gd name="connsiteX50" fmla="*/ 863040 w 1540016"/>
                <a:gd name="connsiteY50" fmla="*/ 3484138 h 3484138"/>
                <a:gd name="connsiteX51" fmla="*/ 789705 w 1540016"/>
                <a:gd name="connsiteY51" fmla="*/ 3458974 h 3484138"/>
                <a:gd name="connsiteX52" fmla="*/ 689768 w 1540016"/>
                <a:gd name="connsiteY52" fmla="*/ 3316617 h 3484138"/>
                <a:gd name="connsiteX53" fmla="*/ 724279 w 1540016"/>
                <a:gd name="connsiteY53" fmla="*/ 3041971 h 3484138"/>
                <a:gd name="connsiteX54" fmla="*/ 722841 w 1540016"/>
                <a:gd name="connsiteY54" fmla="*/ 3011774 h 3484138"/>
                <a:gd name="connsiteX55" fmla="*/ 28313 w 1540016"/>
                <a:gd name="connsiteY55" fmla="*/ 1831222 h 3484138"/>
                <a:gd name="connsiteX56" fmla="*/ 47007 w 1540016"/>
                <a:gd name="connsiteY56" fmla="*/ 1651478 h 3484138"/>
                <a:gd name="connsiteX57" fmla="*/ 786829 w 1540016"/>
                <a:gd name="connsiteY57" fmla="*/ 468770 h 3484138"/>
                <a:gd name="connsiteX58" fmla="*/ 788987 w 1540016"/>
                <a:gd name="connsiteY58" fmla="*/ 445044 h 3484138"/>
                <a:gd name="connsiteX59" fmla="*/ 757352 w 1540016"/>
                <a:gd name="connsiteY59" fmla="*/ 170397 h 3484138"/>
                <a:gd name="connsiteX60" fmla="*/ 900427 w 1540016"/>
                <a:gd name="connsiteY60" fmla="*/ 19412 h 3484138"/>
                <a:gd name="connsiteX61" fmla="*/ 964415 w 1540016"/>
                <a:gd name="connsiteY61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40016" h="3484138">
                  <a:moveTo>
                    <a:pt x="853693" y="574460"/>
                  </a:moveTo>
                  <a:lnTo>
                    <a:pt x="134723" y="1723377"/>
                  </a:lnTo>
                  <a:cubicBezTo>
                    <a:pt x="110205" y="1756015"/>
                    <a:pt x="122756" y="1763939"/>
                    <a:pt x="147664" y="1808934"/>
                  </a:cubicBezTo>
                  <a:lnTo>
                    <a:pt x="794019" y="2910399"/>
                  </a:lnTo>
                  <a:cubicBezTo>
                    <a:pt x="824216" y="2872294"/>
                    <a:pt x="850818" y="2833470"/>
                    <a:pt x="883171" y="2798959"/>
                  </a:cubicBezTo>
                  <a:cubicBezTo>
                    <a:pt x="964415" y="2711963"/>
                    <a:pt x="1039907" y="2620653"/>
                    <a:pt x="1103895" y="2519998"/>
                  </a:cubicBezTo>
                  <a:cubicBezTo>
                    <a:pt x="1167885" y="2419341"/>
                    <a:pt x="1221087" y="2314372"/>
                    <a:pt x="1236187" y="2194303"/>
                  </a:cubicBezTo>
                  <a:cubicBezTo>
                    <a:pt x="1244095" y="2128877"/>
                    <a:pt x="1236187" y="2065607"/>
                    <a:pt x="1206708" y="2005214"/>
                  </a:cubicBezTo>
                  <a:cubicBezTo>
                    <a:pt x="1201676" y="1995147"/>
                    <a:pt x="1195205" y="1990115"/>
                    <a:pt x="1184420" y="1987238"/>
                  </a:cubicBezTo>
                  <a:cubicBezTo>
                    <a:pt x="1106771" y="1967109"/>
                    <a:pt x="1055725" y="1918218"/>
                    <a:pt x="1031279" y="1841287"/>
                  </a:cubicBezTo>
                  <a:cubicBezTo>
                    <a:pt x="1016794" y="1805144"/>
                    <a:pt x="1017723" y="1794240"/>
                    <a:pt x="1023370" y="1745665"/>
                  </a:cubicBezTo>
                  <a:cubicBezTo>
                    <a:pt x="1045658" y="1653636"/>
                    <a:pt x="1101019" y="1596837"/>
                    <a:pt x="1188734" y="1574549"/>
                  </a:cubicBezTo>
                  <a:cubicBezTo>
                    <a:pt x="1192329" y="1565921"/>
                    <a:pt x="1193049" y="1558732"/>
                    <a:pt x="1196643" y="1553699"/>
                  </a:cubicBezTo>
                  <a:cubicBezTo>
                    <a:pt x="1232590" y="1499057"/>
                    <a:pt x="1252722" y="1438663"/>
                    <a:pt x="1257037" y="1373237"/>
                  </a:cubicBezTo>
                  <a:cubicBezTo>
                    <a:pt x="1261351" y="1304935"/>
                    <a:pt x="1249128" y="1238789"/>
                    <a:pt x="1227558" y="1174081"/>
                  </a:cubicBezTo>
                  <a:cubicBezTo>
                    <a:pt x="1189453" y="1061203"/>
                    <a:pt x="1126903" y="961984"/>
                    <a:pt x="1053568" y="868518"/>
                  </a:cubicBezTo>
                  <a:cubicBezTo>
                    <a:pt x="1034155" y="844074"/>
                    <a:pt x="1011149" y="822504"/>
                    <a:pt x="993893" y="796622"/>
                  </a:cubicBezTo>
                  <a:cubicBezTo>
                    <a:pt x="950035" y="730476"/>
                    <a:pt x="908336" y="662174"/>
                    <a:pt x="865916" y="594589"/>
                  </a:cubicBezTo>
                  <a:cubicBezTo>
                    <a:pt x="862321" y="588119"/>
                    <a:pt x="858727" y="582368"/>
                    <a:pt x="853693" y="574460"/>
                  </a:cubicBezTo>
                  <a:close/>
                  <a:moveTo>
                    <a:pt x="964415" y="0"/>
                  </a:moveTo>
                  <a:lnTo>
                    <a:pt x="1003240" y="0"/>
                  </a:lnTo>
                  <a:cubicBezTo>
                    <a:pt x="1105333" y="23726"/>
                    <a:pt x="1159256" y="99219"/>
                    <a:pt x="1191611" y="189089"/>
                  </a:cubicBezTo>
                  <a:cubicBezTo>
                    <a:pt x="1215337" y="255235"/>
                    <a:pt x="1203114" y="339355"/>
                    <a:pt x="1131217" y="378898"/>
                  </a:cubicBezTo>
                  <a:cubicBezTo>
                    <a:pt x="1096706" y="397592"/>
                    <a:pt x="1060039" y="404782"/>
                    <a:pt x="1021214" y="405500"/>
                  </a:cubicBezTo>
                  <a:lnTo>
                    <a:pt x="983828" y="405500"/>
                  </a:lnTo>
                  <a:cubicBezTo>
                    <a:pt x="980952" y="427788"/>
                    <a:pt x="988141" y="448638"/>
                    <a:pt x="996769" y="468770"/>
                  </a:cubicBezTo>
                  <a:cubicBezTo>
                    <a:pt x="1022652" y="530602"/>
                    <a:pt x="1062913" y="583086"/>
                    <a:pt x="1108209" y="631257"/>
                  </a:cubicBezTo>
                  <a:cubicBezTo>
                    <a:pt x="1144877" y="670082"/>
                    <a:pt x="1185140" y="704593"/>
                    <a:pt x="1222526" y="741979"/>
                  </a:cubicBezTo>
                  <a:cubicBezTo>
                    <a:pt x="1293704" y="813157"/>
                    <a:pt x="1362006" y="887212"/>
                    <a:pt x="1417367" y="972051"/>
                  </a:cubicBezTo>
                  <a:cubicBezTo>
                    <a:pt x="1429590" y="990743"/>
                    <a:pt x="1448284" y="1005842"/>
                    <a:pt x="1462663" y="1023098"/>
                  </a:cubicBezTo>
                  <a:cubicBezTo>
                    <a:pt x="1515147" y="1087806"/>
                    <a:pt x="1543906" y="1160420"/>
                    <a:pt x="1539592" y="1244542"/>
                  </a:cubicBezTo>
                  <a:cubicBezTo>
                    <a:pt x="1535997" y="1315000"/>
                    <a:pt x="1512271" y="1379708"/>
                    <a:pt x="1476322" y="1440101"/>
                  </a:cubicBezTo>
                  <a:cubicBezTo>
                    <a:pt x="1441093" y="1499777"/>
                    <a:pt x="1397955" y="1552979"/>
                    <a:pt x="1344750" y="1600432"/>
                  </a:cubicBezTo>
                  <a:cubicBezTo>
                    <a:pt x="1402988" y="1635661"/>
                    <a:pt x="1435340" y="1688147"/>
                    <a:pt x="1445407" y="1755730"/>
                  </a:cubicBezTo>
                  <a:cubicBezTo>
                    <a:pt x="1454408" y="1786885"/>
                    <a:pt x="1455171" y="1822160"/>
                    <a:pt x="1435340" y="1849196"/>
                  </a:cubicBezTo>
                  <a:cubicBezTo>
                    <a:pt x="1422399" y="1889460"/>
                    <a:pt x="1399393" y="1923251"/>
                    <a:pt x="1363444" y="1949853"/>
                  </a:cubicBezTo>
                  <a:cubicBezTo>
                    <a:pt x="1367758" y="1954165"/>
                    <a:pt x="1371353" y="1958480"/>
                    <a:pt x="1375667" y="1962794"/>
                  </a:cubicBezTo>
                  <a:cubicBezTo>
                    <a:pt x="1429590" y="2022469"/>
                    <a:pt x="1472010" y="2088613"/>
                    <a:pt x="1492140" y="2166982"/>
                  </a:cubicBezTo>
                  <a:cubicBezTo>
                    <a:pt x="1520180" y="2277704"/>
                    <a:pt x="1493578" y="2377641"/>
                    <a:pt x="1428152" y="2467513"/>
                  </a:cubicBezTo>
                  <a:cubicBezTo>
                    <a:pt x="1405144" y="2499148"/>
                    <a:pt x="1372791" y="2524310"/>
                    <a:pt x="1345470" y="2552351"/>
                  </a:cubicBezTo>
                  <a:cubicBezTo>
                    <a:pt x="1215337" y="2686081"/>
                    <a:pt x="1087359" y="2822685"/>
                    <a:pt x="970885" y="2969354"/>
                  </a:cubicBezTo>
                  <a:cubicBezTo>
                    <a:pt x="932062" y="3017527"/>
                    <a:pt x="897551" y="3069291"/>
                    <a:pt x="860883" y="3118902"/>
                  </a:cubicBezTo>
                  <a:cubicBezTo>
                    <a:pt x="858727" y="3121778"/>
                    <a:pt x="857289" y="3124652"/>
                    <a:pt x="853693" y="3130405"/>
                  </a:cubicBezTo>
                  <a:cubicBezTo>
                    <a:pt x="872386" y="3122496"/>
                    <a:pt x="888924" y="3114587"/>
                    <a:pt x="905459" y="3108835"/>
                  </a:cubicBezTo>
                  <a:cubicBezTo>
                    <a:pt x="932780" y="3098770"/>
                    <a:pt x="961538" y="3092299"/>
                    <a:pt x="991735" y="3093017"/>
                  </a:cubicBezTo>
                  <a:cubicBezTo>
                    <a:pt x="1036313" y="3094456"/>
                    <a:pt x="1070822" y="3113869"/>
                    <a:pt x="1088798" y="3154849"/>
                  </a:cubicBezTo>
                  <a:cubicBezTo>
                    <a:pt x="1116836" y="3218119"/>
                    <a:pt x="1121871" y="3283546"/>
                    <a:pt x="1094548" y="3348972"/>
                  </a:cubicBezTo>
                  <a:cubicBezTo>
                    <a:pt x="1065790" y="3417993"/>
                    <a:pt x="1009711" y="3455380"/>
                    <a:pt x="939970" y="3474074"/>
                  </a:cubicBezTo>
                  <a:lnTo>
                    <a:pt x="903303" y="3482700"/>
                  </a:lnTo>
                  <a:cubicBezTo>
                    <a:pt x="888924" y="3484138"/>
                    <a:pt x="875981" y="3484138"/>
                    <a:pt x="863040" y="3484138"/>
                  </a:cubicBezTo>
                  <a:cubicBezTo>
                    <a:pt x="838595" y="3476230"/>
                    <a:pt x="812713" y="3470479"/>
                    <a:pt x="789705" y="3458974"/>
                  </a:cubicBezTo>
                  <a:cubicBezTo>
                    <a:pt x="732188" y="3429498"/>
                    <a:pt x="703429" y="3377731"/>
                    <a:pt x="689768" y="3316617"/>
                  </a:cubicBezTo>
                  <a:cubicBezTo>
                    <a:pt x="668198" y="3220995"/>
                    <a:pt x="684736" y="3129685"/>
                    <a:pt x="724279" y="3041971"/>
                  </a:cubicBezTo>
                  <a:cubicBezTo>
                    <a:pt x="729312" y="3030468"/>
                    <a:pt x="729312" y="3022559"/>
                    <a:pt x="722841" y="3011774"/>
                  </a:cubicBezTo>
                  <a:lnTo>
                    <a:pt x="28313" y="1831222"/>
                  </a:lnTo>
                  <a:cubicBezTo>
                    <a:pt x="-14305" y="1744549"/>
                    <a:pt x="-9391" y="1750867"/>
                    <a:pt x="47007" y="1651478"/>
                  </a:cubicBezTo>
                  <a:cubicBezTo>
                    <a:pt x="175271" y="1425440"/>
                    <a:pt x="540222" y="863006"/>
                    <a:pt x="786829" y="468770"/>
                  </a:cubicBezTo>
                  <a:cubicBezTo>
                    <a:pt x="791861" y="460141"/>
                    <a:pt x="792581" y="454391"/>
                    <a:pt x="788987" y="445044"/>
                  </a:cubicBezTo>
                  <a:cubicBezTo>
                    <a:pt x="755194" y="355892"/>
                    <a:pt x="737220" y="264582"/>
                    <a:pt x="757352" y="170397"/>
                  </a:cubicBezTo>
                  <a:cubicBezTo>
                    <a:pt x="773888" y="92028"/>
                    <a:pt x="819902" y="39544"/>
                    <a:pt x="900427" y="19412"/>
                  </a:cubicBezTo>
                  <a:cubicBezTo>
                    <a:pt x="921995" y="13661"/>
                    <a:pt x="942847" y="6471"/>
                    <a:pt x="964415" y="0"/>
                  </a:cubicBezTo>
                  <a:close/>
                </a:path>
              </a:pathLst>
            </a:custGeom>
            <a:solidFill>
              <a:schemeClr val="accent2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4519D6-C5B3-4F40-B763-0958A5627A70}"/>
              </a:ext>
            </a:extLst>
          </p:cNvPr>
          <p:cNvSpPr txBox="1"/>
          <p:nvPr/>
        </p:nvSpPr>
        <p:spPr>
          <a:xfrm>
            <a:off x="8291720" y="384154"/>
            <a:ext cx="319667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3E63E-0BA3-4642-8644-8474EDB8C46A}"/>
              </a:ext>
            </a:extLst>
          </p:cNvPr>
          <p:cNvSpPr txBox="1"/>
          <p:nvPr/>
        </p:nvSpPr>
        <p:spPr>
          <a:xfrm>
            <a:off x="898528" y="689789"/>
            <a:ext cx="683145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600" b="1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C5964-5C86-4032-87B9-B0644C6CC50E}"/>
              </a:ext>
            </a:extLst>
          </p:cNvPr>
          <p:cNvSpPr txBox="1"/>
          <p:nvPr/>
        </p:nvSpPr>
        <p:spPr>
          <a:xfrm>
            <a:off x="898528" y="1274564"/>
            <a:ext cx="6831450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21883" y="41903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DF007F-9F3D-4B06-B51F-F0A58E97ABA4}"/>
              </a:ext>
            </a:extLst>
          </p:cNvPr>
          <p:cNvSpPr txBox="1"/>
          <p:nvPr/>
        </p:nvSpPr>
        <p:spPr>
          <a:xfrm>
            <a:off x="658921" y="386239"/>
            <a:ext cx="370987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</a:t>
            </a:r>
          </a:p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FF372428-3A13-42BF-8C65-26A791950F7F}"/>
              </a:ext>
            </a:extLst>
          </p:cNvPr>
          <p:cNvSpPr/>
          <p:nvPr/>
        </p:nvSpPr>
        <p:spPr>
          <a:xfrm rot="10800000" flipV="1">
            <a:off x="2972125" y="2600889"/>
            <a:ext cx="1839766" cy="1574810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62A29-DCD2-4D97-AB45-187BED546198}"/>
              </a:ext>
            </a:extLst>
          </p:cNvPr>
          <p:cNvSpPr txBox="1"/>
          <p:nvPr/>
        </p:nvSpPr>
        <p:spPr>
          <a:xfrm>
            <a:off x="3379468" y="2726573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CA875786-17F2-464D-A493-2DC824D1885C}"/>
              </a:ext>
            </a:extLst>
          </p:cNvPr>
          <p:cNvGrpSpPr/>
          <p:nvPr/>
        </p:nvGrpSpPr>
        <p:grpSpPr>
          <a:xfrm>
            <a:off x="5612569" y="520811"/>
            <a:ext cx="5920510" cy="2693575"/>
            <a:chOff x="2153462" y="1916832"/>
            <a:chExt cx="7911018" cy="26935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42EDA2-6A80-4E3F-8FA1-20E26C722893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5A480-2189-41D0-BB93-BA12559F2513}"/>
                </a:ext>
              </a:extLst>
            </p:cNvPr>
            <p:cNvSpPr txBox="1"/>
            <p:nvPr/>
          </p:nvSpPr>
          <p:spPr>
            <a:xfrm>
              <a:off x="2153462" y="2671415"/>
              <a:ext cx="791101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  <p:grpSp>
        <p:nvGrpSpPr>
          <p:cNvPr id="10" name="그룹 2">
            <a:extLst>
              <a:ext uri="{FF2B5EF4-FFF2-40B4-BE49-F238E27FC236}">
                <a16:creationId xmlns:a16="http://schemas.microsoft.com/office/drawing/2014/main" id="{53143368-874C-4F47-849B-DC59542AFE8A}"/>
              </a:ext>
            </a:extLst>
          </p:cNvPr>
          <p:cNvGrpSpPr/>
          <p:nvPr/>
        </p:nvGrpSpPr>
        <p:grpSpPr>
          <a:xfrm>
            <a:off x="5612569" y="3380452"/>
            <a:ext cx="5920510" cy="2693575"/>
            <a:chOff x="2153462" y="1916832"/>
            <a:chExt cx="7911018" cy="26935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3B3CE2-576B-4408-986A-0215D632EEF1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EAEFD-D3DE-452E-9368-562894CC3188}"/>
                </a:ext>
              </a:extLst>
            </p:cNvPr>
            <p:cNvSpPr txBox="1"/>
            <p:nvPr/>
          </p:nvSpPr>
          <p:spPr>
            <a:xfrm>
              <a:off x="2153462" y="2671415"/>
              <a:ext cx="791101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893B8248-57F8-4520-A2BC-754577A70F4A}"/>
              </a:ext>
            </a:extLst>
          </p:cNvPr>
          <p:cNvGrpSpPr/>
          <p:nvPr/>
        </p:nvGrpSpPr>
        <p:grpSpPr>
          <a:xfrm>
            <a:off x="0" y="5202132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29FF8B-9885-4E86-835E-E6C26210E42A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BFB967-2B68-4F55-A491-415D5495EA6B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36234B7F-0847-4F2F-B540-E05AA535259E}"/>
              </a:ext>
            </a:extLst>
          </p:cNvPr>
          <p:cNvGrpSpPr/>
          <p:nvPr/>
        </p:nvGrpSpPr>
        <p:grpSpPr>
          <a:xfrm>
            <a:off x="3061385" y="1362866"/>
            <a:ext cx="1629249" cy="1100567"/>
            <a:chOff x="4344887" y="4634480"/>
            <a:chExt cx="3484138" cy="2353557"/>
          </a:xfrm>
        </p:grpSpPr>
        <p:sp>
          <p:nvSpPr>
            <p:cNvPr id="4" name="Freeform: Shape 24">
              <a:extLst>
                <a:ext uri="{FF2B5EF4-FFF2-40B4-BE49-F238E27FC236}">
                  <a16:creationId xmlns:a16="http://schemas.microsoft.com/office/drawing/2014/main" id="{A79CF33D-A309-4FA4-974F-E32316497DD6}"/>
                </a:ext>
              </a:extLst>
            </p:cNvPr>
            <p:cNvSpPr/>
            <p:nvPr/>
          </p:nvSpPr>
          <p:spPr>
            <a:xfrm rot="16200000">
              <a:off x="5061365" y="5704869"/>
              <a:ext cx="2109069" cy="457267"/>
            </a:xfrm>
            <a:custGeom>
              <a:avLst/>
              <a:gdLst>
                <a:gd name="connsiteX0" fmla="*/ 2109069 w 2109069"/>
                <a:gd name="connsiteY0" fmla="*/ 182971 h 457267"/>
                <a:gd name="connsiteX1" fmla="*/ 2109069 w 2109069"/>
                <a:gd name="connsiteY1" fmla="*/ 274298 h 457267"/>
                <a:gd name="connsiteX2" fmla="*/ 573564 w 2109069"/>
                <a:gd name="connsiteY2" fmla="*/ 274298 h 457267"/>
                <a:gd name="connsiteX3" fmla="*/ 573564 w 2109069"/>
                <a:gd name="connsiteY3" fmla="*/ 281640 h 457267"/>
                <a:gd name="connsiteX4" fmla="*/ 557204 w 2109069"/>
                <a:gd name="connsiteY4" fmla="*/ 281837 h 457267"/>
                <a:gd name="connsiteX5" fmla="*/ 545699 w 2109069"/>
                <a:gd name="connsiteY5" fmla="*/ 290466 h 457267"/>
                <a:gd name="connsiteX6" fmla="*/ 394715 w 2109069"/>
                <a:gd name="connsiteY6" fmla="*/ 449358 h 457267"/>
                <a:gd name="connsiteX7" fmla="*/ 378180 w 2109069"/>
                <a:gd name="connsiteY7" fmla="*/ 457267 h 457267"/>
                <a:gd name="connsiteX8" fmla="*/ 7909 w 2109069"/>
                <a:gd name="connsiteY8" fmla="*/ 451514 h 457267"/>
                <a:gd name="connsiteX9" fmla="*/ 0 w 2109069"/>
                <a:gd name="connsiteY9" fmla="*/ 450796 h 457267"/>
                <a:gd name="connsiteX10" fmla="*/ 257391 w 2109069"/>
                <a:gd name="connsiteY10" fmla="*/ 226476 h 457267"/>
                <a:gd name="connsiteX11" fmla="*/ 30917 w 2109069"/>
                <a:gd name="connsiteY11" fmla="*/ 0 h 457267"/>
                <a:gd name="connsiteX12" fmla="*/ 73335 w 2109069"/>
                <a:gd name="connsiteY12" fmla="*/ 2158 h 457267"/>
                <a:gd name="connsiteX13" fmla="*/ 402624 w 2109069"/>
                <a:gd name="connsiteY13" fmla="*/ 22288 h 457267"/>
                <a:gd name="connsiteX14" fmla="*/ 422036 w 2109069"/>
                <a:gd name="connsiteY14" fmla="*/ 33073 h 457267"/>
                <a:gd name="connsiteX15" fmla="*/ 543383 w 2109069"/>
                <a:gd name="connsiteY15" fmla="*/ 182971 h 45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9069" h="457267">
                  <a:moveTo>
                    <a:pt x="2109069" y="182971"/>
                  </a:moveTo>
                  <a:lnTo>
                    <a:pt x="2109069" y="274298"/>
                  </a:lnTo>
                  <a:lnTo>
                    <a:pt x="573564" y="274298"/>
                  </a:lnTo>
                  <a:lnTo>
                    <a:pt x="573564" y="281640"/>
                  </a:lnTo>
                  <a:lnTo>
                    <a:pt x="557204" y="281837"/>
                  </a:lnTo>
                  <a:cubicBezTo>
                    <a:pt x="552889" y="281837"/>
                    <a:pt x="548575" y="286869"/>
                    <a:pt x="545699" y="290466"/>
                  </a:cubicBezTo>
                  <a:cubicBezTo>
                    <a:pt x="495372" y="343668"/>
                    <a:pt x="445044" y="396873"/>
                    <a:pt x="394715" y="449358"/>
                  </a:cubicBezTo>
                  <a:cubicBezTo>
                    <a:pt x="391121" y="453672"/>
                    <a:pt x="383930" y="457267"/>
                    <a:pt x="378180" y="457267"/>
                  </a:cubicBezTo>
                  <a:cubicBezTo>
                    <a:pt x="254517" y="455828"/>
                    <a:pt x="130854" y="453672"/>
                    <a:pt x="7909" y="451514"/>
                  </a:cubicBezTo>
                  <a:cubicBezTo>
                    <a:pt x="6471" y="451514"/>
                    <a:pt x="4314" y="451514"/>
                    <a:pt x="0" y="450796"/>
                  </a:cubicBezTo>
                  <a:cubicBezTo>
                    <a:pt x="86996" y="375303"/>
                    <a:pt x="171833" y="301249"/>
                    <a:pt x="257391" y="226476"/>
                  </a:cubicBezTo>
                  <a:cubicBezTo>
                    <a:pt x="181900" y="150985"/>
                    <a:pt x="107128" y="76210"/>
                    <a:pt x="30917" y="0"/>
                  </a:cubicBezTo>
                  <a:cubicBezTo>
                    <a:pt x="46014" y="720"/>
                    <a:pt x="59675" y="1438"/>
                    <a:pt x="73335" y="2158"/>
                  </a:cubicBezTo>
                  <a:cubicBezTo>
                    <a:pt x="183338" y="8628"/>
                    <a:pt x="292622" y="15099"/>
                    <a:pt x="402624" y="22288"/>
                  </a:cubicBezTo>
                  <a:cubicBezTo>
                    <a:pt x="409095" y="23008"/>
                    <a:pt x="417723" y="27322"/>
                    <a:pt x="422036" y="33073"/>
                  </a:cubicBezTo>
                  <a:lnTo>
                    <a:pt x="543383" y="182971"/>
                  </a:lnTo>
                  <a:close/>
                </a:path>
              </a:pathLst>
            </a:custGeom>
            <a:solidFill>
              <a:schemeClr val="accent1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25">
              <a:extLst>
                <a:ext uri="{FF2B5EF4-FFF2-40B4-BE49-F238E27FC236}">
                  <a16:creationId xmlns:a16="http://schemas.microsoft.com/office/drawing/2014/main" id="{EFAF0851-6749-4EA9-868E-73854DA76659}"/>
                </a:ext>
              </a:extLst>
            </p:cNvPr>
            <p:cNvSpPr/>
            <p:nvPr/>
          </p:nvSpPr>
          <p:spPr>
            <a:xfrm rot="16200000">
              <a:off x="5316948" y="3662419"/>
              <a:ext cx="1540016" cy="3484138"/>
            </a:xfrm>
            <a:custGeom>
              <a:avLst/>
              <a:gdLst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88569 w 1688569"/>
                <a:gd name="connsiteY40" fmla="*/ 1845005 h 3484138"/>
                <a:gd name="connsiteX41" fmla="*/ 1626295 w 1688569"/>
                <a:gd name="connsiteY41" fmla="*/ 1843445 h 3484138"/>
                <a:gd name="connsiteX42" fmla="*/ 1465963 w 1688569"/>
                <a:gd name="connsiteY42" fmla="*/ 1839131 h 3484138"/>
                <a:gd name="connsiteX43" fmla="*/ 1450145 w 1688569"/>
                <a:gd name="connsiteY43" fmla="*/ 1849196 h 3484138"/>
                <a:gd name="connsiteX44" fmla="*/ 1378249 w 1688569"/>
                <a:gd name="connsiteY44" fmla="*/ 1949853 h 3484138"/>
                <a:gd name="connsiteX45" fmla="*/ 1390472 w 1688569"/>
                <a:gd name="connsiteY45" fmla="*/ 1962794 h 3484138"/>
                <a:gd name="connsiteX46" fmla="*/ 1506945 w 1688569"/>
                <a:gd name="connsiteY46" fmla="*/ 2166982 h 3484138"/>
                <a:gd name="connsiteX47" fmla="*/ 1442957 w 1688569"/>
                <a:gd name="connsiteY47" fmla="*/ 2467513 h 3484138"/>
                <a:gd name="connsiteX48" fmla="*/ 1360275 w 1688569"/>
                <a:gd name="connsiteY48" fmla="*/ 2552351 h 3484138"/>
                <a:gd name="connsiteX49" fmla="*/ 985690 w 1688569"/>
                <a:gd name="connsiteY49" fmla="*/ 2969354 h 3484138"/>
                <a:gd name="connsiteX50" fmla="*/ 875688 w 1688569"/>
                <a:gd name="connsiteY50" fmla="*/ 3118902 h 3484138"/>
                <a:gd name="connsiteX51" fmla="*/ 868498 w 1688569"/>
                <a:gd name="connsiteY51" fmla="*/ 3130405 h 3484138"/>
                <a:gd name="connsiteX52" fmla="*/ 920264 w 1688569"/>
                <a:gd name="connsiteY52" fmla="*/ 3108835 h 3484138"/>
                <a:gd name="connsiteX53" fmla="*/ 1006540 w 1688569"/>
                <a:gd name="connsiteY53" fmla="*/ 3093017 h 3484138"/>
                <a:gd name="connsiteX54" fmla="*/ 1103603 w 1688569"/>
                <a:gd name="connsiteY54" fmla="*/ 3154849 h 3484138"/>
                <a:gd name="connsiteX55" fmla="*/ 1109353 w 1688569"/>
                <a:gd name="connsiteY55" fmla="*/ 3348972 h 3484138"/>
                <a:gd name="connsiteX56" fmla="*/ 954775 w 1688569"/>
                <a:gd name="connsiteY56" fmla="*/ 3474074 h 3484138"/>
                <a:gd name="connsiteX57" fmla="*/ 918108 w 1688569"/>
                <a:gd name="connsiteY57" fmla="*/ 3482700 h 3484138"/>
                <a:gd name="connsiteX58" fmla="*/ 877845 w 1688569"/>
                <a:gd name="connsiteY58" fmla="*/ 3484138 h 3484138"/>
                <a:gd name="connsiteX59" fmla="*/ 804510 w 1688569"/>
                <a:gd name="connsiteY59" fmla="*/ 3458974 h 3484138"/>
                <a:gd name="connsiteX60" fmla="*/ 704573 w 1688569"/>
                <a:gd name="connsiteY60" fmla="*/ 3316617 h 3484138"/>
                <a:gd name="connsiteX61" fmla="*/ 739084 w 1688569"/>
                <a:gd name="connsiteY61" fmla="*/ 3041971 h 3484138"/>
                <a:gd name="connsiteX62" fmla="*/ 737646 w 1688569"/>
                <a:gd name="connsiteY62" fmla="*/ 3011774 h 3484138"/>
                <a:gd name="connsiteX63" fmla="*/ 43118 w 1688569"/>
                <a:gd name="connsiteY63" fmla="*/ 1831222 h 3484138"/>
                <a:gd name="connsiteX64" fmla="*/ 30177 w 1688569"/>
                <a:gd name="connsiteY64" fmla="*/ 1802464 h 3484138"/>
                <a:gd name="connsiteX65" fmla="*/ 0 w 1688569"/>
                <a:gd name="connsiteY65" fmla="*/ 1802827 h 3484138"/>
                <a:gd name="connsiteX66" fmla="*/ 0 w 1688569"/>
                <a:gd name="connsiteY66" fmla="*/ 1719062 h 3484138"/>
                <a:gd name="connsiteX67" fmla="*/ 36648 w 1688569"/>
                <a:gd name="connsiteY67" fmla="*/ 1719062 h 3484138"/>
                <a:gd name="connsiteX68" fmla="*/ 38086 w 1688569"/>
                <a:gd name="connsiteY68" fmla="*/ 1716186 h 3484138"/>
                <a:gd name="connsiteX69" fmla="*/ 61812 w 1688569"/>
                <a:gd name="connsiteY69" fmla="*/ 1651478 h 3484138"/>
                <a:gd name="connsiteX70" fmla="*/ 801634 w 1688569"/>
                <a:gd name="connsiteY70" fmla="*/ 468770 h 3484138"/>
                <a:gd name="connsiteX71" fmla="*/ 803792 w 1688569"/>
                <a:gd name="connsiteY71" fmla="*/ 445044 h 3484138"/>
                <a:gd name="connsiteX72" fmla="*/ 772157 w 1688569"/>
                <a:gd name="connsiteY72" fmla="*/ 170397 h 3484138"/>
                <a:gd name="connsiteX73" fmla="*/ 915232 w 1688569"/>
                <a:gd name="connsiteY73" fmla="*/ 19412 h 3484138"/>
                <a:gd name="connsiteX74" fmla="*/ 979220 w 1688569"/>
                <a:gd name="connsiteY74" fmla="*/ 0 h 3484138"/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26295 w 1688569"/>
                <a:gd name="connsiteY40" fmla="*/ 1843445 h 3484138"/>
                <a:gd name="connsiteX41" fmla="*/ 1465963 w 1688569"/>
                <a:gd name="connsiteY41" fmla="*/ 1839131 h 3484138"/>
                <a:gd name="connsiteX42" fmla="*/ 1450145 w 1688569"/>
                <a:gd name="connsiteY42" fmla="*/ 1849196 h 3484138"/>
                <a:gd name="connsiteX43" fmla="*/ 1378249 w 1688569"/>
                <a:gd name="connsiteY43" fmla="*/ 1949853 h 3484138"/>
                <a:gd name="connsiteX44" fmla="*/ 1390472 w 1688569"/>
                <a:gd name="connsiteY44" fmla="*/ 1962794 h 3484138"/>
                <a:gd name="connsiteX45" fmla="*/ 1506945 w 1688569"/>
                <a:gd name="connsiteY45" fmla="*/ 2166982 h 3484138"/>
                <a:gd name="connsiteX46" fmla="*/ 1442957 w 1688569"/>
                <a:gd name="connsiteY46" fmla="*/ 2467513 h 3484138"/>
                <a:gd name="connsiteX47" fmla="*/ 1360275 w 1688569"/>
                <a:gd name="connsiteY47" fmla="*/ 2552351 h 3484138"/>
                <a:gd name="connsiteX48" fmla="*/ 985690 w 1688569"/>
                <a:gd name="connsiteY48" fmla="*/ 2969354 h 3484138"/>
                <a:gd name="connsiteX49" fmla="*/ 875688 w 1688569"/>
                <a:gd name="connsiteY49" fmla="*/ 3118902 h 3484138"/>
                <a:gd name="connsiteX50" fmla="*/ 868498 w 1688569"/>
                <a:gd name="connsiteY50" fmla="*/ 3130405 h 3484138"/>
                <a:gd name="connsiteX51" fmla="*/ 920264 w 1688569"/>
                <a:gd name="connsiteY51" fmla="*/ 3108835 h 3484138"/>
                <a:gd name="connsiteX52" fmla="*/ 1006540 w 1688569"/>
                <a:gd name="connsiteY52" fmla="*/ 3093017 h 3484138"/>
                <a:gd name="connsiteX53" fmla="*/ 1103603 w 1688569"/>
                <a:gd name="connsiteY53" fmla="*/ 3154849 h 3484138"/>
                <a:gd name="connsiteX54" fmla="*/ 1109353 w 1688569"/>
                <a:gd name="connsiteY54" fmla="*/ 3348972 h 3484138"/>
                <a:gd name="connsiteX55" fmla="*/ 954775 w 1688569"/>
                <a:gd name="connsiteY55" fmla="*/ 3474074 h 3484138"/>
                <a:gd name="connsiteX56" fmla="*/ 918108 w 1688569"/>
                <a:gd name="connsiteY56" fmla="*/ 3482700 h 3484138"/>
                <a:gd name="connsiteX57" fmla="*/ 877845 w 1688569"/>
                <a:gd name="connsiteY57" fmla="*/ 3484138 h 3484138"/>
                <a:gd name="connsiteX58" fmla="*/ 804510 w 1688569"/>
                <a:gd name="connsiteY58" fmla="*/ 3458974 h 3484138"/>
                <a:gd name="connsiteX59" fmla="*/ 704573 w 1688569"/>
                <a:gd name="connsiteY59" fmla="*/ 3316617 h 3484138"/>
                <a:gd name="connsiteX60" fmla="*/ 739084 w 1688569"/>
                <a:gd name="connsiteY60" fmla="*/ 3041971 h 3484138"/>
                <a:gd name="connsiteX61" fmla="*/ 737646 w 1688569"/>
                <a:gd name="connsiteY61" fmla="*/ 3011774 h 3484138"/>
                <a:gd name="connsiteX62" fmla="*/ 43118 w 1688569"/>
                <a:gd name="connsiteY62" fmla="*/ 1831222 h 3484138"/>
                <a:gd name="connsiteX63" fmla="*/ 30177 w 1688569"/>
                <a:gd name="connsiteY63" fmla="*/ 1802464 h 3484138"/>
                <a:gd name="connsiteX64" fmla="*/ 0 w 1688569"/>
                <a:gd name="connsiteY64" fmla="*/ 1802827 h 3484138"/>
                <a:gd name="connsiteX65" fmla="*/ 0 w 1688569"/>
                <a:gd name="connsiteY65" fmla="*/ 1719062 h 3484138"/>
                <a:gd name="connsiteX66" fmla="*/ 36648 w 1688569"/>
                <a:gd name="connsiteY66" fmla="*/ 1719062 h 3484138"/>
                <a:gd name="connsiteX67" fmla="*/ 38086 w 1688569"/>
                <a:gd name="connsiteY67" fmla="*/ 1716186 h 3484138"/>
                <a:gd name="connsiteX68" fmla="*/ 61812 w 1688569"/>
                <a:gd name="connsiteY68" fmla="*/ 1651478 h 3484138"/>
                <a:gd name="connsiteX69" fmla="*/ 801634 w 1688569"/>
                <a:gd name="connsiteY69" fmla="*/ 468770 h 3484138"/>
                <a:gd name="connsiteX70" fmla="*/ 803792 w 1688569"/>
                <a:gd name="connsiteY70" fmla="*/ 445044 h 3484138"/>
                <a:gd name="connsiteX71" fmla="*/ 772157 w 1688569"/>
                <a:gd name="connsiteY71" fmla="*/ 170397 h 3484138"/>
                <a:gd name="connsiteX72" fmla="*/ 915232 w 1688569"/>
                <a:gd name="connsiteY72" fmla="*/ 19412 h 3484138"/>
                <a:gd name="connsiteX73" fmla="*/ 979220 w 1688569"/>
                <a:gd name="connsiteY73" fmla="*/ 0 h 3484138"/>
                <a:gd name="connsiteX0" fmla="*/ 868498 w 1626295"/>
                <a:gd name="connsiteY0" fmla="*/ 574460 h 3484138"/>
                <a:gd name="connsiteX1" fmla="*/ 149528 w 1626295"/>
                <a:gd name="connsiteY1" fmla="*/ 1723377 h 3484138"/>
                <a:gd name="connsiteX2" fmla="*/ 257294 w 1626295"/>
                <a:gd name="connsiteY2" fmla="*/ 1726080 h 3484138"/>
                <a:gd name="connsiteX3" fmla="*/ 257294 w 1626295"/>
                <a:gd name="connsiteY3" fmla="*/ 1808934 h 3484138"/>
                <a:gd name="connsiteX4" fmla="*/ 162469 w 1626295"/>
                <a:gd name="connsiteY4" fmla="*/ 1808934 h 3484138"/>
                <a:gd name="connsiteX5" fmla="*/ 808824 w 1626295"/>
                <a:gd name="connsiteY5" fmla="*/ 2910399 h 3484138"/>
                <a:gd name="connsiteX6" fmla="*/ 897976 w 1626295"/>
                <a:gd name="connsiteY6" fmla="*/ 2798959 h 3484138"/>
                <a:gd name="connsiteX7" fmla="*/ 1118700 w 1626295"/>
                <a:gd name="connsiteY7" fmla="*/ 2519998 h 3484138"/>
                <a:gd name="connsiteX8" fmla="*/ 1250992 w 1626295"/>
                <a:gd name="connsiteY8" fmla="*/ 2194303 h 3484138"/>
                <a:gd name="connsiteX9" fmla="*/ 1221513 w 1626295"/>
                <a:gd name="connsiteY9" fmla="*/ 2005214 h 3484138"/>
                <a:gd name="connsiteX10" fmla="*/ 1199225 w 1626295"/>
                <a:gd name="connsiteY10" fmla="*/ 1987238 h 3484138"/>
                <a:gd name="connsiteX11" fmla="*/ 1046084 w 1626295"/>
                <a:gd name="connsiteY11" fmla="*/ 1841287 h 3484138"/>
                <a:gd name="connsiteX12" fmla="*/ 1028830 w 1626295"/>
                <a:gd name="connsiteY12" fmla="*/ 1828346 h 3484138"/>
                <a:gd name="connsiteX13" fmla="*/ 941471 w 1626295"/>
                <a:gd name="connsiteY13" fmla="*/ 1826141 h 3484138"/>
                <a:gd name="connsiteX14" fmla="*/ 941471 w 1626295"/>
                <a:gd name="connsiteY14" fmla="*/ 1743239 h 3484138"/>
                <a:gd name="connsiteX15" fmla="*/ 1038175 w 1626295"/>
                <a:gd name="connsiteY15" fmla="*/ 1745665 h 3484138"/>
                <a:gd name="connsiteX16" fmla="*/ 1203539 w 1626295"/>
                <a:gd name="connsiteY16" fmla="*/ 1574549 h 3484138"/>
                <a:gd name="connsiteX17" fmla="*/ 1211448 w 1626295"/>
                <a:gd name="connsiteY17" fmla="*/ 1553699 h 3484138"/>
                <a:gd name="connsiteX18" fmla="*/ 1271842 w 1626295"/>
                <a:gd name="connsiteY18" fmla="*/ 1373237 h 3484138"/>
                <a:gd name="connsiteX19" fmla="*/ 1242363 w 1626295"/>
                <a:gd name="connsiteY19" fmla="*/ 1174081 h 3484138"/>
                <a:gd name="connsiteX20" fmla="*/ 1068373 w 1626295"/>
                <a:gd name="connsiteY20" fmla="*/ 868518 h 3484138"/>
                <a:gd name="connsiteX21" fmla="*/ 1008698 w 1626295"/>
                <a:gd name="connsiteY21" fmla="*/ 796622 h 3484138"/>
                <a:gd name="connsiteX22" fmla="*/ 880721 w 1626295"/>
                <a:gd name="connsiteY22" fmla="*/ 594589 h 3484138"/>
                <a:gd name="connsiteX23" fmla="*/ 868498 w 1626295"/>
                <a:gd name="connsiteY23" fmla="*/ 574460 h 3484138"/>
                <a:gd name="connsiteX24" fmla="*/ 979220 w 1626295"/>
                <a:gd name="connsiteY24" fmla="*/ 0 h 3484138"/>
                <a:gd name="connsiteX25" fmla="*/ 1018045 w 1626295"/>
                <a:gd name="connsiteY25" fmla="*/ 0 h 3484138"/>
                <a:gd name="connsiteX26" fmla="*/ 1206416 w 1626295"/>
                <a:gd name="connsiteY26" fmla="*/ 189089 h 3484138"/>
                <a:gd name="connsiteX27" fmla="*/ 1146022 w 1626295"/>
                <a:gd name="connsiteY27" fmla="*/ 378898 h 3484138"/>
                <a:gd name="connsiteX28" fmla="*/ 1036019 w 1626295"/>
                <a:gd name="connsiteY28" fmla="*/ 405500 h 3484138"/>
                <a:gd name="connsiteX29" fmla="*/ 998633 w 1626295"/>
                <a:gd name="connsiteY29" fmla="*/ 405500 h 3484138"/>
                <a:gd name="connsiteX30" fmla="*/ 1011574 w 1626295"/>
                <a:gd name="connsiteY30" fmla="*/ 468770 h 3484138"/>
                <a:gd name="connsiteX31" fmla="*/ 1123014 w 1626295"/>
                <a:gd name="connsiteY31" fmla="*/ 631257 h 3484138"/>
                <a:gd name="connsiteX32" fmla="*/ 1237331 w 1626295"/>
                <a:gd name="connsiteY32" fmla="*/ 741979 h 3484138"/>
                <a:gd name="connsiteX33" fmla="*/ 1432172 w 1626295"/>
                <a:gd name="connsiteY33" fmla="*/ 972051 h 3484138"/>
                <a:gd name="connsiteX34" fmla="*/ 1477468 w 1626295"/>
                <a:gd name="connsiteY34" fmla="*/ 1023098 h 3484138"/>
                <a:gd name="connsiteX35" fmla="*/ 1554397 w 1626295"/>
                <a:gd name="connsiteY35" fmla="*/ 1244542 h 3484138"/>
                <a:gd name="connsiteX36" fmla="*/ 1491127 w 1626295"/>
                <a:gd name="connsiteY36" fmla="*/ 1440101 h 3484138"/>
                <a:gd name="connsiteX37" fmla="*/ 1359555 w 1626295"/>
                <a:gd name="connsiteY37" fmla="*/ 1600432 h 3484138"/>
                <a:gd name="connsiteX38" fmla="*/ 1460212 w 1626295"/>
                <a:gd name="connsiteY38" fmla="*/ 1755730 h 3484138"/>
                <a:gd name="connsiteX39" fmla="*/ 1626295 w 1626295"/>
                <a:gd name="connsiteY39" fmla="*/ 1843445 h 3484138"/>
                <a:gd name="connsiteX40" fmla="*/ 1465963 w 1626295"/>
                <a:gd name="connsiteY40" fmla="*/ 1839131 h 3484138"/>
                <a:gd name="connsiteX41" fmla="*/ 1450145 w 1626295"/>
                <a:gd name="connsiteY41" fmla="*/ 1849196 h 3484138"/>
                <a:gd name="connsiteX42" fmla="*/ 1378249 w 1626295"/>
                <a:gd name="connsiteY42" fmla="*/ 1949853 h 3484138"/>
                <a:gd name="connsiteX43" fmla="*/ 1390472 w 1626295"/>
                <a:gd name="connsiteY43" fmla="*/ 1962794 h 3484138"/>
                <a:gd name="connsiteX44" fmla="*/ 1506945 w 1626295"/>
                <a:gd name="connsiteY44" fmla="*/ 2166982 h 3484138"/>
                <a:gd name="connsiteX45" fmla="*/ 1442957 w 1626295"/>
                <a:gd name="connsiteY45" fmla="*/ 2467513 h 3484138"/>
                <a:gd name="connsiteX46" fmla="*/ 1360275 w 1626295"/>
                <a:gd name="connsiteY46" fmla="*/ 2552351 h 3484138"/>
                <a:gd name="connsiteX47" fmla="*/ 985690 w 1626295"/>
                <a:gd name="connsiteY47" fmla="*/ 2969354 h 3484138"/>
                <a:gd name="connsiteX48" fmla="*/ 875688 w 1626295"/>
                <a:gd name="connsiteY48" fmla="*/ 3118902 h 3484138"/>
                <a:gd name="connsiteX49" fmla="*/ 868498 w 1626295"/>
                <a:gd name="connsiteY49" fmla="*/ 3130405 h 3484138"/>
                <a:gd name="connsiteX50" fmla="*/ 920264 w 1626295"/>
                <a:gd name="connsiteY50" fmla="*/ 3108835 h 3484138"/>
                <a:gd name="connsiteX51" fmla="*/ 1006540 w 1626295"/>
                <a:gd name="connsiteY51" fmla="*/ 3093017 h 3484138"/>
                <a:gd name="connsiteX52" fmla="*/ 1103603 w 1626295"/>
                <a:gd name="connsiteY52" fmla="*/ 3154849 h 3484138"/>
                <a:gd name="connsiteX53" fmla="*/ 1109353 w 1626295"/>
                <a:gd name="connsiteY53" fmla="*/ 3348972 h 3484138"/>
                <a:gd name="connsiteX54" fmla="*/ 954775 w 1626295"/>
                <a:gd name="connsiteY54" fmla="*/ 3474074 h 3484138"/>
                <a:gd name="connsiteX55" fmla="*/ 918108 w 1626295"/>
                <a:gd name="connsiteY55" fmla="*/ 3482700 h 3484138"/>
                <a:gd name="connsiteX56" fmla="*/ 877845 w 1626295"/>
                <a:gd name="connsiteY56" fmla="*/ 3484138 h 3484138"/>
                <a:gd name="connsiteX57" fmla="*/ 804510 w 1626295"/>
                <a:gd name="connsiteY57" fmla="*/ 3458974 h 3484138"/>
                <a:gd name="connsiteX58" fmla="*/ 704573 w 1626295"/>
                <a:gd name="connsiteY58" fmla="*/ 3316617 h 3484138"/>
                <a:gd name="connsiteX59" fmla="*/ 739084 w 1626295"/>
                <a:gd name="connsiteY59" fmla="*/ 3041971 h 3484138"/>
                <a:gd name="connsiteX60" fmla="*/ 737646 w 1626295"/>
                <a:gd name="connsiteY60" fmla="*/ 3011774 h 3484138"/>
                <a:gd name="connsiteX61" fmla="*/ 43118 w 1626295"/>
                <a:gd name="connsiteY61" fmla="*/ 1831222 h 3484138"/>
                <a:gd name="connsiteX62" fmla="*/ 30177 w 1626295"/>
                <a:gd name="connsiteY62" fmla="*/ 1802464 h 3484138"/>
                <a:gd name="connsiteX63" fmla="*/ 0 w 1626295"/>
                <a:gd name="connsiteY63" fmla="*/ 1802827 h 3484138"/>
                <a:gd name="connsiteX64" fmla="*/ 0 w 1626295"/>
                <a:gd name="connsiteY64" fmla="*/ 1719062 h 3484138"/>
                <a:gd name="connsiteX65" fmla="*/ 36648 w 1626295"/>
                <a:gd name="connsiteY65" fmla="*/ 1719062 h 3484138"/>
                <a:gd name="connsiteX66" fmla="*/ 38086 w 1626295"/>
                <a:gd name="connsiteY66" fmla="*/ 1716186 h 3484138"/>
                <a:gd name="connsiteX67" fmla="*/ 61812 w 1626295"/>
                <a:gd name="connsiteY67" fmla="*/ 1651478 h 3484138"/>
                <a:gd name="connsiteX68" fmla="*/ 801634 w 1626295"/>
                <a:gd name="connsiteY68" fmla="*/ 468770 h 3484138"/>
                <a:gd name="connsiteX69" fmla="*/ 803792 w 1626295"/>
                <a:gd name="connsiteY69" fmla="*/ 445044 h 3484138"/>
                <a:gd name="connsiteX70" fmla="*/ 772157 w 1626295"/>
                <a:gd name="connsiteY70" fmla="*/ 170397 h 3484138"/>
                <a:gd name="connsiteX71" fmla="*/ 915232 w 1626295"/>
                <a:gd name="connsiteY71" fmla="*/ 19412 h 3484138"/>
                <a:gd name="connsiteX72" fmla="*/ 979220 w 1626295"/>
                <a:gd name="connsiteY72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65963 w 1554821"/>
                <a:gd name="connsiteY39" fmla="*/ 1839131 h 3484138"/>
                <a:gd name="connsiteX40" fmla="*/ 1450145 w 1554821"/>
                <a:gd name="connsiteY40" fmla="*/ 1849196 h 3484138"/>
                <a:gd name="connsiteX41" fmla="*/ 1378249 w 1554821"/>
                <a:gd name="connsiteY41" fmla="*/ 1949853 h 3484138"/>
                <a:gd name="connsiteX42" fmla="*/ 1390472 w 1554821"/>
                <a:gd name="connsiteY42" fmla="*/ 1962794 h 3484138"/>
                <a:gd name="connsiteX43" fmla="*/ 1506945 w 1554821"/>
                <a:gd name="connsiteY43" fmla="*/ 2166982 h 3484138"/>
                <a:gd name="connsiteX44" fmla="*/ 1442957 w 1554821"/>
                <a:gd name="connsiteY44" fmla="*/ 2467513 h 3484138"/>
                <a:gd name="connsiteX45" fmla="*/ 1360275 w 1554821"/>
                <a:gd name="connsiteY45" fmla="*/ 2552351 h 3484138"/>
                <a:gd name="connsiteX46" fmla="*/ 985690 w 1554821"/>
                <a:gd name="connsiteY46" fmla="*/ 2969354 h 3484138"/>
                <a:gd name="connsiteX47" fmla="*/ 875688 w 1554821"/>
                <a:gd name="connsiteY47" fmla="*/ 3118902 h 3484138"/>
                <a:gd name="connsiteX48" fmla="*/ 868498 w 1554821"/>
                <a:gd name="connsiteY48" fmla="*/ 3130405 h 3484138"/>
                <a:gd name="connsiteX49" fmla="*/ 920264 w 1554821"/>
                <a:gd name="connsiteY49" fmla="*/ 3108835 h 3484138"/>
                <a:gd name="connsiteX50" fmla="*/ 1006540 w 1554821"/>
                <a:gd name="connsiteY50" fmla="*/ 3093017 h 3484138"/>
                <a:gd name="connsiteX51" fmla="*/ 1103603 w 1554821"/>
                <a:gd name="connsiteY51" fmla="*/ 3154849 h 3484138"/>
                <a:gd name="connsiteX52" fmla="*/ 1109353 w 1554821"/>
                <a:gd name="connsiteY52" fmla="*/ 3348972 h 3484138"/>
                <a:gd name="connsiteX53" fmla="*/ 954775 w 1554821"/>
                <a:gd name="connsiteY53" fmla="*/ 3474074 h 3484138"/>
                <a:gd name="connsiteX54" fmla="*/ 918108 w 1554821"/>
                <a:gd name="connsiteY54" fmla="*/ 3482700 h 3484138"/>
                <a:gd name="connsiteX55" fmla="*/ 877845 w 1554821"/>
                <a:gd name="connsiteY55" fmla="*/ 3484138 h 3484138"/>
                <a:gd name="connsiteX56" fmla="*/ 804510 w 1554821"/>
                <a:gd name="connsiteY56" fmla="*/ 3458974 h 3484138"/>
                <a:gd name="connsiteX57" fmla="*/ 704573 w 1554821"/>
                <a:gd name="connsiteY57" fmla="*/ 3316617 h 3484138"/>
                <a:gd name="connsiteX58" fmla="*/ 739084 w 1554821"/>
                <a:gd name="connsiteY58" fmla="*/ 3041971 h 3484138"/>
                <a:gd name="connsiteX59" fmla="*/ 737646 w 1554821"/>
                <a:gd name="connsiteY59" fmla="*/ 3011774 h 3484138"/>
                <a:gd name="connsiteX60" fmla="*/ 43118 w 1554821"/>
                <a:gd name="connsiteY60" fmla="*/ 1831222 h 3484138"/>
                <a:gd name="connsiteX61" fmla="*/ 30177 w 1554821"/>
                <a:gd name="connsiteY61" fmla="*/ 1802464 h 3484138"/>
                <a:gd name="connsiteX62" fmla="*/ 0 w 1554821"/>
                <a:gd name="connsiteY62" fmla="*/ 1802827 h 3484138"/>
                <a:gd name="connsiteX63" fmla="*/ 0 w 1554821"/>
                <a:gd name="connsiteY63" fmla="*/ 1719062 h 3484138"/>
                <a:gd name="connsiteX64" fmla="*/ 36648 w 1554821"/>
                <a:gd name="connsiteY64" fmla="*/ 1719062 h 3484138"/>
                <a:gd name="connsiteX65" fmla="*/ 38086 w 1554821"/>
                <a:gd name="connsiteY65" fmla="*/ 1716186 h 3484138"/>
                <a:gd name="connsiteX66" fmla="*/ 61812 w 1554821"/>
                <a:gd name="connsiteY66" fmla="*/ 1651478 h 3484138"/>
                <a:gd name="connsiteX67" fmla="*/ 801634 w 1554821"/>
                <a:gd name="connsiteY67" fmla="*/ 468770 h 3484138"/>
                <a:gd name="connsiteX68" fmla="*/ 803792 w 1554821"/>
                <a:gd name="connsiteY68" fmla="*/ 445044 h 3484138"/>
                <a:gd name="connsiteX69" fmla="*/ 772157 w 1554821"/>
                <a:gd name="connsiteY69" fmla="*/ 170397 h 3484138"/>
                <a:gd name="connsiteX70" fmla="*/ 915232 w 1554821"/>
                <a:gd name="connsiteY70" fmla="*/ 19412 h 3484138"/>
                <a:gd name="connsiteX71" fmla="*/ 979220 w 1554821"/>
                <a:gd name="connsiteY71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743239 h 3484138"/>
                <a:gd name="connsiteX14" fmla="*/ 1038175 w 1554821"/>
                <a:gd name="connsiteY14" fmla="*/ 1745665 h 3484138"/>
                <a:gd name="connsiteX15" fmla="*/ 1203539 w 1554821"/>
                <a:gd name="connsiteY15" fmla="*/ 1574549 h 3484138"/>
                <a:gd name="connsiteX16" fmla="*/ 1211448 w 1554821"/>
                <a:gd name="connsiteY16" fmla="*/ 1553699 h 3484138"/>
                <a:gd name="connsiteX17" fmla="*/ 1271842 w 1554821"/>
                <a:gd name="connsiteY17" fmla="*/ 1373237 h 3484138"/>
                <a:gd name="connsiteX18" fmla="*/ 1242363 w 1554821"/>
                <a:gd name="connsiteY18" fmla="*/ 1174081 h 3484138"/>
                <a:gd name="connsiteX19" fmla="*/ 1068373 w 1554821"/>
                <a:gd name="connsiteY19" fmla="*/ 868518 h 3484138"/>
                <a:gd name="connsiteX20" fmla="*/ 1008698 w 1554821"/>
                <a:gd name="connsiteY20" fmla="*/ 796622 h 3484138"/>
                <a:gd name="connsiteX21" fmla="*/ 880721 w 1554821"/>
                <a:gd name="connsiteY21" fmla="*/ 594589 h 3484138"/>
                <a:gd name="connsiteX22" fmla="*/ 868498 w 1554821"/>
                <a:gd name="connsiteY22" fmla="*/ 574460 h 3484138"/>
                <a:gd name="connsiteX23" fmla="*/ 979220 w 1554821"/>
                <a:gd name="connsiteY23" fmla="*/ 0 h 3484138"/>
                <a:gd name="connsiteX24" fmla="*/ 1018045 w 1554821"/>
                <a:gd name="connsiteY24" fmla="*/ 0 h 3484138"/>
                <a:gd name="connsiteX25" fmla="*/ 1206416 w 1554821"/>
                <a:gd name="connsiteY25" fmla="*/ 189089 h 3484138"/>
                <a:gd name="connsiteX26" fmla="*/ 1146022 w 1554821"/>
                <a:gd name="connsiteY26" fmla="*/ 378898 h 3484138"/>
                <a:gd name="connsiteX27" fmla="*/ 1036019 w 1554821"/>
                <a:gd name="connsiteY27" fmla="*/ 405500 h 3484138"/>
                <a:gd name="connsiteX28" fmla="*/ 998633 w 1554821"/>
                <a:gd name="connsiteY28" fmla="*/ 405500 h 3484138"/>
                <a:gd name="connsiteX29" fmla="*/ 1011574 w 1554821"/>
                <a:gd name="connsiteY29" fmla="*/ 468770 h 3484138"/>
                <a:gd name="connsiteX30" fmla="*/ 1123014 w 1554821"/>
                <a:gd name="connsiteY30" fmla="*/ 631257 h 3484138"/>
                <a:gd name="connsiteX31" fmla="*/ 1237331 w 1554821"/>
                <a:gd name="connsiteY31" fmla="*/ 741979 h 3484138"/>
                <a:gd name="connsiteX32" fmla="*/ 1432172 w 1554821"/>
                <a:gd name="connsiteY32" fmla="*/ 972051 h 3484138"/>
                <a:gd name="connsiteX33" fmla="*/ 1477468 w 1554821"/>
                <a:gd name="connsiteY33" fmla="*/ 1023098 h 3484138"/>
                <a:gd name="connsiteX34" fmla="*/ 1554397 w 1554821"/>
                <a:gd name="connsiteY34" fmla="*/ 1244542 h 3484138"/>
                <a:gd name="connsiteX35" fmla="*/ 1491127 w 1554821"/>
                <a:gd name="connsiteY35" fmla="*/ 1440101 h 3484138"/>
                <a:gd name="connsiteX36" fmla="*/ 1359555 w 1554821"/>
                <a:gd name="connsiteY36" fmla="*/ 1600432 h 3484138"/>
                <a:gd name="connsiteX37" fmla="*/ 1460212 w 1554821"/>
                <a:gd name="connsiteY37" fmla="*/ 1755730 h 3484138"/>
                <a:gd name="connsiteX38" fmla="*/ 1450145 w 1554821"/>
                <a:gd name="connsiteY38" fmla="*/ 1849196 h 3484138"/>
                <a:gd name="connsiteX39" fmla="*/ 1378249 w 1554821"/>
                <a:gd name="connsiteY39" fmla="*/ 1949853 h 3484138"/>
                <a:gd name="connsiteX40" fmla="*/ 1390472 w 1554821"/>
                <a:gd name="connsiteY40" fmla="*/ 1962794 h 3484138"/>
                <a:gd name="connsiteX41" fmla="*/ 1506945 w 1554821"/>
                <a:gd name="connsiteY41" fmla="*/ 2166982 h 3484138"/>
                <a:gd name="connsiteX42" fmla="*/ 1442957 w 1554821"/>
                <a:gd name="connsiteY42" fmla="*/ 2467513 h 3484138"/>
                <a:gd name="connsiteX43" fmla="*/ 1360275 w 1554821"/>
                <a:gd name="connsiteY43" fmla="*/ 2552351 h 3484138"/>
                <a:gd name="connsiteX44" fmla="*/ 985690 w 1554821"/>
                <a:gd name="connsiteY44" fmla="*/ 2969354 h 3484138"/>
                <a:gd name="connsiteX45" fmla="*/ 875688 w 1554821"/>
                <a:gd name="connsiteY45" fmla="*/ 3118902 h 3484138"/>
                <a:gd name="connsiteX46" fmla="*/ 868498 w 1554821"/>
                <a:gd name="connsiteY46" fmla="*/ 3130405 h 3484138"/>
                <a:gd name="connsiteX47" fmla="*/ 920264 w 1554821"/>
                <a:gd name="connsiteY47" fmla="*/ 3108835 h 3484138"/>
                <a:gd name="connsiteX48" fmla="*/ 1006540 w 1554821"/>
                <a:gd name="connsiteY48" fmla="*/ 3093017 h 3484138"/>
                <a:gd name="connsiteX49" fmla="*/ 1103603 w 1554821"/>
                <a:gd name="connsiteY49" fmla="*/ 3154849 h 3484138"/>
                <a:gd name="connsiteX50" fmla="*/ 1109353 w 1554821"/>
                <a:gd name="connsiteY50" fmla="*/ 3348972 h 3484138"/>
                <a:gd name="connsiteX51" fmla="*/ 954775 w 1554821"/>
                <a:gd name="connsiteY51" fmla="*/ 3474074 h 3484138"/>
                <a:gd name="connsiteX52" fmla="*/ 918108 w 1554821"/>
                <a:gd name="connsiteY52" fmla="*/ 3482700 h 3484138"/>
                <a:gd name="connsiteX53" fmla="*/ 877845 w 1554821"/>
                <a:gd name="connsiteY53" fmla="*/ 3484138 h 3484138"/>
                <a:gd name="connsiteX54" fmla="*/ 804510 w 1554821"/>
                <a:gd name="connsiteY54" fmla="*/ 3458974 h 3484138"/>
                <a:gd name="connsiteX55" fmla="*/ 704573 w 1554821"/>
                <a:gd name="connsiteY55" fmla="*/ 3316617 h 3484138"/>
                <a:gd name="connsiteX56" fmla="*/ 739084 w 1554821"/>
                <a:gd name="connsiteY56" fmla="*/ 3041971 h 3484138"/>
                <a:gd name="connsiteX57" fmla="*/ 737646 w 1554821"/>
                <a:gd name="connsiteY57" fmla="*/ 3011774 h 3484138"/>
                <a:gd name="connsiteX58" fmla="*/ 43118 w 1554821"/>
                <a:gd name="connsiteY58" fmla="*/ 1831222 h 3484138"/>
                <a:gd name="connsiteX59" fmla="*/ 30177 w 1554821"/>
                <a:gd name="connsiteY59" fmla="*/ 1802464 h 3484138"/>
                <a:gd name="connsiteX60" fmla="*/ 0 w 1554821"/>
                <a:gd name="connsiteY60" fmla="*/ 1802827 h 3484138"/>
                <a:gd name="connsiteX61" fmla="*/ 0 w 1554821"/>
                <a:gd name="connsiteY61" fmla="*/ 1719062 h 3484138"/>
                <a:gd name="connsiteX62" fmla="*/ 36648 w 1554821"/>
                <a:gd name="connsiteY62" fmla="*/ 1719062 h 3484138"/>
                <a:gd name="connsiteX63" fmla="*/ 38086 w 1554821"/>
                <a:gd name="connsiteY63" fmla="*/ 1716186 h 3484138"/>
                <a:gd name="connsiteX64" fmla="*/ 61812 w 1554821"/>
                <a:gd name="connsiteY64" fmla="*/ 1651478 h 3484138"/>
                <a:gd name="connsiteX65" fmla="*/ 801634 w 1554821"/>
                <a:gd name="connsiteY65" fmla="*/ 468770 h 3484138"/>
                <a:gd name="connsiteX66" fmla="*/ 803792 w 1554821"/>
                <a:gd name="connsiteY66" fmla="*/ 445044 h 3484138"/>
                <a:gd name="connsiteX67" fmla="*/ 772157 w 1554821"/>
                <a:gd name="connsiteY67" fmla="*/ 170397 h 3484138"/>
                <a:gd name="connsiteX68" fmla="*/ 915232 w 1554821"/>
                <a:gd name="connsiteY68" fmla="*/ 19412 h 3484138"/>
                <a:gd name="connsiteX69" fmla="*/ 979220 w 1554821"/>
                <a:gd name="connsiteY69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1038175 w 1554821"/>
                <a:gd name="connsiteY13" fmla="*/ 1745665 h 3484138"/>
                <a:gd name="connsiteX14" fmla="*/ 1203539 w 1554821"/>
                <a:gd name="connsiteY14" fmla="*/ 1574549 h 3484138"/>
                <a:gd name="connsiteX15" fmla="*/ 1211448 w 1554821"/>
                <a:gd name="connsiteY15" fmla="*/ 1553699 h 3484138"/>
                <a:gd name="connsiteX16" fmla="*/ 1271842 w 1554821"/>
                <a:gd name="connsiteY16" fmla="*/ 1373237 h 3484138"/>
                <a:gd name="connsiteX17" fmla="*/ 1242363 w 1554821"/>
                <a:gd name="connsiteY17" fmla="*/ 1174081 h 3484138"/>
                <a:gd name="connsiteX18" fmla="*/ 1068373 w 1554821"/>
                <a:gd name="connsiteY18" fmla="*/ 868518 h 3484138"/>
                <a:gd name="connsiteX19" fmla="*/ 1008698 w 1554821"/>
                <a:gd name="connsiteY19" fmla="*/ 796622 h 3484138"/>
                <a:gd name="connsiteX20" fmla="*/ 880721 w 1554821"/>
                <a:gd name="connsiteY20" fmla="*/ 594589 h 3484138"/>
                <a:gd name="connsiteX21" fmla="*/ 868498 w 1554821"/>
                <a:gd name="connsiteY21" fmla="*/ 574460 h 3484138"/>
                <a:gd name="connsiteX22" fmla="*/ 979220 w 1554821"/>
                <a:gd name="connsiteY22" fmla="*/ 0 h 3484138"/>
                <a:gd name="connsiteX23" fmla="*/ 1018045 w 1554821"/>
                <a:gd name="connsiteY23" fmla="*/ 0 h 3484138"/>
                <a:gd name="connsiteX24" fmla="*/ 1206416 w 1554821"/>
                <a:gd name="connsiteY24" fmla="*/ 189089 h 3484138"/>
                <a:gd name="connsiteX25" fmla="*/ 1146022 w 1554821"/>
                <a:gd name="connsiteY25" fmla="*/ 378898 h 3484138"/>
                <a:gd name="connsiteX26" fmla="*/ 1036019 w 1554821"/>
                <a:gd name="connsiteY26" fmla="*/ 405500 h 3484138"/>
                <a:gd name="connsiteX27" fmla="*/ 998633 w 1554821"/>
                <a:gd name="connsiteY27" fmla="*/ 405500 h 3484138"/>
                <a:gd name="connsiteX28" fmla="*/ 1011574 w 1554821"/>
                <a:gd name="connsiteY28" fmla="*/ 468770 h 3484138"/>
                <a:gd name="connsiteX29" fmla="*/ 1123014 w 1554821"/>
                <a:gd name="connsiteY29" fmla="*/ 631257 h 3484138"/>
                <a:gd name="connsiteX30" fmla="*/ 1237331 w 1554821"/>
                <a:gd name="connsiteY30" fmla="*/ 741979 h 3484138"/>
                <a:gd name="connsiteX31" fmla="*/ 1432172 w 1554821"/>
                <a:gd name="connsiteY31" fmla="*/ 972051 h 3484138"/>
                <a:gd name="connsiteX32" fmla="*/ 1477468 w 1554821"/>
                <a:gd name="connsiteY32" fmla="*/ 1023098 h 3484138"/>
                <a:gd name="connsiteX33" fmla="*/ 1554397 w 1554821"/>
                <a:gd name="connsiteY33" fmla="*/ 1244542 h 3484138"/>
                <a:gd name="connsiteX34" fmla="*/ 1491127 w 1554821"/>
                <a:gd name="connsiteY34" fmla="*/ 1440101 h 3484138"/>
                <a:gd name="connsiteX35" fmla="*/ 1359555 w 1554821"/>
                <a:gd name="connsiteY35" fmla="*/ 1600432 h 3484138"/>
                <a:gd name="connsiteX36" fmla="*/ 1460212 w 1554821"/>
                <a:gd name="connsiteY36" fmla="*/ 1755730 h 3484138"/>
                <a:gd name="connsiteX37" fmla="*/ 1450145 w 1554821"/>
                <a:gd name="connsiteY37" fmla="*/ 1849196 h 3484138"/>
                <a:gd name="connsiteX38" fmla="*/ 1378249 w 1554821"/>
                <a:gd name="connsiteY38" fmla="*/ 1949853 h 3484138"/>
                <a:gd name="connsiteX39" fmla="*/ 1390472 w 1554821"/>
                <a:gd name="connsiteY39" fmla="*/ 1962794 h 3484138"/>
                <a:gd name="connsiteX40" fmla="*/ 1506945 w 1554821"/>
                <a:gd name="connsiteY40" fmla="*/ 2166982 h 3484138"/>
                <a:gd name="connsiteX41" fmla="*/ 1442957 w 1554821"/>
                <a:gd name="connsiteY41" fmla="*/ 2467513 h 3484138"/>
                <a:gd name="connsiteX42" fmla="*/ 1360275 w 1554821"/>
                <a:gd name="connsiteY42" fmla="*/ 2552351 h 3484138"/>
                <a:gd name="connsiteX43" fmla="*/ 985690 w 1554821"/>
                <a:gd name="connsiteY43" fmla="*/ 2969354 h 3484138"/>
                <a:gd name="connsiteX44" fmla="*/ 875688 w 1554821"/>
                <a:gd name="connsiteY44" fmla="*/ 3118902 h 3484138"/>
                <a:gd name="connsiteX45" fmla="*/ 868498 w 1554821"/>
                <a:gd name="connsiteY45" fmla="*/ 3130405 h 3484138"/>
                <a:gd name="connsiteX46" fmla="*/ 920264 w 1554821"/>
                <a:gd name="connsiteY46" fmla="*/ 3108835 h 3484138"/>
                <a:gd name="connsiteX47" fmla="*/ 1006540 w 1554821"/>
                <a:gd name="connsiteY47" fmla="*/ 3093017 h 3484138"/>
                <a:gd name="connsiteX48" fmla="*/ 1103603 w 1554821"/>
                <a:gd name="connsiteY48" fmla="*/ 3154849 h 3484138"/>
                <a:gd name="connsiteX49" fmla="*/ 1109353 w 1554821"/>
                <a:gd name="connsiteY49" fmla="*/ 3348972 h 3484138"/>
                <a:gd name="connsiteX50" fmla="*/ 954775 w 1554821"/>
                <a:gd name="connsiteY50" fmla="*/ 3474074 h 3484138"/>
                <a:gd name="connsiteX51" fmla="*/ 918108 w 1554821"/>
                <a:gd name="connsiteY51" fmla="*/ 3482700 h 3484138"/>
                <a:gd name="connsiteX52" fmla="*/ 877845 w 1554821"/>
                <a:gd name="connsiteY52" fmla="*/ 3484138 h 3484138"/>
                <a:gd name="connsiteX53" fmla="*/ 804510 w 1554821"/>
                <a:gd name="connsiteY53" fmla="*/ 3458974 h 3484138"/>
                <a:gd name="connsiteX54" fmla="*/ 704573 w 1554821"/>
                <a:gd name="connsiteY54" fmla="*/ 3316617 h 3484138"/>
                <a:gd name="connsiteX55" fmla="*/ 739084 w 1554821"/>
                <a:gd name="connsiteY55" fmla="*/ 3041971 h 3484138"/>
                <a:gd name="connsiteX56" fmla="*/ 737646 w 1554821"/>
                <a:gd name="connsiteY56" fmla="*/ 3011774 h 3484138"/>
                <a:gd name="connsiteX57" fmla="*/ 43118 w 1554821"/>
                <a:gd name="connsiteY57" fmla="*/ 1831222 h 3484138"/>
                <a:gd name="connsiteX58" fmla="*/ 30177 w 1554821"/>
                <a:gd name="connsiteY58" fmla="*/ 1802464 h 3484138"/>
                <a:gd name="connsiteX59" fmla="*/ 0 w 1554821"/>
                <a:gd name="connsiteY59" fmla="*/ 1802827 h 3484138"/>
                <a:gd name="connsiteX60" fmla="*/ 0 w 1554821"/>
                <a:gd name="connsiteY60" fmla="*/ 1719062 h 3484138"/>
                <a:gd name="connsiteX61" fmla="*/ 36648 w 1554821"/>
                <a:gd name="connsiteY61" fmla="*/ 1719062 h 3484138"/>
                <a:gd name="connsiteX62" fmla="*/ 38086 w 1554821"/>
                <a:gd name="connsiteY62" fmla="*/ 1716186 h 3484138"/>
                <a:gd name="connsiteX63" fmla="*/ 61812 w 1554821"/>
                <a:gd name="connsiteY63" fmla="*/ 1651478 h 3484138"/>
                <a:gd name="connsiteX64" fmla="*/ 801634 w 1554821"/>
                <a:gd name="connsiteY64" fmla="*/ 468770 h 3484138"/>
                <a:gd name="connsiteX65" fmla="*/ 803792 w 1554821"/>
                <a:gd name="connsiteY65" fmla="*/ 445044 h 3484138"/>
                <a:gd name="connsiteX66" fmla="*/ 772157 w 1554821"/>
                <a:gd name="connsiteY66" fmla="*/ 170397 h 3484138"/>
                <a:gd name="connsiteX67" fmla="*/ 915232 w 1554821"/>
                <a:gd name="connsiteY67" fmla="*/ 19412 h 3484138"/>
                <a:gd name="connsiteX68" fmla="*/ 979220 w 1554821"/>
                <a:gd name="connsiteY68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38086 w 1554821"/>
                <a:gd name="connsiteY60" fmla="*/ 1716186 h 3484138"/>
                <a:gd name="connsiteX61" fmla="*/ 61812 w 1554821"/>
                <a:gd name="connsiteY61" fmla="*/ 1651478 h 3484138"/>
                <a:gd name="connsiteX62" fmla="*/ 801634 w 1554821"/>
                <a:gd name="connsiteY62" fmla="*/ 468770 h 3484138"/>
                <a:gd name="connsiteX63" fmla="*/ 803792 w 1554821"/>
                <a:gd name="connsiteY63" fmla="*/ 445044 h 3484138"/>
                <a:gd name="connsiteX64" fmla="*/ 772157 w 1554821"/>
                <a:gd name="connsiteY64" fmla="*/ 170397 h 3484138"/>
                <a:gd name="connsiteX65" fmla="*/ 915232 w 1554821"/>
                <a:gd name="connsiteY65" fmla="*/ 19412 h 3484138"/>
                <a:gd name="connsiteX66" fmla="*/ 979220 w 1554821"/>
                <a:gd name="connsiteY66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61812 w 1554821"/>
                <a:gd name="connsiteY60" fmla="*/ 1651478 h 3484138"/>
                <a:gd name="connsiteX61" fmla="*/ 801634 w 1554821"/>
                <a:gd name="connsiteY61" fmla="*/ 468770 h 3484138"/>
                <a:gd name="connsiteX62" fmla="*/ 803792 w 1554821"/>
                <a:gd name="connsiteY62" fmla="*/ 445044 h 3484138"/>
                <a:gd name="connsiteX63" fmla="*/ 772157 w 1554821"/>
                <a:gd name="connsiteY63" fmla="*/ 170397 h 3484138"/>
                <a:gd name="connsiteX64" fmla="*/ 915232 w 1554821"/>
                <a:gd name="connsiteY64" fmla="*/ 19412 h 3484138"/>
                <a:gd name="connsiteX65" fmla="*/ 979220 w 1554821"/>
                <a:gd name="connsiteY65" fmla="*/ 0 h 3484138"/>
                <a:gd name="connsiteX0" fmla="*/ 867979 w 1554302"/>
                <a:gd name="connsiteY0" fmla="*/ 574460 h 3484138"/>
                <a:gd name="connsiteX1" fmla="*/ 149009 w 1554302"/>
                <a:gd name="connsiteY1" fmla="*/ 1723377 h 3484138"/>
                <a:gd name="connsiteX2" fmla="*/ 256775 w 1554302"/>
                <a:gd name="connsiteY2" fmla="*/ 1726080 h 3484138"/>
                <a:gd name="connsiteX3" fmla="*/ 256775 w 1554302"/>
                <a:gd name="connsiteY3" fmla="*/ 1808934 h 3484138"/>
                <a:gd name="connsiteX4" fmla="*/ 161950 w 1554302"/>
                <a:gd name="connsiteY4" fmla="*/ 1808934 h 3484138"/>
                <a:gd name="connsiteX5" fmla="*/ 808305 w 1554302"/>
                <a:gd name="connsiteY5" fmla="*/ 2910399 h 3484138"/>
                <a:gd name="connsiteX6" fmla="*/ 897457 w 1554302"/>
                <a:gd name="connsiteY6" fmla="*/ 2798959 h 3484138"/>
                <a:gd name="connsiteX7" fmla="*/ 1118181 w 1554302"/>
                <a:gd name="connsiteY7" fmla="*/ 2519998 h 3484138"/>
                <a:gd name="connsiteX8" fmla="*/ 1250473 w 1554302"/>
                <a:gd name="connsiteY8" fmla="*/ 2194303 h 3484138"/>
                <a:gd name="connsiteX9" fmla="*/ 1220994 w 1554302"/>
                <a:gd name="connsiteY9" fmla="*/ 2005214 h 3484138"/>
                <a:gd name="connsiteX10" fmla="*/ 1198706 w 1554302"/>
                <a:gd name="connsiteY10" fmla="*/ 1987238 h 3484138"/>
                <a:gd name="connsiteX11" fmla="*/ 1045565 w 1554302"/>
                <a:gd name="connsiteY11" fmla="*/ 1841287 h 3484138"/>
                <a:gd name="connsiteX12" fmla="*/ 1037656 w 1554302"/>
                <a:gd name="connsiteY12" fmla="*/ 1745665 h 3484138"/>
                <a:gd name="connsiteX13" fmla="*/ 1203020 w 1554302"/>
                <a:gd name="connsiteY13" fmla="*/ 1574549 h 3484138"/>
                <a:gd name="connsiteX14" fmla="*/ 1210929 w 1554302"/>
                <a:gd name="connsiteY14" fmla="*/ 1553699 h 3484138"/>
                <a:gd name="connsiteX15" fmla="*/ 1271323 w 1554302"/>
                <a:gd name="connsiteY15" fmla="*/ 1373237 h 3484138"/>
                <a:gd name="connsiteX16" fmla="*/ 1241844 w 1554302"/>
                <a:gd name="connsiteY16" fmla="*/ 1174081 h 3484138"/>
                <a:gd name="connsiteX17" fmla="*/ 1067854 w 1554302"/>
                <a:gd name="connsiteY17" fmla="*/ 868518 h 3484138"/>
                <a:gd name="connsiteX18" fmla="*/ 1008179 w 1554302"/>
                <a:gd name="connsiteY18" fmla="*/ 796622 h 3484138"/>
                <a:gd name="connsiteX19" fmla="*/ 880202 w 1554302"/>
                <a:gd name="connsiteY19" fmla="*/ 594589 h 3484138"/>
                <a:gd name="connsiteX20" fmla="*/ 867979 w 1554302"/>
                <a:gd name="connsiteY20" fmla="*/ 574460 h 3484138"/>
                <a:gd name="connsiteX21" fmla="*/ 978701 w 1554302"/>
                <a:gd name="connsiteY21" fmla="*/ 0 h 3484138"/>
                <a:gd name="connsiteX22" fmla="*/ 1017526 w 1554302"/>
                <a:gd name="connsiteY22" fmla="*/ 0 h 3484138"/>
                <a:gd name="connsiteX23" fmla="*/ 1205897 w 1554302"/>
                <a:gd name="connsiteY23" fmla="*/ 189089 h 3484138"/>
                <a:gd name="connsiteX24" fmla="*/ 1145503 w 1554302"/>
                <a:gd name="connsiteY24" fmla="*/ 378898 h 3484138"/>
                <a:gd name="connsiteX25" fmla="*/ 1035500 w 1554302"/>
                <a:gd name="connsiteY25" fmla="*/ 405500 h 3484138"/>
                <a:gd name="connsiteX26" fmla="*/ 998114 w 1554302"/>
                <a:gd name="connsiteY26" fmla="*/ 405500 h 3484138"/>
                <a:gd name="connsiteX27" fmla="*/ 1011055 w 1554302"/>
                <a:gd name="connsiteY27" fmla="*/ 468770 h 3484138"/>
                <a:gd name="connsiteX28" fmla="*/ 1122495 w 1554302"/>
                <a:gd name="connsiteY28" fmla="*/ 631257 h 3484138"/>
                <a:gd name="connsiteX29" fmla="*/ 1236812 w 1554302"/>
                <a:gd name="connsiteY29" fmla="*/ 741979 h 3484138"/>
                <a:gd name="connsiteX30" fmla="*/ 1431653 w 1554302"/>
                <a:gd name="connsiteY30" fmla="*/ 972051 h 3484138"/>
                <a:gd name="connsiteX31" fmla="*/ 1476949 w 1554302"/>
                <a:gd name="connsiteY31" fmla="*/ 1023098 h 3484138"/>
                <a:gd name="connsiteX32" fmla="*/ 1553878 w 1554302"/>
                <a:gd name="connsiteY32" fmla="*/ 1244542 h 3484138"/>
                <a:gd name="connsiteX33" fmla="*/ 1490608 w 1554302"/>
                <a:gd name="connsiteY33" fmla="*/ 1440101 h 3484138"/>
                <a:gd name="connsiteX34" fmla="*/ 1359036 w 1554302"/>
                <a:gd name="connsiteY34" fmla="*/ 1600432 h 3484138"/>
                <a:gd name="connsiteX35" fmla="*/ 1459693 w 1554302"/>
                <a:gd name="connsiteY35" fmla="*/ 1755730 h 3484138"/>
                <a:gd name="connsiteX36" fmla="*/ 1449626 w 1554302"/>
                <a:gd name="connsiteY36" fmla="*/ 1849196 h 3484138"/>
                <a:gd name="connsiteX37" fmla="*/ 1377730 w 1554302"/>
                <a:gd name="connsiteY37" fmla="*/ 1949853 h 3484138"/>
                <a:gd name="connsiteX38" fmla="*/ 1389953 w 1554302"/>
                <a:gd name="connsiteY38" fmla="*/ 1962794 h 3484138"/>
                <a:gd name="connsiteX39" fmla="*/ 1506426 w 1554302"/>
                <a:gd name="connsiteY39" fmla="*/ 2166982 h 3484138"/>
                <a:gd name="connsiteX40" fmla="*/ 1442438 w 1554302"/>
                <a:gd name="connsiteY40" fmla="*/ 2467513 h 3484138"/>
                <a:gd name="connsiteX41" fmla="*/ 1359756 w 1554302"/>
                <a:gd name="connsiteY41" fmla="*/ 2552351 h 3484138"/>
                <a:gd name="connsiteX42" fmla="*/ 985171 w 1554302"/>
                <a:gd name="connsiteY42" fmla="*/ 2969354 h 3484138"/>
                <a:gd name="connsiteX43" fmla="*/ 875169 w 1554302"/>
                <a:gd name="connsiteY43" fmla="*/ 3118902 h 3484138"/>
                <a:gd name="connsiteX44" fmla="*/ 867979 w 1554302"/>
                <a:gd name="connsiteY44" fmla="*/ 3130405 h 3484138"/>
                <a:gd name="connsiteX45" fmla="*/ 919745 w 1554302"/>
                <a:gd name="connsiteY45" fmla="*/ 3108835 h 3484138"/>
                <a:gd name="connsiteX46" fmla="*/ 1006021 w 1554302"/>
                <a:gd name="connsiteY46" fmla="*/ 3093017 h 3484138"/>
                <a:gd name="connsiteX47" fmla="*/ 1103084 w 1554302"/>
                <a:gd name="connsiteY47" fmla="*/ 3154849 h 3484138"/>
                <a:gd name="connsiteX48" fmla="*/ 1108834 w 1554302"/>
                <a:gd name="connsiteY48" fmla="*/ 3348972 h 3484138"/>
                <a:gd name="connsiteX49" fmla="*/ 954256 w 1554302"/>
                <a:gd name="connsiteY49" fmla="*/ 3474074 h 3484138"/>
                <a:gd name="connsiteX50" fmla="*/ 917589 w 1554302"/>
                <a:gd name="connsiteY50" fmla="*/ 3482700 h 3484138"/>
                <a:gd name="connsiteX51" fmla="*/ 877326 w 1554302"/>
                <a:gd name="connsiteY51" fmla="*/ 3484138 h 3484138"/>
                <a:gd name="connsiteX52" fmla="*/ 803991 w 1554302"/>
                <a:gd name="connsiteY52" fmla="*/ 3458974 h 3484138"/>
                <a:gd name="connsiteX53" fmla="*/ 704054 w 1554302"/>
                <a:gd name="connsiteY53" fmla="*/ 3316617 h 3484138"/>
                <a:gd name="connsiteX54" fmla="*/ 738565 w 1554302"/>
                <a:gd name="connsiteY54" fmla="*/ 3041971 h 3484138"/>
                <a:gd name="connsiteX55" fmla="*/ 737127 w 1554302"/>
                <a:gd name="connsiteY55" fmla="*/ 3011774 h 3484138"/>
                <a:gd name="connsiteX56" fmla="*/ 42599 w 1554302"/>
                <a:gd name="connsiteY56" fmla="*/ 1831222 h 3484138"/>
                <a:gd name="connsiteX57" fmla="*/ 29658 w 1554302"/>
                <a:gd name="connsiteY57" fmla="*/ 1802464 h 3484138"/>
                <a:gd name="connsiteX58" fmla="*/ 36129 w 1554302"/>
                <a:gd name="connsiteY58" fmla="*/ 1719062 h 3484138"/>
                <a:gd name="connsiteX59" fmla="*/ 61293 w 1554302"/>
                <a:gd name="connsiteY59" fmla="*/ 1651478 h 3484138"/>
                <a:gd name="connsiteX60" fmla="*/ 801115 w 1554302"/>
                <a:gd name="connsiteY60" fmla="*/ 468770 h 3484138"/>
                <a:gd name="connsiteX61" fmla="*/ 803273 w 1554302"/>
                <a:gd name="connsiteY61" fmla="*/ 445044 h 3484138"/>
                <a:gd name="connsiteX62" fmla="*/ 771638 w 1554302"/>
                <a:gd name="connsiteY62" fmla="*/ 170397 h 3484138"/>
                <a:gd name="connsiteX63" fmla="*/ 914713 w 1554302"/>
                <a:gd name="connsiteY63" fmla="*/ 19412 h 3484138"/>
                <a:gd name="connsiteX64" fmla="*/ 978701 w 1554302"/>
                <a:gd name="connsiteY64" fmla="*/ 0 h 3484138"/>
                <a:gd name="connsiteX0" fmla="*/ 838321 w 1524644"/>
                <a:gd name="connsiteY0" fmla="*/ 574460 h 3484138"/>
                <a:gd name="connsiteX1" fmla="*/ 119351 w 1524644"/>
                <a:gd name="connsiteY1" fmla="*/ 1723377 h 3484138"/>
                <a:gd name="connsiteX2" fmla="*/ 227117 w 1524644"/>
                <a:gd name="connsiteY2" fmla="*/ 1726080 h 3484138"/>
                <a:gd name="connsiteX3" fmla="*/ 227117 w 1524644"/>
                <a:gd name="connsiteY3" fmla="*/ 1808934 h 3484138"/>
                <a:gd name="connsiteX4" fmla="*/ 132292 w 1524644"/>
                <a:gd name="connsiteY4" fmla="*/ 1808934 h 3484138"/>
                <a:gd name="connsiteX5" fmla="*/ 778647 w 1524644"/>
                <a:gd name="connsiteY5" fmla="*/ 2910399 h 3484138"/>
                <a:gd name="connsiteX6" fmla="*/ 867799 w 1524644"/>
                <a:gd name="connsiteY6" fmla="*/ 2798959 h 3484138"/>
                <a:gd name="connsiteX7" fmla="*/ 1088523 w 1524644"/>
                <a:gd name="connsiteY7" fmla="*/ 2519998 h 3484138"/>
                <a:gd name="connsiteX8" fmla="*/ 1220815 w 1524644"/>
                <a:gd name="connsiteY8" fmla="*/ 2194303 h 3484138"/>
                <a:gd name="connsiteX9" fmla="*/ 1191336 w 1524644"/>
                <a:gd name="connsiteY9" fmla="*/ 2005214 h 3484138"/>
                <a:gd name="connsiteX10" fmla="*/ 1169048 w 1524644"/>
                <a:gd name="connsiteY10" fmla="*/ 1987238 h 3484138"/>
                <a:gd name="connsiteX11" fmla="*/ 1015907 w 1524644"/>
                <a:gd name="connsiteY11" fmla="*/ 1841287 h 3484138"/>
                <a:gd name="connsiteX12" fmla="*/ 1007998 w 1524644"/>
                <a:gd name="connsiteY12" fmla="*/ 1745665 h 3484138"/>
                <a:gd name="connsiteX13" fmla="*/ 1173362 w 1524644"/>
                <a:gd name="connsiteY13" fmla="*/ 1574549 h 3484138"/>
                <a:gd name="connsiteX14" fmla="*/ 1181271 w 1524644"/>
                <a:gd name="connsiteY14" fmla="*/ 1553699 h 3484138"/>
                <a:gd name="connsiteX15" fmla="*/ 1241665 w 1524644"/>
                <a:gd name="connsiteY15" fmla="*/ 1373237 h 3484138"/>
                <a:gd name="connsiteX16" fmla="*/ 1212186 w 1524644"/>
                <a:gd name="connsiteY16" fmla="*/ 1174081 h 3484138"/>
                <a:gd name="connsiteX17" fmla="*/ 1038196 w 1524644"/>
                <a:gd name="connsiteY17" fmla="*/ 868518 h 3484138"/>
                <a:gd name="connsiteX18" fmla="*/ 978521 w 1524644"/>
                <a:gd name="connsiteY18" fmla="*/ 796622 h 3484138"/>
                <a:gd name="connsiteX19" fmla="*/ 850544 w 1524644"/>
                <a:gd name="connsiteY19" fmla="*/ 594589 h 3484138"/>
                <a:gd name="connsiteX20" fmla="*/ 838321 w 1524644"/>
                <a:gd name="connsiteY20" fmla="*/ 574460 h 3484138"/>
                <a:gd name="connsiteX21" fmla="*/ 949043 w 1524644"/>
                <a:gd name="connsiteY21" fmla="*/ 0 h 3484138"/>
                <a:gd name="connsiteX22" fmla="*/ 987868 w 1524644"/>
                <a:gd name="connsiteY22" fmla="*/ 0 h 3484138"/>
                <a:gd name="connsiteX23" fmla="*/ 1176239 w 1524644"/>
                <a:gd name="connsiteY23" fmla="*/ 189089 h 3484138"/>
                <a:gd name="connsiteX24" fmla="*/ 1115845 w 1524644"/>
                <a:gd name="connsiteY24" fmla="*/ 378898 h 3484138"/>
                <a:gd name="connsiteX25" fmla="*/ 1005842 w 1524644"/>
                <a:gd name="connsiteY25" fmla="*/ 405500 h 3484138"/>
                <a:gd name="connsiteX26" fmla="*/ 968456 w 1524644"/>
                <a:gd name="connsiteY26" fmla="*/ 405500 h 3484138"/>
                <a:gd name="connsiteX27" fmla="*/ 981397 w 1524644"/>
                <a:gd name="connsiteY27" fmla="*/ 468770 h 3484138"/>
                <a:gd name="connsiteX28" fmla="*/ 1092837 w 1524644"/>
                <a:gd name="connsiteY28" fmla="*/ 631257 h 3484138"/>
                <a:gd name="connsiteX29" fmla="*/ 1207154 w 1524644"/>
                <a:gd name="connsiteY29" fmla="*/ 741979 h 3484138"/>
                <a:gd name="connsiteX30" fmla="*/ 1401995 w 1524644"/>
                <a:gd name="connsiteY30" fmla="*/ 972051 h 3484138"/>
                <a:gd name="connsiteX31" fmla="*/ 1447291 w 1524644"/>
                <a:gd name="connsiteY31" fmla="*/ 1023098 h 3484138"/>
                <a:gd name="connsiteX32" fmla="*/ 1524220 w 1524644"/>
                <a:gd name="connsiteY32" fmla="*/ 1244542 h 3484138"/>
                <a:gd name="connsiteX33" fmla="*/ 1460950 w 1524644"/>
                <a:gd name="connsiteY33" fmla="*/ 1440101 h 3484138"/>
                <a:gd name="connsiteX34" fmla="*/ 1329378 w 1524644"/>
                <a:gd name="connsiteY34" fmla="*/ 1600432 h 3484138"/>
                <a:gd name="connsiteX35" fmla="*/ 1430035 w 1524644"/>
                <a:gd name="connsiteY35" fmla="*/ 1755730 h 3484138"/>
                <a:gd name="connsiteX36" fmla="*/ 1419968 w 1524644"/>
                <a:gd name="connsiteY36" fmla="*/ 1849196 h 3484138"/>
                <a:gd name="connsiteX37" fmla="*/ 1348072 w 1524644"/>
                <a:gd name="connsiteY37" fmla="*/ 1949853 h 3484138"/>
                <a:gd name="connsiteX38" fmla="*/ 1360295 w 1524644"/>
                <a:gd name="connsiteY38" fmla="*/ 1962794 h 3484138"/>
                <a:gd name="connsiteX39" fmla="*/ 1476768 w 1524644"/>
                <a:gd name="connsiteY39" fmla="*/ 2166982 h 3484138"/>
                <a:gd name="connsiteX40" fmla="*/ 1412780 w 1524644"/>
                <a:gd name="connsiteY40" fmla="*/ 2467513 h 3484138"/>
                <a:gd name="connsiteX41" fmla="*/ 1330098 w 1524644"/>
                <a:gd name="connsiteY41" fmla="*/ 2552351 h 3484138"/>
                <a:gd name="connsiteX42" fmla="*/ 955513 w 1524644"/>
                <a:gd name="connsiteY42" fmla="*/ 2969354 h 3484138"/>
                <a:gd name="connsiteX43" fmla="*/ 845511 w 1524644"/>
                <a:gd name="connsiteY43" fmla="*/ 3118902 h 3484138"/>
                <a:gd name="connsiteX44" fmla="*/ 838321 w 1524644"/>
                <a:gd name="connsiteY44" fmla="*/ 3130405 h 3484138"/>
                <a:gd name="connsiteX45" fmla="*/ 890087 w 1524644"/>
                <a:gd name="connsiteY45" fmla="*/ 3108835 h 3484138"/>
                <a:gd name="connsiteX46" fmla="*/ 976363 w 1524644"/>
                <a:gd name="connsiteY46" fmla="*/ 3093017 h 3484138"/>
                <a:gd name="connsiteX47" fmla="*/ 1073426 w 1524644"/>
                <a:gd name="connsiteY47" fmla="*/ 3154849 h 3484138"/>
                <a:gd name="connsiteX48" fmla="*/ 1079176 w 1524644"/>
                <a:gd name="connsiteY48" fmla="*/ 3348972 h 3484138"/>
                <a:gd name="connsiteX49" fmla="*/ 924598 w 1524644"/>
                <a:gd name="connsiteY49" fmla="*/ 3474074 h 3484138"/>
                <a:gd name="connsiteX50" fmla="*/ 887931 w 1524644"/>
                <a:gd name="connsiteY50" fmla="*/ 3482700 h 3484138"/>
                <a:gd name="connsiteX51" fmla="*/ 847668 w 1524644"/>
                <a:gd name="connsiteY51" fmla="*/ 3484138 h 3484138"/>
                <a:gd name="connsiteX52" fmla="*/ 774333 w 1524644"/>
                <a:gd name="connsiteY52" fmla="*/ 3458974 h 3484138"/>
                <a:gd name="connsiteX53" fmla="*/ 674396 w 1524644"/>
                <a:gd name="connsiteY53" fmla="*/ 3316617 h 3484138"/>
                <a:gd name="connsiteX54" fmla="*/ 708907 w 1524644"/>
                <a:gd name="connsiteY54" fmla="*/ 3041971 h 3484138"/>
                <a:gd name="connsiteX55" fmla="*/ 707469 w 1524644"/>
                <a:gd name="connsiteY55" fmla="*/ 3011774 h 3484138"/>
                <a:gd name="connsiteX56" fmla="*/ 12941 w 1524644"/>
                <a:gd name="connsiteY56" fmla="*/ 1831222 h 3484138"/>
                <a:gd name="connsiteX57" fmla="*/ 0 w 1524644"/>
                <a:gd name="connsiteY57" fmla="*/ 1802464 h 3484138"/>
                <a:gd name="connsiteX58" fmla="*/ 31635 w 1524644"/>
                <a:gd name="connsiteY58" fmla="*/ 1651478 h 3484138"/>
                <a:gd name="connsiteX59" fmla="*/ 771457 w 1524644"/>
                <a:gd name="connsiteY59" fmla="*/ 468770 h 3484138"/>
                <a:gd name="connsiteX60" fmla="*/ 773615 w 1524644"/>
                <a:gd name="connsiteY60" fmla="*/ 445044 h 3484138"/>
                <a:gd name="connsiteX61" fmla="*/ 741980 w 1524644"/>
                <a:gd name="connsiteY61" fmla="*/ 170397 h 3484138"/>
                <a:gd name="connsiteX62" fmla="*/ 885055 w 1524644"/>
                <a:gd name="connsiteY62" fmla="*/ 19412 h 3484138"/>
                <a:gd name="connsiteX63" fmla="*/ 949043 w 1524644"/>
                <a:gd name="connsiteY63" fmla="*/ 0 h 3484138"/>
                <a:gd name="connsiteX0" fmla="*/ 905898 w 1592221"/>
                <a:gd name="connsiteY0" fmla="*/ 574460 h 3484138"/>
                <a:gd name="connsiteX1" fmla="*/ 186928 w 1592221"/>
                <a:gd name="connsiteY1" fmla="*/ 1723377 h 3484138"/>
                <a:gd name="connsiteX2" fmla="*/ 294694 w 1592221"/>
                <a:gd name="connsiteY2" fmla="*/ 1726080 h 3484138"/>
                <a:gd name="connsiteX3" fmla="*/ 294694 w 1592221"/>
                <a:gd name="connsiteY3" fmla="*/ 1808934 h 3484138"/>
                <a:gd name="connsiteX4" fmla="*/ 199869 w 1592221"/>
                <a:gd name="connsiteY4" fmla="*/ 1808934 h 3484138"/>
                <a:gd name="connsiteX5" fmla="*/ 846224 w 1592221"/>
                <a:gd name="connsiteY5" fmla="*/ 2910399 h 3484138"/>
                <a:gd name="connsiteX6" fmla="*/ 935376 w 1592221"/>
                <a:gd name="connsiteY6" fmla="*/ 2798959 h 3484138"/>
                <a:gd name="connsiteX7" fmla="*/ 1156100 w 1592221"/>
                <a:gd name="connsiteY7" fmla="*/ 2519998 h 3484138"/>
                <a:gd name="connsiteX8" fmla="*/ 1288392 w 1592221"/>
                <a:gd name="connsiteY8" fmla="*/ 2194303 h 3484138"/>
                <a:gd name="connsiteX9" fmla="*/ 1258913 w 1592221"/>
                <a:gd name="connsiteY9" fmla="*/ 2005214 h 3484138"/>
                <a:gd name="connsiteX10" fmla="*/ 1236625 w 1592221"/>
                <a:gd name="connsiteY10" fmla="*/ 1987238 h 3484138"/>
                <a:gd name="connsiteX11" fmla="*/ 1083484 w 1592221"/>
                <a:gd name="connsiteY11" fmla="*/ 1841287 h 3484138"/>
                <a:gd name="connsiteX12" fmla="*/ 1075575 w 1592221"/>
                <a:gd name="connsiteY12" fmla="*/ 1745665 h 3484138"/>
                <a:gd name="connsiteX13" fmla="*/ 1240939 w 1592221"/>
                <a:gd name="connsiteY13" fmla="*/ 1574549 h 3484138"/>
                <a:gd name="connsiteX14" fmla="*/ 1248848 w 1592221"/>
                <a:gd name="connsiteY14" fmla="*/ 1553699 h 3484138"/>
                <a:gd name="connsiteX15" fmla="*/ 1309242 w 1592221"/>
                <a:gd name="connsiteY15" fmla="*/ 1373237 h 3484138"/>
                <a:gd name="connsiteX16" fmla="*/ 1279763 w 1592221"/>
                <a:gd name="connsiteY16" fmla="*/ 1174081 h 3484138"/>
                <a:gd name="connsiteX17" fmla="*/ 1105773 w 1592221"/>
                <a:gd name="connsiteY17" fmla="*/ 868518 h 3484138"/>
                <a:gd name="connsiteX18" fmla="*/ 1046098 w 1592221"/>
                <a:gd name="connsiteY18" fmla="*/ 796622 h 3484138"/>
                <a:gd name="connsiteX19" fmla="*/ 918121 w 1592221"/>
                <a:gd name="connsiteY19" fmla="*/ 594589 h 3484138"/>
                <a:gd name="connsiteX20" fmla="*/ 905898 w 1592221"/>
                <a:gd name="connsiteY20" fmla="*/ 574460 h 3484138"/>
                <a:gd name="connsiteX21" fmla="*/ 1016620 w 1592221"/>
                <a:gd name="connsiteY21" fmla="*/ 0 h 3484138"/>
                <a:gd name="connsiteX22" fmla="*/ 1055445 w 1592221"/>
                <a:gd name="connsiteY22" fmla="*/ 0 h 3484138"/>
                <a:gd name="connsiteX23" fmla="*/ 1243816 w 1592221"/>
                <a:gd name="connsiteY23" fmla="*/ 189089 h 3484138"/>
                <a:gd name="connsiteX24" fmla="*/ 1183422 w 1592221"/>
                <a:gd name="connsiteY24" fmla="*/ 378898 h 3484138"/>
                <a:gd name="connsiteX25" fmla="*/ 1073419 w 1592221"/>
                <a:gd name="connsiteY25" fmla="*/ 405500 h 3484138"/>
                <a:gd name="connsiteX26" fmla="*/ 1036033 w 1592221"/>
                <a:gd name="connsiteY26" fmla="*/ 405500 h 3484138"/>
                <a:gd name="connsiteX27" fmla="*/ 1048974 w 1592221"/>
                <a:gd name="connsiteY27" fmla="*/ 468770 h 3484138"/>
                <a:gd name="connsiteX28" fmla="*/ 1160414 w 1592221"/>
                <a:gd name="connsiteY28" fmla="*/ 631257 h 3484138"/>
                <a:gd name="connsiteX29" fmla="*/ 1274731 w 1592221"/>
                <a:gd name="connsiteY29" fmla="*/ 741979 h 3484138"/>
                <a:gd name="connsiteX30" fmla="*/ 1469572 w 1592221"/>
                <a:gd name="connsiteY30" fmla="*/ 972051 h 3484138"/>
                <a:gd name="connsiteX31" fmla="*/ 1514868 w 1592221"/>
                <a:gd name="connsiteY31" fmla="*/ 1023098 h 3484138"/>
                <a:gd name="connsiteX32" fmla="*/ 1591797 w 1592221"/>
                <a:gd name="connsiteY32" fmla="*/ 1244542 h 3484138"/>
                <a:gd name="connsiteX33" fmla="*/ 1528527 w 1592221"/>
                <a:gd name="connsiteY33" fmla="*/ 1440101 h 3484138"/>
                <a:gd name="connsiteX34" fmla="*/ 1396955 w 1592221"/>
                <a:gd name="connsiteY34" fmla="*/ 1600432 h 3484138"/>
                <a:gd name="connsiteX35" fmla="*/ 1497612 w 1592221"/>
                <a:gd name="connsiteY35" fmla="*/ 1755730 h 3484138"/>
                <a:gd name="connsiteX36" fmla="*/ 1487545 w 1592221"/>
                <a:gd name="connsiteY36" fmla="*/ 1849196 h 3484138"/>
                <a:gd name="connsiteX37" fmla="*/ 1415649 w 1592221"/>
                <a:gd name="connsiteY37" fmla="*/ 1949853 h 3484138"/>
                <a:gd name="connsiteX38" fmla="*/ 1427872 w 1592221"/>
                <a:gd name="connsiteY38" fmla="*/ 1962794 h 3484138"/>
                <a:gd name="connsiteX39" fmla="*/ 1544345 w 1592221"/>
                <a:gd name="connsiteY39" fmla="*/ 2166982 h 3484138"/>
                <a:gd name="connsiteX40" fmla="*/ 1480357 w 1592221"/>
                <a:gd name="connsiteY40" fmla="*/ 2467513 h 3484138"/>
                <a:gd name="connsiteX41" fmla="*/ 1397675 w 1592221"/>
                <a:gd name="connsiteY41" fmla="*/ 2552351 h 3484138"/>
                <a:gd name="connsiteX42" fmla="*/ 1023090 w 1592221"/>
                <a:gd name="connsiteY42" fmla="*/ 2969354 h 3484138"/>
                <a:gd name="connsiteX43" fmla="*/ 913088 w 1592221"/>
                <a:gd name="connsiteY43" fmla="*/ 3118902 h 3484138"/>
                <a:gd name="connsiteX44" fmla="*/ 905898 w 1592221"/>
                <a:gd name="connsiteY44" fmla="*/ 3130405 h 3484138"/>
                <a:gd name="connsiteX45" fmla="*/ 957664 w 1592221"/>
                <a:gd name="connsiteY45" fmla="*/ 3108835 h 3484138"/>
                <a:gd name="connsiteX46" fmla="*/ 1043940 w 1592221"/>
                <a:gd name="connsiteY46" fmla="*/ 3093017 h 3484138"/>
                <a:gd name="connsiteX47" fmla="*/ 1141003 w 1592221"/>
                <a:gd name="connsiteY47" fmla="*/ 3154849 h 3484138"/>
                <a:gd name="connsiteX48" fmla="*/ 1146753 w 1592221"/>
                <a:gd name="connsiteY48" fmla="*/ 3348972 h 3484138"/>
                <a:gd name="connsiteX49" fmla="*/ 992175 w 1592221"/>
                <a:gd name="connsiteY49" fmla="*/ 3474074 h 3484138"/>
                <a:gd name="connsiteX50" fmla="*/ 955508 w 1592221"/>
                <a:gd name="connsiteY50" fmla="*/ 3482700 h 3484138"/>
                <a:gd name="connsiteX51" fmla="*/ 915245 w 1592221"/>
                <a:gd name="connsiteY51" fmla="*/ 3484138 h 3484138"/>
                <a:gd name="connsiteX52" fmla="*/ 841910 w 1592221"/>
                <a:gd name="connsiteY52" fmla="*/ 3458974 h 3484138"/>
                <a:gd name="connsiteX53" fmla="*/ 741973 w 1592221"/>
                <a:gd name="connsiteY53" fmla="*/ 3316617 h 3484138"/>
                <a:gd name="connsiteX54" fmla="*/ 776484 w 1592221"/>
                <a:gd name="connsiteY54" fmla="*/ 3041971 h 3484138"/>
                <a:gd name="connsiteX55" fmla="*/ 775046 w 1592221"/>
                <a:gd name="connsiteY55" fmla="*/ 3011774 h 3484138"/>
                <a:gd name="connsiteX56" fmla="*/ 80518 w 1592221"/>
                <a:gd name="connsiteY56" fmla="*/ 1831222 h 3484138"/>
                <a:gd name="connsiteX57" fmla="*/ 99212 w 1592221"/>
                <a:gd name="connsiteY57" fmla="*/ 1651478 h 3484138"/>
                <a:gd name="connsiteX58" fmla="*/ 839034 w 1592221"/>
                <a:gd name="connsiteY58" fmla="*/ 468770 h 3484138"/>
                <a:gd name="connsiteX59" fmla="*/ 841192 w 1592221"/>
                <a:gd name="connsiteY59" fmla="*/ 445044 h 3484138"/>
                <a:gd name="connsiteX60" fmla="*/ 809557 w 1592221"/>
                <a:gd name="connsiteY60" fmla="*/ 170397 h 3484138"/>
                <a:gd name="connsiteX61" fmla="*/ 952632 w 1592221"/>
                <a:gd name="connsiteY61" fmla="*/ 19412 h 3484138"/>
                <a:gd name="connsiteX62" fmla="*/ 1016620 w 1592221"/>
                <a:gd name="connsiteY62" fmla="*/ 0 h 3484138"/>
                <a:gd name="connsiteX0" fmla="*/ 883842 w 1570165"/>
                <a:gd name="connsiteY0" fmla="*/ 574460 h 3484138"/>
                <a:gd name="connsiteX1" fmla="*/ 164872 w 1570165"/>
                <a:gd name="connsiteY1" fmla="*/ 1723377 h 3484138"/>
                <a:gd name="connsiteX2" fmla="*/ 272638 w 1570165"/>
                <a:gd name="connsiteY2" fmla="*/ 1726080 h 3484138"/>
                <a:gd name="connsiteX3" fmla="*/ 272638 w 1570165"/>
                <a:gd name="connsiteY3" fmla="*/ 1808934 h 3484138"/>
                <a:gd name="connsiteX4" fmla="*/ 177813 w 1570165"/>
                <a:gd name="connsiteY4" fmla="*/ 1808934 h 3484138"/>
                <a:gd name="connsiteX5" fmla="*/ 824168 w 1570165"/>
                <a:gd name="connsiteY5" fmla="*/ 2910399 h 3484138"/>
                <a:gd name="connsiteX6" fmla="*/ 913320 w 1570165"/>
                <a:gd name="connsiteY6" fmla="*/ 2798959 h 3484138"/>
                <a:gd name="connsiteX7" fmla="*/ 1134044 w 1570165"/>
                <a:gd name="connsiteY7" fmla="*/ 2519998 h 3484138"/>
                <a:gd name="connsiteX8" fmla="*/ 1266336 w 1570165"/>
                <a:gd name="connsiteY8" fmla="*/ 2194303 h 3484138"/>
                <a:gd name="connsiteX9" fmla="*/ 1236857 w 1570165"/>
                <a:gd name="connsiteY9" fmla="*/ 2005214 h 3484138"/>
                <a:gd name="connsiteX10" fmla="*/ 1214569 w 1570165"/>
                <a:gd name="connsiteY10" fmla="*/ 1987238 h 3484138"/>
                <a:gd name="connsiteX11" fmla="*/ 1061428 w 1570165"/>
                <a:gd name="connsiteY11" fmla="*/ 1841287 h 3484138"/>
                <a:gd name="connsiteX12" fmla="*/ 1053519 w 1570165"/>
                <a:gd name="connsiteY12" fmla="*/ 1745665 h 3484138"/>
                <a:gd name="connsiteX13" fmla="*/ 1218883 w 1570165"/>
                <a:gd name="connsiteY13" fmla="*/ 1574549 h 3484138"/>
                <a:gd name="connsiteX14" fmla="*/ 1226792 w 1570165"/>
                <a:gd name="connsiteY14" fmla="*/ 1553699 h 3484138"/>
                <a:gd name="connsiteX15" fmla="*/ 1287186 w 1570165"/>
                <a:gd name="connsiteY15" fmla="*/ 1373237 h 3484138"/>
                <a:gd name="connsiteX16" fmla="*/ 1257707 w 1570165"/>
                <a:gd name="connsiteY16" fmla="*/ 1174081 h 3484138"/>
                <a:gd name="connsiteX17" fmla="*/ 1083717 w 1570165"/>
                <a:gd name="connsiteY17" fmla="*/ 868518 h 3484138"/>
                <a:gd name="connsiteX18" fmla="*/ 1024042 w 1570165"/>
                <a:gd name="connsiteY18" fmla="*/ 796622 h 3484138"/>
                <a:gd name="connsiteX19" fmla="*/ 896065 w 1570165"/>
                <a:gd name="connsiteY19" fmla="*/ 594589 h 3484138"/>
                <a:gd name="connsiteX20" fmla="*/ 883842 w 1570165"/>
                <a:gd name="connsiteY20" fmla="*/ 574460 h 3484138"/>
                <a:gd name="connsiteX21" fmla="*/ 994564 w 1570165"/>
                <a:gd name="connsiteY21" fmla="*/ 0 h 3484138"/>
                <a:gd name="connsiteX22" fmla="*/ 1033389 w 1570165"/>
                <a:gd name="connsiteY22" fmla="*/ 0 h 3484138"/>
                <a:gd name="connsiteX23" fmla="*/ 1221760 w 1570165"/>
                <a:gd name="connsiteY23" fmla="*/ 189089 h 3484138"/>
                <a:gd name="connsiteX24" fmla="*/ 1161366 w 1570165"/>
                <a:gd name="connsiteY24" fmla="*/ 378898 h 3484138"/>
                <a:gd name="connsiteX25" fmla="*/ 1051363 w 1570165"/>
                <a:gd name="connsiteY25" fmla="*/ 405500 h 3484138"/>
                <a:gd name="connsiteX26" fmla="*/ 1013977 w 1570165"/>
                <a:gd name="connsiteY26" fmla="*/ 405500 h 3484138"/>
                <a:gd name="connsiteX27" fmla="*/ 1026918 w 1570165"/>
                <a:gd name="connsiteY27" fmla="*/ 468770 h 3484138"/>
                <a:gd name="connsiteX28" fmla="*/ 1138358 w 1570165"/>
                <a:gd name="connsiteY28" fmla="*/ 631257 h 3484138"/>
                <a:gd name="connsiteX29" fmla="*/ 1252675 w 1570165"/>
                <a:gd name="connsiteY29" fmla="*/ 741979 h 3484138"/>
                <a:gd name="connsiteX30" fmla="*/ 1447516 w 1570165"/>
                <a:gd name="connsiteY30" fmla="*/ 972051 h 3484138"/>
                <a:gd name="connsiteX31" fmla="*/ 1492812 w 1570165"/>
                <a:gd name="connsiteY31" fmla="*/ 1023098 h 3484138"/>
                <a:gd name="connsiteX32" fmla="*/ 1569741 w 1570165"/>
                <a:gd name="connsiteY32" fmla="*/ 1244542 h 3484138"/>
                <a:gd name="connsiteX33" fmla="*/ 1506471 w 1570165"/>
                <a:gd name="connsiteY33" fmla="*/ 1440101 h 3484138"/>
                <a:gd name="connsiteX34" fmla="*/ 1374899 w 1570165"/>
                <a:gd name="connsiteY34" fmla="*/ 1600432 h 3484138"/>
                <a:gd name="connsiteX35" fmla="*/ 1475556 w 1570165"/>
                <a:gd name="connsiteY35" fmla="*/ 1755730 h 3484138"/>
                <a:gd name="connsiteX36" fmla="*/ 1465489 w 1570165"/>
                <a:gd name="connsiteY36" fmla="*/ 1849196 h 3484138"/>
                <a:gd name="connsiteX37" fmla="*/ 1393593 w 1570165"/>
                <a:gd name="connsiteY37" fmla="*/ 1949853 h 3484138"/>
                <a:gd name="connsiteX38" fmla="*/ 1405816 w 1570165"/>
                <a:gd name="connsiteY38" fmla="*/ 1962794 h 3484138"/>
                <a:gd name="connsiteX39" fmla="*/ 1522289 w 1570165"/>
                <a:gd name="connsiteY39" fmla="*/ 2166982 h 3484138"/>
                <a:gd name="connsiteX40" fmla="*/ 1458301 w 1570165"/>
                <a:gd name="connsiteY40" fmla="*/ 2467513 h 3484138"/>
                <a:gd name="connsiteX41" fmla="*/ 1375619 w 1570165"/>
                <a:gd name="connsiteY41" fmla="*/ 2552351 h 3484138"/>
                <a:gd name="connsiteX42" fmla="*/ 1001034 w 1570165"/>
                <a:gd name="connsiteY42" fmla="*/ 2969354 h 3484138"/>
                <a:gd name="connsiteX43" fmla="*/ 891032 w 1570165"/>
                <a:gd name="connsiteY43" fmla="*/ 3118902 h 3484138"/>
                <a:gd name="connsiteX44" fmla="*/ 883842 w 1570165"/>
                <a:gd name="connsiteY44" fmla="*/ 3130405 h 3484138"/>
                <a:gd name="connsiteX45" fmla="*/ 935608 w 1570165"/>
                <a:gd name="connsiteY45" fmla="*/ 3108835 h 3484138"/>
                <a:gd name="connsiteX46" fmla="*/ 1021884 w 1570165"/>
                <a:gd name="connsiteY46" fmla="*/ 3093017 h 3484138"/>
                <a:gd name="connsiteX47" fmla="*/ 1118947 w 1570165"/>
                <a:gd name="connsiteY47" fmla="*/ 3154849 h 3484138"/>
                <a:gd name="connsiteX48" fmla="*/ 1124697 w 1570165"/>
                <a:gd name="connsiteY48" fmla="*/ 3348972 h 3484138"/>
                <a:gd name="connsiteX49" fmla="*/ 970119 w 1570165"/>
                <a:gd name="connsiteY49" fmla="*/ 3474074 h 3484138"/>
                <a:gd name="connsiteX50" fmla="*/ 933452 w 1570165"/>
                <a:gd name="connsiteY50" fmla="*/ 3482700 h 3484138"/>
                <a:gd name="connsiteX51" fmla="*/ 893189 w 1570165"/>
                <a:gd name="connsiteY51" fmla="*/ 3484138 h 3484138"/>
                <a:gd name="connsiteX52" fmla="*/ 819854 w 1570165"/>
                <a:gd name="connsiteY52" fmla="*/ 3458974 h 3484138"/>
                <a:gd name="connsiteX53" fmla="*/ 719917 w 1570165"/>
                <a:gd name="connsiteY53" fmla="*/ 3316617 h 3484138"/>
                <a:gd name="connsiteX54" fmla="*/ 754428 w 1570165"/>
                <a:gd name="connsiteY54" fmla="*/ 3041971 h 3484138"/>
                <a:gd name="connsiteX55" fmla="*/ 752990 w 1570165"/>
                <a:gd name="connsiteY55" fmla="*/ 3011774 h 3484138"/>
                <a:gd name="connsiteX56" fmla="*/ 58462 w 1570165"/>
                <a:gd name="connsiteY56" fmla="*/ 1831222 h 3484138"/>
                <a:gd name="connsiteX57" fmla="*/ 77156 w 1570165"/>
                <a:gd name="connsiteY57" fmla="*/ 1651478 h 3484138"/>
                <a:gd name="connsiteX58" fmla="*/ 816978 w 1570165"/>
                <a:gd name="connsiteY58" fmla="*/ 468770 h 3484138"/>
                <a:gd name="connsiteX59" fmla="*/ 819136 w 1570165"/>
                <a:gd name="connsiteY59" fmla="*/ 445044 h 3484138"/>
                <a:gd name="connsiteX60" fmla="*/ 787501 w 1570165"/>
                <a:gd name="connsiteY60" fmla="*/ 170397 h 3484138"/>
                <a:gd name="connsiteX61" fmla="*/ 930576 w 1570165"/>
                <a:gd name="connsiteY61" fmla="*/ 19412 h 3484138"/>
                <a:gd name="connsiteX62" fmla="*/ 994564 w 1570165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726080 h 3484138"/>
                <a:gd name="connsiteX3" fmla="*/ 242489 w 1540016"/>
                <a:gd name="connsiteY3" fmla="*/ 1808934 h 3484138"/>
                <a:gd name="connsiteX4" fmla="*/ 147664 w 1540016"/>
                <a:gd name="connsiteY4" fmla="*/ 1808934 h 3484138"/>
                <a:gd name="connsiteX5" fmla="*/ 794019 w 1540016"/>
                <a:gd name="connsiteY5" fmla="*/ 2910399 h 3484138"/>
                <a:gd name="connsiteX6" fmla="*/ 883171 w 1540016"/>
                <a:gd name="connsiteY6" fmla="*/ 2798959 h 3484138"/>
                <a:gd name="connsiteX7" fmla="*/ 1103895 w 1540016"/>
                <a:gd name="connsiteY7" fmla="*/ 2519998 h 3484138"/>
                <a:gd name="connsiteX8" fmla="*/ 1236187 w 1540016"/>
                <a:gd name="connsiteY8" fmla="*/ 2194303 h 3484138"/>
                <a:gd name="connsiteX9" fmla="*/ 1206708 w 1540016"/>
                <a:gd name="connsiteY9" fmla="*/ 2005214 h 3484138"/>
                <a:gd name="connsiteX10" fmla="*/ 1184420 w 1540016"/>
                <a:gd name="connsiteY10" fmla="*/ 1987238 h 3484138"/>
                <a:gd name="connsiteX11" fmla="*/ 1031279 w 1540016"/>
                <a:gd name="connsiteY11" fmla="*/ 1841287 h 3484138"/>
                <a:gd name="connsiteX12" fmla="*/ 1023370 w 1540016"/>
                <a:gd name="connsiteY12" fmla="*/ 1745665 h 3484138"/>
                <a:gd name="connsiteX13" fmla="*/ 1188734 w 1540016"/>
                <a:gd name="connsiteY13" fmla="*/ 1574549 h 3484138"/>
                <a:gd name="connsiteX14" fmla="*/ 1196643 w 1540016"/>
                <a:gd name="connsiteY14" fmla="*/ 1553699 h 3484138"/>
                <a:gd name="connsiteX15" fmla="*/ 1257037 w 1540016"/>
                <a:gd name="connsiteY15" fmla="*/ 1373237 h 3484138"/>
                <a:gd name="connsiteX16" fmla="*/ 1227558 w 1540016"/>
                <a:gd name="connsiteY16" fmla="*/ 1174081 h 3484138"/>
                <a:gd name="connsiteX17" fmla="*/ 1053568 w 1540016"/>
                <a:gd name="connsiteY17" fmla="*/ 868518 h 3484138"/>
                <a:gd name="connsiteX18" fmla="*/ 993893 w 1540016"/>
                <a:gd name="connsiteY18" fmla="*/ 796622 h 3484138"/>
                <a:gd name="connsiteX19" fmla="*/ 865916 w 1540016"/>
                <a:gd name="connsiteY19" fmla="*/ 594589 h 3484138"/>
                <a:gd name="connsiteX20" fmla="*/ 853693 w 1540016"/>
                <a:gd name="connsiteY20" fmla="*/ 574460 h 3484138"/>
                <a:gd name="connsiteX21" fmla="*/ 964415 w 1540016"/>
                <a:gd name="connsiteY21" fmla="*/ 0 h 3484138"/>
                <a:gd name="connsiteX22" fmla="*/ 1003240 w 1540016"/>
                <a:gd name="connsiteY22" fmla="*/ 0 h 3484138"/>
                <a:gd name="connsiteX23" fmla="*/ 1191611 w 1540016"/>
                <a:gd name="connsiteY23" fmla="*/ 189089 h 3484138"/>
                <a:gd name="connsiteX24" fmla="*/ 1131217 w 1540016"/>
                <a:gd name="connsiteY24" fmla="*/ 378898 h 3484138"/>
                <a:gd name="connsiteX25" fmla="*/ 1021214 w 1540016"/>
                <a:gd name="connsiteY25" fmla="*/ 405500 h 3484138"/>
                <a:gd name="connsiteX26" fmla="*/ 983828 w 1540016"/>
                <a:gd name="connsiteY26" fmla="*/ 405500 h 3484138"/>
                <a:gd name="connsiteX27" fmla="*/ 996769 w 1540016"/>
                <a:gd name="connsiteY27" fmla="*/ 468770 h 3484138"/>
                <a:gd name="connsiteX28" fmla="*/ 1108209 w 1540016"/>
                <a:gd name="connsiteY28" fmla="*/ 631257 h 3484138"/>
                <a:gd name="connsiteX29" fmla="*/ 1222526 w 1540016"/>
                <a:gd name="connsiteY29" fmla="*/ 741979 h 3484138"/>
                <a:gd name="connsiteX30" fmla="*/ 1417367 w 1540016"/>
                <a:gd name="connsiteY30" fmla="*/ 972051 h 3484138"/>
                <a:gd name="connsiteX31" fmla="*/ 1462663 w 1540016"/>
                <a:gd name="connsiteY31" fmla="*/ 1023098 h 3484138"/>
                <a:gd name="connsiteX32" fmla="*/ 1539592 w 1540016"/>
                <a:gd name="connsiteY32" fmla="*/ 1244542 h 3484138"/>
                <a:gd name="connsiteX33" fmla="*/ 1476322 w 1540016"/>
                <a:gd name="connsiteY33" fmla="*/ 1440101 h 3484138"/>
                <a:gd name="connsiteX34" fmla="*/ 1344750 w 1540016"/>
                <a:gd name="connsiteY34" fmla="*/ 1600432 h 3484138"/>
                <a:gd name="connsiteX35" fmla="*/ 1445407 w 1540016"/>
                <a:gd name="connsiteY35" fmla="*/ 1755730 h 3484138"/>
                <a:gd name="connsiteX36" fmla="*/ 1435340 w 1540016"/>
                <a:gd name="connsiteY36" fmla="*/ 1849196 h 3484138"/>
                <a:gd name="connsiteX37" fmla="*/ 1363444 w 1540016"/>
                <a:gd name="connsiteY37" fmla="*/ 1949853 h 3484138"/>
                <a:gd name="connsiteX38" fmla="*/ 1375667 w 1540016"/>
                <a:gd name="connsiteY38" fmla="*/ 1962794 h 3484138"/>
                <a:gd name="connsiteX39" fmla="*/ 1492140 w 1540016"/>
                <a:gd name="connsiteY39" fmla="*/ 2166982 h 3484138"/>
                <a:gd name="connsiteX40" fmla="*/ 1428152 w 1540016"/>
                <a:gd name="connsiteY40" fmla="*/ 2467513 h 3484138"/>
                <a:gd name="connsiteX41" fmla="*/ 1345470 w 1540016"/>
                <a:gd name="connsiteY41" fmla="*/ 2552351 h 3484138"/>
                <a:gd name="connsiteX42" fmla="*/ 970885 w 1540016"/>
                <a:gd name="connsiteY42" fmla="*/ 2969354 h 3484138"/>
                <a:gd name="connsiteX43" fmla="*/ 860883 w 1540016"/>
                <a:gd name="connsiteY43" fmla="*/ 3118902 h 3484138"/>
                <a:gd name="connsiteX44" fmla="*/ 853693 w 1540016"/>
                <a:gd name="connsiteY44" fmla="*/ 3130405 h 3484138"/>
                <a:gd name="connsiteX45" fmla="*/ 905459 w 1540016"/>
                <a:gd name="connsiteY45" fmla="*/ 3108835 h 3484138"/>
                <a:gd name="connsiteX46" fmla="*/ 991735 w 1540016"/>
                <a:gd name="connsiteY46" fmla="*/ 3093017 h 3484138"/>
                <a:gd name="connsiteX47" fmla="*/ 1088798 w 1540016"/>
                <a:gd name="connsiteY47" fmla="*/ 3154849 h 3484138"/>
                <a:gd name="connsiteX48" fmla="*/ 1094548 w 1540016"/>
                <a:gd name="connsiteY48" fmla="*/ 3348972 h 3484138"/>
                <a:gd name="connsiteX49" fmla="*/ 939970 w 1540016"/>
                <a:gd name="connsiteY49" fmla="*/ 3474074 h 3484138"/>
                <a:gd name="connsiteX50" fmla="*/ 903303 w 1540016"/>
                <a:gd name="connsiteY50" fmla="*/ 3482700 h 3484138"/>
                <a:gd name="connsiteX51" fmla="*/ 863040 w 1540016"/>
                <a:gd name="connsiteY51" fmla="*/ 3484138 h 3484138"/>
                <a:gd name="connsiteX52" fmla="*/ 789705 w 1540016"/>
                <a:gd name="connsiteY52" fmla="*/ 3458974 h 3484138"/>
                <a:gd name="connsiteX53" fmla="*/ 689768 w 1540016"/>
                <a:gd name="connsiteY53" fmla="*/ 3316617 h 3484138"/>
                <a:gd name="connsiteX54" fmla="*/ 724279 w 1540016"/>
                <a:gd name="connsiteY54" fmla="*/ 3041971 h 3484138"/>
                <a:gd name="connsiteX55" fmla="*/ 722841 w 1540016"/>
                <a:gd name="connsiteY55" fmla="*/ 3011774 h 3484138"/>
                <a:gd name="connsiteX56" fmla="*/ 28313 w 1540016"/>
                <a:gd name="connsiteY56" fmla="*/ 1831222 h 3484138"/>
                <a:gd name="connsiteX57" fmla="*/ 47007 w 1540016"/>
                <a:gd name="connsiteY57" fmla="*/ 1651478 h 3484138"/>
                <a:gd name="connsiteX58" fmla="*/ 786829 w 1540016"/>
                <a:gd name="connsiteY58" fmla="*/ 468770 h 3484138"/>
                <a:gd name="connsiteX59" fmla="*/ 788987 w 1540016"/>
                <a:gd name="connsiteY59" fmla="*/ 445044 h 3484138"/>
                <a:gd name="connsiteX60" fmla="*/ 757352 w 1540016"/>
                <a:gd name="connsiteY60" fmla="*/ 170397 h 3484138"/>
                <a:gd name="connsiteX61" fmla="*/ 900427 w 1540016"/>
                <a:gd name="connsiteY61" fmla="*/ 19412 h 3484138"/>
                <a:gd name="connsiteX62" fmla="*/ 964415 w 1540016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808934 h 3484138"/>
                <a:gd name="connsiteX3" fmla="*/ 147664 w 1540016"/>
                <a:gd name="connsiteY3" fmla="*/ 1808934 h 3484138"/>
                <a:gd name="connsiteX4" fmla="*/ 794019 w 1540016"/>
                <a:gd name="connsiteY4" fmla="*/ 2910399 h 3484138"/>
                <a:gd name="connsiteX5" fmla="*/ 883171 w 1540016"/>
                <a:gd name="connsiteY5" fmla="*/ 2798959 h 3484138"/>
                <a:gd name="connsiteX6" fmla="*/ 1103895 w 1540016"/>
                <a:gd name="connsiteY6" fmla="*/ 2519998 h 3484138"/>
                <a:gd name="connsiteX7" fmla="*/ 1236187 w 1540016"/>
                <a:gd name="connsiteY7" fmla="*/ 2194303 h 3484138"/>
                <a:gd name="connsiteX8" fmla="*/ 1206708 w 1540016"/>
                <a:gd name="connsiteY8" fmla="*/ 2005214 h 3484138"/>
                <a:gd name="connsiteX9" fmla="*/ 1184420 w 1540016"/>
                <a:gd name="connsiteY9" fmla="*/ 1987238 h 3484138"/>
                <a:gd name="connsiteX10" fmla="*/ 1031279 w 1540016"/>
                <a:gd name="connsiteY10" fmla="*/ 1841287 h 3484138"/>
                <a:gd name="connsiteX11" fmla="*/ 1023370 w 1540016"/>
                <a:gd name="connsiteY11" fmla="*/ 1745665 h 3484138"/>
                <a:gd name="connsiteX12" fmla="*/ 1188734 w 1540016"/>
                <a:gd name="connsiteY12" fmla="*/ 1574549 h 3484138"/>
                <a:gd name="connsiteX13" fmla="*/ 1196643 w 1540016"/>
                <a:gd name="connsiteY13" fmla="*/ 1553699 h 3484138"/>
                <a:gd name="connsiteX14" fmla="*/ 1257037 w 1540016"/>
                <a:gd name="connsiteY14" fmla="*/ 1373237 h 3484138"/>
                <a:gd name="connsiteX15" fmla="*/ 1227558 w 1540016"/>
                <a:gd name="connsiteY15" fmla="*/ 1174081 h 3484138"/>
                <a:gd name="connsiteX16" fmla="*/ 1053568 w 1540016"/>
                <a:gd name="connsiteY16" fmla="*/ 868518 h 3484138"/>
                <a:gd name="connsiteX17" fmla="*/ 993893 w 1540016"/>
                <a:gd name="connsiteY17" fmla="*/ 796622 h 3484138"/>
                <a:gd name="connsiteX18" fmla="*/ 865916 w 1540016"/>
                <a:gd name="connsiteY18" fmla="*/ 594589 h 3484138"/>
                <a:gd name="connsiteX19" fmla="*/ 853693 w 1540016"/>
                <a:gd name="connsiteY19" fmla="*/ 574460 h 3484138"/>
                <a:gd name="connsiteX20" fmla="*/ 964415 w 1540016"/>
                <a:gd name="connsiteY20" fmla="*/ 0 h 3484138"/>
                <a:gd name="connsiteX21" fmla="*/ 1003240 w 1540016"/>
                <a:gd name="connsiteY21" fmla="*/ 0 h 3484138"/>
                <a:gd name="connsiteX22" fmla="*/ 1191611 w 1540016"/>
                <a:gd name="connsiteY22" fmla="*/ 189089 h 3484138"/>
                <a:gd name="connsiteX23" fmla="*/ 1131217 w 1540016"/>
                <a:gd name="connsiteY23" fmla="*/ 378898 h 3484138"/>
                <a:gd name="connsiteX24" fmla="*/ 1021214 w 1540016"/>
                <a:gd name="connsiteY24" fmla="*/ 405500 h 3484138"/>
                <a:gd name="connsiteX25" fmla="*/ 983828 w 1540016"/>
                <a:gd name="connsiteY25" fmla="*/ 405500 h 3484138"/>
                <a:gd name="connsiteX26" fmla="*/ 996769 w 1540016"/>
                <a:gd name="connsiteY26" fmla="*/ 468770 h 3484138"/>
                <a:gd name="connsiteX27" fmla="*/ 1108209 w 1540016"/>
                <a:gd name="connsiteY27" fmla="*/ 631257 h 3484138"/>
                <a:gd name="connsiteX28" fmla="*/ 1222526 w 1540016"/>
                <a:gd name="connsiteY28" fmla="*/ 741979 h 3484138"/>
                <a:gd name="connsiteX29" fmla="*/ 1417367 w 1540016"/>
                <a:gd name="connsiteY29" fmla="*/ 972051 h 3484138"/>
                <a:gd name="connsiteX30" fmla="*/ 1462663 w 1540016"/>
                <a:gd name="connsiteY30" fmla="*/ 1023098 h 3484138"/>
                <a:gd name="connsiteX31" fmla="*/ 1539592 w 1540016"/>
                <a:gd name="connsiteY31" fmla="*/ 1244542 h 3484138"/>
                <a:gd name="connsiteX32" fmla="*/ 1476322 w 1540016"/>
                <a:gd name="connsiteY32" fmla="*/ 1440101 h 3484138"/>
                <a:gd name="connsiteX33" fmla="*/ 1344750 w 1540016"/>
                <a:gd name="connsiteY33" fmla="*/ 1600432 h 3484138"/>
                <a:gd name="connsiteX34" fmla="*/ 1445407 w 1540016"/>
                <a:gd name="connsiteY34" fmla="*/ 1755730 h 3484138"/>
                <a:gd name="connsiteX35" fmla="*/ 1435340 w 1540016"/>
                <a:gd name="connsiteY35" fmla="*/ 1849196 h 3484138"/>
                <a:gd name="connsiteX36" fmla="*/ 1363444 w 1540016"/>
                <a:gd name="connsiteY36" fmla="*/ 1949853 h 3484138"/>
                <a:gd name="connsiteX37" fmla="*/ 1375667 w 1540016"/>
                <a:gd name="connsiteY37" fmla="*/ 1962794 h 3484138"/>
                <a:gd name="connsiteX38" fmla="*/ 1492140 w 1540016"/>
                <a:gd name="connsiteY38" fmla="*/ 2166982 h 3484138"/>
                <a:gd name="connsiteX39" fmla="*/ 1428152 w 1540016"/>
                <a:gd name="connsiteY39" fmla="*/ 2467513 h 3484138"/>
                <a:gd name="connsiteX40" fmla="*/ 1345470 w 1540016"/>
                <a:gd name="connsiteY40" fmla="*/ 2552351 h 3484138"/>
                <a:gd name="connsiteX41" fmla="*/ 970885 w 1540016"/>
                <a:gd name="connsiteY41" fmla="*/ 2969354 h 3484138"/>
                <a:gd name="connsiteX42" fmla="*/ 860883 w 1540016"/>
                <a:gd name="connsiteY42" fmla="*/ 3118902 h 3484138"/>
                <a:gd name="connsiteX43" fmla="*/ 853693 w 1540016"/>
                <a:gd name="connsiteY43" fmla="*/ 3130405 h 3484138"/>
                <a:gd name="connsiteX44" fmla="*/ 905459 w 1540016"/>
                <a:gd name="connsiteY44" fmla="*/ 3108835 h 3484138"/>
                <a:gd name="connsiteX45" fmla="*/ 991735 w 1540016"/>
                <a:gd name="connsiteY45" fmla="*/ 3093017 h 3484138"/>
                <a:gd name="connsiteX46" fmla="*/ 1088798 w 1540016"/>
                <a:gd name="connsiteY46" fmla="*/ 3154849 h 3484138"/>
                <a:gd name="connsiteX47" fmla="*/ 1094548 w 1540016"/>
                <a:gd name="connsiteY47" fmla="*/ 3348972 h 3484138"/>
                <a:gd name="connsiteX48" fmla="*/ 939970 w 1540016"/>
                <a:gd name="connsiteY48" fmla="*/ 3474074 h 3484138"/>
                <a:gd name="connsiteX49" fmla="*/ 903303 w 1540016"/>
                <a:gd name="connsiteY49" fmla="*/ 3482700 h 3484138"/>
                <a:gd name="connsiteX50" fmla="*/ 863040 w 1540016"/>
                <a:gd name="connsiteY50" fmla="*/ 3484138 h 3484138"/>
                <a:gd name="connsiteX51" fmla="*/ 789705 w 1540016"/>
                <a:gd name="connsiteY51" fmla="*/ 3458974 h 3484138"/>
                <a:gd name="connsiteX52" fmla="*/ 689768 w 1540016"/>
                <a:gd name="connsiteY52" fmla="*/ 3316617 h 3484138"/>
                <a:gd name="connsiteX53" fmla="*/ 724279 w 1540016"/>
                <a:gd name="connsiteY53" fmla="*/ 3041971 h 3484138"/>
                <a:gd name="connsiteX54" fmla="*/ 722841 w 1540016"/>
                <a:gd name="connsiteY54" fmla="*/ 3011774 h 3484138"/>
                <a:gd name="connsiteX55" fmla="*/ 28313 w 1540016"/>
                <a:gd name="connsiteY55" fmla="*/ 1831222 h 3484138"/>
                <a:gd name="connsiteX56" fmla="*/ 47007 w 1540016"/>
                <a:gd name="connsiteY56" fmla="*/ 1651478 h 3484138"/>
                <a:gd name="connsiteX57" fmla="*/ 786829 w 1540016"/>
                <a:gd name="connsiteY57" fmla="*/ 468770 h 3484138"/>
                <a:gd name="connsiteX58" fmla="*/ 788987 w 1540016"/>
                <a:gd name="connsiteY58" fmla="*/ 445044 h 3484138"/>
                <a:gd name="connsiteX59" fmla="*/ 757352 w 1540016"/>
                <a:gd name="connsiteY59" fmla="*/ 170397 h 3484138"/>
                <a:gd name="connsiteX60" fmla="*/ 900427 w 1540016"/>
                <a:gd name="connsiteY60" fmla="*/ 19412 h 3484138"/>
                <a:gd name="connsiteX61" fmla="*/ 964415 w 1540016"/>
                <a:gd name="connsiteY61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40016" h="3484138">
                  <a:moveTo>
                    <a:pt x="853693" y="574460"/>
                  </a:moveTo>
                  <a:lnTo>
                    <a:pt x="134723" y="1723377"/>
                  </a:lnTo>
                  <a:cubicBezTo>
                    <a:pt x="110205" y="1756015"/>
                    <a:pt x="122756" y="1763939"/>
                    <a:pt x="147664" y="1808934"/>
                  </a:cubicBezTo>
                  <a:lnTo>
                    <a:pt x="794019" y="2910399"/>
                  </a:lnTo>
                  <a:cubicBezTo>
                    <a:pt x="824216" y="2872294"/>
                    <a:pt x="850818" y="2833470"/>
                    <a:pt x="883171" y="2798959"/>
                  </a:cubicBezTo>
                  <a:cubicBezTo>
                    <a:pt x="964415" y="2711963"/>
                    <a:pt x="1039907" y="2620653"/>
                    <a:pt x="1103895" y="2519998"/>
                  </a:cubicBezTo>
                  <a:cubicBezTo>
                    <a:pt x="1167885" y="2419341"/>
                    <a:pt x="1221087" y="2314372"/>
                    <a:pt x="1236187" y="2194303"/>
                  </a:cubicBezTo>
                  <a:cubicBezTo>
                    <a:pt x="1244095" y="2128877"/>
                    <a:pt x="1236187" y="2065607"/>
                    <a:pt x="1206708" y="2005214"/>
                  </a:cubicBezTo>
                  <a:cubicBezTo>
                    <a:pt x="1201676" y="1995147"/>
                    <a:pt x="1195205" y="1990115"/>
                    <a:pt x="1184420" y="1987238"/>
                  </a:cubicBezTo>
                  <a:cubicBezTo>
                    <a:pt x="1106771" y="1967109"/>
                    <a:pt x="1055725" y="1918218"/>
                    <a:pt x="1031279" y="1841287"/>
                  </a:cubicBezTo>
                  <a:cubicBezTo>
                    <a:pt x="1016794" y="1805144"/>
                    <a:pt x="1017723" y="1794240"/>
                    <a:pt x="1023370" y="1745665"/>
                  </a:cubicBezTo>
                  <a:cubicBezTo>
                    <a:pt x="1045658" y="1653636"/>
                    <a:pt x="1101019" y="1596837"/>
                    <a:pt x="1188734" y="1574549"/>
                  </a:cubicBezTo>
                  <a:cubicBezTo>
                    <a:pt x="1192329" y="1565921"/>
                    <a:pt x="1193049" y="1558732"/>
                    <a:pt x="1196643" y="1553699"/>
                  </a:cubicBezTo>
                  <a:cubicBezTo>
                    <a:pt x="1232590" y="1499057"/>
                    <a:pt x="1252722" y="1438663"/>
                    <a:pt x="1257037" y="1373237"/>
                  </a:cubicBezTo>
                  <a:cubicBezTo>
                    <a:pt x="1261351" y="1304935"/>
                    <a:pt x="1249128" y="1238789"/>
                    <a:pt x="1227558" y="1174081"/>
                  </a:cubicBezTo>
                  <a:cubicBezTo>
                    <a:pt x="1189453" y="1061203"/>
                    <a:pt x="1126903" y="961984"/>
                    <a:pt x="1053568" y="868518"/>
                  </a:cubicBezTo>
                  <a:cubicBezTo>
                    <a:pt x="1034155" y="844074"/>
                    <a:pt x="1011149" y="822504"/>
                    <a:pt x="993893" y="796622"/>
                  </a:cubicBezTo>
                  <a:cubicBezTo>
                    <a:pt x="950035" y="730476"/>
                    <a:pt x="908336" y="662174"/>
                    <a:pt x="865916" y="594589"/>
                  </a:cubicBezTo>
                  <a:cubicBezTo>
                    <a:pt x="862321" y="588119"/>
                    <a:pt x="858727" y="582368"/>
                    <a:pt x="853693" y="574460"/>
                  </a:cubicBezTo>
                  <a:close/>
                  <a:moveTo>
                    <a:pt x="964415" y="0"/>
                  </a:moveTo>
                  <a:lnTo>
                    <a:pt x="1003240" y="0"/>
                  </a:lnTo>
                  <a:cubicBezTo>
                    <a:pt x="1105333" y="23726"/>
                    <a:pt x="1159256" y="99219"/>
                    <a:pt x="1191611" y="189089"/>
                  </a:cubicBezTo>
                  <a:cubicBezTo>
                    <a:pt x="1215337" y="255235"/>
                    <a:pt x="1203114" y="339355"/>
                    <a:pt x="1131217" y="378898"/>
                  </a:cubicBezTo>
                  <a:cubicBezTo>
                    <a:pt x="1096706" y="397592"/>
                    <a:pt x="1060039" y="404782"/>
                    <a:pt x="1021214" y="405500"/>
                  </a:cubicBezTo>
                  <a:lnTo>
                    <a:pt x="983828" y="405500"/>
                  </a:lnTo>
                  <a:cubicBezTo>
                    <a:pt x="980952" y="427788"/>
                    <a:pt x="988141" y="448638"/>
                    <a:pt x="996769" y="468770"/>
                  </a:cubicBezTo>
                  <a:cubicBezTo>
                    <a:pt x="1022652" y="530602"/>
                    <a:pt x="1062913" y="583086"/>
                    <a:pt x="1108209" y="631257"/>
                  </a:cubicBezTo>
                  <a:cubicBezTo>
                    <a:pt x="1144877" y="670082"/>
                    <a:pt x="1185140" y="704593"/>
                    <a:pt x="1222526" y="741979"/>
                  </a:cubicBezTo>
                  <a:cubicBezTo>
                    <a:pt x="1293704" y="813157"/>
                    <a:pt x="1362006" y="887212"/>
                    <a:pt x="1417367" y="972051"/>
                  </a:cubicBezTo>
                  <a:cubicBezTo>
                    <a:pt x="1429590" y="990743"/>
                    <a:pt x="1448284" y="1005842"/>
                    <a:pt x="1462663" y="1023098"/>
                  </a:cubicBezTo>
                  <a:cubicBezTo>
                    <a:pt x="1515147" y="1087806"/>
                    <a:pt x="1543906" y="1160420"/>
                    <a:pt x="1539592" y="1244542"/>
                  </a:cubicBezTo>
                  <a:cubicBezTo>
                    <a:pt x="1535997" y="1315000"/>
                    <a:pt x="1512271" y="1379708"/>
                    <a:pt x="1476322" y="1440101"/>
                  </a:cubicBezTo>
                  <a:cubicBezTo>
                    <a:pt x="1441093" y="1499777"/>
                    <a:pt x="1397955" y="1552979"/>
                    <a:pt x="1344750" y="1600432"/>
                  </a:cubicBezTo>
                  <a:cubicBezTo>
                    <a:pt x="1402988" y="1635661"/>
                    <a:pt x="1435340" y="1688147"/>
                    <a:pt x="1445407" y="1755730"/>
                  </a:cubicBezTo>
                  <a:cubicBezTo>
                    <a:pt x="1454408" y="1786885"/>
                    <a:pt x="1455171" y="1822160"/>
                    <a:pt x="1435340" y="1849196"/>
                  </a:cubicBezTo>
                  <a:cubicBezTo>
                    <a:pt x="1422399" y="1889460"/>
                    <a:pt x="1399393" y="1923251"/>
                    <a:pt x="1363444" y="1949853"/>
                  </a:cubicBezTo>
                  <a:cubicBezTo>
                    <a:pt x="1367758" y="1954165"/>
                    <a:pt x="1371353" y="1958480"/>
                    <a:pt x="1375667" y="1962794"/>
                  </a:cubicBezTo>
                  <a:cubicBezTo>
                    <a:pt x="1429590" y="2022469"/>
                    <a:pt x="1472010" y="2088613"/>
                    <a:pt x="1492140" y="2166982"/>
                  </a:cubicBezTo>
                  <a:cubicBezTo>
                    <a:pt x="1520180" y="2277704"/>
                    <a:pt x="1493578" y="2377641"/>
                    <a:pt x="1428152" y="2467513"/>
                  </a:cubicBezTo>
                  <a:cubicBezTo>
                    <a:pt x="1405144" y="2499148"/>
                    <a:pt x="1372791" y="2524310"/>
                    <a:pt x="1345470" y="2552351"/>
                  </a:cubicBezTo>
                  <a:cubicBezTo>
                    <a:pt x="1215337" y="2686081"/>
                    <a:pt x="1087359" y="2822685"/>
                    <a:pt x="970885" y="2969354"/>
                  </a:cubicBezTo>
                  <a:cubicBezTo>
                    <a:pt x="932062" y="3017527"/>
                    <a:pt x="897551" y="3069291"/>
                    <a:pt x="860883" y="3118902"/>
                  </a:cubicBezTo>
                  <a:cubicBezTo>
                    <a:pt x="858727" y="3121778"/>
                    <a:pt x="857289" y="3124652"/>
                    <a:pt x="853693" y="3130405"/>
                  </a:cubicBezTo>
                  <a:cubicBezTo>
                    <a:pt x="872386" y="3122496"/>
                    <a:pt x="888924" y="3114587"/>
                    <a:pt x="905459" y="3108835"/>
                  </a:cubicBezTo>
                  <a:cubicBezTo>
                    <a:pt x="932780" y="3098770"/>
                    <a:pt x="961538" y="3092299"/>
                    <a:pt x="991735" y="3093017"/>
                  </a:cubicBezTo>
                  <a:cubicBezTo>
                    <a:pt x="1036313" y="3094456"/>
                    <a:pt x="1070822" y="3113869"/>
                    <a:pt x="1088798" y="3154849"/>
                  </a:cubicBezTo>
                  <a:cubicBezTo>
                    <a:pt x="1116836" y="3218119"/>
                    <a:pt x="1121871" y="3283546"/>
                    <a:pt x="1094548" y="3348972"/>
                  </a:cubicBezTo>
                  <a:cubicBezTo>
                    <a:pt x="1065790" y="3417993"/>
                    <a:pt x="1009711" y="3455380"/>
                    <a:pt x="939970" y="3474074"/>
                  </a:cubicBezTo>
                  <a:lnTo>
                    <a:pt x="903303" y="3482700"/>
                  </a:lnTo>
                  <a:cubicBezTo>
                    <a:pt x="888924" y="3484138"/>
                    <a:pt x="875981" y="3484138"/>
                    <a:pt x="863040" y="3484138"/>
                  </a:cubicBezTo>
                  <a:cubicBezTo>
                    <a:pt x="838595" y="3476230"/>
                    <a:pt x="812713" y="3470479"/>
                    <a:pt x="789705" y="3458974"/>
                  </a:cubicBezTo>
                  <a:cubicBezTo>
                    <a:pt x="732188" y="3429498"/>
                    <a:pt x="703429" y="3377731"/>
                    <a:pt x="689768" y="3316617"/>
                  </a:cubicBezTo>
                  <a:cubicBezTo>
                    <a:pt x="668198" y="3220995"/>
                    <a:pt x="684736" y="3129685"/>
                    <a:pt x="724279" y="3041971"/>
                  </a:cubicBezTo>
                  <a:cubicBezTo>
                    <a:pt x="729312" y="3030468"/>
                    <a:pt x="729312" y="3022559"/>
                    <a:pt x="722841" y="3011774"/>
                  </a:cubicBezTo>
                  <a:lnTo>
                    <a:pt x="28313" y="1831222"/>
                  </a:lnTo>
                  <a:cubicBezTo>
                    <a:pt x="-14305" y="1744549"/>
                    <a:pt x="-9391" y="1750867"/>
                    <a:pt x="47007" y="1651478"/>
                  </a:cubicBezTo>
                  <a:cubicBezTo>
                    <a:pt x="175271" y="1425440"/>
                    <a:pt x="540222" y="863006"/>
                    <a:pt x="786829" y="468770"/>
                  </a:cubicBezTo>
                  <a:cubicBezTo>
                    <a:pt x="791861" y="460141"/>
                    <a:pt x="792581" y="454391"/>
                    <a:pt x="788987" y="445044"/>
                  </a:cubicBezTo>
                  <a:cubicBezTo>
                    <a:pt x="755194" y="355892"/>
                    <a:pt x="737220" y="264582"/>
                    <a:pt x="757352" y="170397"/>
                  </a:cubicBezTo>
                  <a:cubicBezTo>
                    <a:pt x="773888" y="92028"/>
                    <a:pt x="819902" y="39544"/>
                    <a:pt x="900427" y="19412"/>
                  </a:cubicBezTo>
                  <a:cubicBezTo>
                    <a:pt x="921995" y="13661"/>
                    <a:pt x="942847" y="6471"/>
                    <a:pt x="964415" y="0"/>
                  </a:cubicBezTo>
                  <a:close/>
                </a:path>
              </a:pathLst>
            </a:custGeom>
            <a:solidFill>
              <a:schemeClr val="accent2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ACB29A0-7539-48AF-B10D-C6E5F07AFBED}"/>
              </a:ext>
            </a:extLst>
          </p:cNvPr>
          <p:cNvGrpSpPr/>
          <p:nvPr/>
        </p:nvGrpSpPr>
        <p:grpSpPr>
          <a:xfrm>
            <a:off x="200759" y="3684271"/>
            <a:ext cx="1901531" cy="2736472"/>
            <a:chOff x="4651168" y="1664150"/>
            <a:chExt cx="2545907" cy="3663787"/>
          </a:xfrm>
        </p:grpSpPr>
        <p:sp>
          <p:nvSpPr>
            <p:cNvPr id="7" name="Frame 7">
              <a:extLst>
                <a:ext uri="{FF2B5EF4-FFF2-40B4-BE49-F238E27FC236}">
                  <a16:creationId xmlns:a16="http://schemas.microsoft.com/office/drawing/2014/main" id="{104680B8-24D7-46CD-B967-88E06A3547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294" y="1664150"/>
              <a:ext cx="1011781" cy="10117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2540000">
              <a:extrusionClr>
                <a:schemeClr val="accent1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0711933E-3311-464A-A573-783B4066F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4475" y="2391092"/>
              <a:ext cx="1011781" cy="10117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1905000">
              <a:extrusionClr>
                <a:schemeClr val="accent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7">
              <a:extLst>
                <a:ext uri="{FF2B5EF4-FFF2-40B4-BE49-F238E27FC236}">
                  <a16:creationId xmlns:a16="http://schemas.microsoft.com/office/drawing/2014/main" id="{6B0926FE-FD02-4492-8D01-543BAD79C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4236" y="3402873"/>
              <a:ext cx="1011781" cy="10117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12700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Frame 7">
              <a:extLst>
                <a:ext uri="{FF2B5EF4-FFF2-40B4-BE49-F238E27FC236}">
                  <a16:creationId xmlns:a16="http://schemas.microsoft.com/office/drawing/2014/main" id="{D417411A-1B99-4D15-9EEA-652BDC077D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1168" y="4316156"/>
              <a:ext cx="1011781" cy="10117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635000">
              <a:extrusionClr>
                <a:schemeClr val="accent4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aphic 4">
            <a:extLst>
              <a:ext uri="{FF2B5EF4-FFF2-40B4-BE49-F238E27FC236}">
                <a16:creationId xmlns:a16="http://schemas.microsoft.com/office/drawing/2014/main" id="{0F8205D1-BD98-4842-BD61-12357247E9B7}"/>
              </a:ext>
            </a:extLst>
          </p:cNvPr>
          <p:cNvGrpSpPr/>
          <p:nvPr/>
        </p:nvGrpSpPr>
        <p:grpSpPr>
          <a:xfrm>
            <a:off x="5077639" y="4544108"/>
            <a:ext cx="1368739" cy="2096727"/>
            <a:chOff x="8318182" y="919449"/>
            <a:chExt cx="3557757" cy="5450014"/>
          </a:xfrm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AE50FFEB-1F4F-4469-977B-DE6929A4ADFE}"/>
                </a:ext>
              </a:extLst>
            </p:cNvPr>
            <p:cNvSpPr/>
            <p:nvPr/>
          </p:nvSpPr>
          <p:spPr>
            <a:xfrm>
              <a:off x="8368311" y="1864882"/>
              <a:ext cx="2671755" cy="270149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A559B4AF-77DA-43FC-92D4-037731525D37}"/>
                </a:ext>
              </a:extLst>
            </p:cNvPr>
            <p:cNvSpPr/>
            <p:nvPr/>
          </p:nvSpPr>
          <p:spPr>
            <a:xfrm>
              <a:off x="8956132" y="919399"/>
              <a:ext cx="704828" cy="1332448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9EBF7F43-CF03-4092-9574-54FC666533E3}"/>
                </a:ext>
              </a:extLst>
            </p:cNvPr>
            <p:cNvSpPr/>
            <p:nvPr/>
          </p:nvSpPr>
          <p:spPr>
            <a:xfrm>
              <a:off x="8317855" y="1900651"/>
              <a:ext cx="1897132" cy="2218898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4B934439-87A4-4FF2-BED4-A3B38860EED5}"/>
                </a:ext>
              </a:extLst>
            </p:cNvPr>
            <p:cNvSpPr/>
            <p:nvPr/>
          </p:nvSpPr>
          <p:spPr>
            <a:xfrm>
              <a:off x="8762749" y="4219170"/>
              <a:ext cx="1943085" cy="2062839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B7018407-9C23-4CEA-A3DF-B11772CD4185}"/>
                </a:ext>
              </a:extLst>
            </p:cNvPr>
            <p:cNvSpPr/>
            <p:nvPr/>
          </p:nvSpPr>
          <p:spPr>
            <a:xfrm>
              <a:off x="8891300" y="3556880"/>
              <a:ext cx="2723485" cy="2268548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802AAD20-E96A-4563-8FEE-A5C208D1B403}"/>
                </a:ext>
              </a:extLst>
            </p:cNvPr>
            <p:cNvSpPr/>
            <p:nvPr/>
          </p:nvSpPr>
          <p:spPr>
            <a:xfrm>
              <a:off x="9401051" y="2781103"/>
              <a:ext cx="2340403" cy="1070675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0A835D40-70E1-41C1-B421-50EDC43D8B76}"/>
                </a:ext>
              </a:extLst>
            </p:cNvPr>
            <p:cNvSpPr/>
            <p:nvPr/>
          </p:nvSpPr>
          <p:spPr>
            <a:xfrm>
              <a:off x="8359081" y="2872787"/>
              <a:ext cx="2006960" cy="795126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FBE9B265-4903-4AD6-830F-BF8B131FBA1C}"/>
                </a:ext>
              </a:extLst>
            </p:cNvPr>
            <p:cNvSpPr/>
            <p:nvPr/>
          </p:nvSpPr>
          <p:spPr>
            <a:xfrm>
              <a:off x="10698360" y="6060411"/>
              <a:ext cx="991480" cy="310655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C846B2E3-9E36-4AD2-B54E-EEB5DD7E0DB7}"/>
                </a:ext>
              </a:extLst>
            </p:cNvPr>
            <p:cNvSpPr/>
            <p:nvPr/>
          </p:nvSpPr>
          <p:spPr>
            <a:xfrm>
              <a:off x="8992200" y="920181"/>
              <a:ext cx="667131" cy="544371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DC0275AF-D992-4436-8163-4DA174439B29}"/>
                </a:ext>
              </a:extLst>
            </p:cNvPr>
            <p:cNvSpPr/>
            <p:nvPr/>
          </p:nvSpPr>
          <p:spPr>
            <a:xfrm>
              <a:off x="9971952" y="3662440"/>
              <a:ext cx="149347" cy="9096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451CAD70-2856-4A73-BD48-BCAE0AFA1461}"/>
                </a:ext>
              </a:extLst>
            </p:cNvPr>
            <p:cNvSpPr/>
            <p:nvPr/>
          </p:nvSpPr>
          <p:spPr>
            <a:xfrm>
              <a:off x="10698663" y="5785280"/>
              <a:ext cx="1180180" cy="445000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3">
            <a:extLst>
              <a:ext uri="{FF2B5EF4-FFF2-40B4-BE49-F238E27FC236}">
                <a16:creationId xmlns:a16="http://schemas.microsoft.com/office/drawing/2014/main" id="{6B4438B8-CD0C-4CFA-9E86-423F81AD970B}"/>
              </a:ext>
            </a:extLst>
          </p:cNvPr>
          <p:cNvGrpSpPr/>
          <p:nvPr/>
        </p:nvGrpSpPr>
        <p:grpSpPr>
          <a:xfrm>
            <a:off x="6403288" y="4218612"/>
            <a:ext cx="664128" cy="2497532"/>
            <a:chOff x="5184181" y="0"/>
            <a:chExt cx="1823637" cy="6858000"/>
          </a:xfrm>
        </p:grpSpPr>
        <p:sp>
          <p:nvSpPr>
            <p:cNvPr id="24" name="Freeform: Shape 206">
              <a:extLst>
                <a:ext uri="{FF2B5EF4-FFF2-40B4-BE49-F238E27FC236}">
                  <a16:creationId xmlns:a16="http://schemas.microsoft.com/office/drawing/2014/main" id="{460278F8-9CB6-45E3-BD65-DFD2D0950137}"/>
                </a:ext>
              </a:extLst>
            </p:cNvPr>
            <p:cNvSpPr/>
            <p:nvPr/>
          </p:nvSpPr>
          <p:spPr>
            <a:xfrm>
              <a:off x="5289005" y="1138671"/>
              <a:ext cx="1717952" cy="1403671"/>
            </a:xfrm>
            <a:custGeom>
              <a:avLst/>
              <a:gdLst>
                <a:gd name="connsiteX0" fmla="*/ 1717756 w 1717952"/>
                <a:gd name="connsiteY0" fmla="*/ 731084 h 1403671"/>
                <a:gd name="connsiteX1" fmla="*/ 1696351 w 1717952"/>
                <a:gd name="connsiteY1" fmla="*/ 477324 h 1403671"/>
                <a:gd name="connsiteX2" fmla="*/ 1680791 w 1717952"/>
                <a:gd name="connsiteY2" fmla="*/ 264473 h 1403671"/>
                <a:gd name="connsiteX3" fmla="*/ 1666779 w 1717952"/>
                <a:gd name="connsiteY3" fmla="*/ 243701 h 1403671"/>
                <a:gd name="connsiteX4" fmla="*/ 1466742 w 1717952"/>
                <a:gd name="connsiteY4" fmla="*/ 150689 h 1403671"/>
                <a:gd name="connsiteX5" fmla="*/ 1335567 w 1717952"/>
                <a:gd name="connsiteY5" fmla="*/ 87601 h 1403671"/>
                <a:gd name="connsiteX6" fmla="*/ 1102719 w 1717952"/>
                <a:gd name="connsiteY6" fmla="*/ 19162 h 1403671"/>
                <a:gd name="connsiteX7" fmla="*/ 971192 w 1717952"/>
                <a:gd name="connsiteY7" fmla="*/ 112245 h 1403671"/>
                <a:gd name="connsiteX8" fmla="*/ 975698 w 1717952"/>
                <a:gd name="connsiteY8" fmla="*/ 164701 h 1403671"/>
                <a:gd name="connsiteX9" fmla="*/ 910568 w 1717952"/>
                <a:gd name="connsiteY9" fmla="*/ 303269 h 1403671"/>
                <a:gd name="connsiteX10" fmla="*/ 825371 w 1717952"/>
                <a:gd name="connsiteY10" fmla="*/ 412053 h 1403671"/>
                <a:gd name="connsiteX11" fmla="*/ 820654 w 1717952"/>
                <a:gd name="connsiteY11" fmla="*/ 411208 h 1403671"/>
                <a:gd name="connsiteX12" fmla="*/ 817556 w 1717952"/>
                <a:gd name="connsiteY12" fmla="*/ 386424 h 1403671"/>
                <a:gd name="connsiteX13" fmla="*/ 780731 w 1717952"/>
                <a:gd name="connsiteY13" fmla="*/ 224550 h 1403671"/>
                <a:gd name="connsiteX14" fmla="*/ 761368 w 1717952"/>
                <a:gd name="connsiteY14" fmla="*/ 120201 h 1403671"/>
                <a:gd name="connsiteX15" fmla="*/ 759678 w 1717952"/>
                <a:gd name="connsiteY15" fmla="*/ 81546 h 1403671"/>
                <a:gd name="connsiteX16" fmla="*/ 726444 w 1717952"/>
                <a:gd name="connsiteY16" fmla="*/ 3179 h 1403671"/>
                <a:gd name="connsiteX17" fmla="*/ 661737 w 1717952"/>
                <a:gd name="connsiteY17" fmla="*/ 2193 h 1403671"/>
                <a:gd name="connsiteX18" fmla="*/ 618997 w 1717952"/>
                <a:gd name="connsiteY18" fmla="*/ 49368 h 1403671"/>
                <a:gd name="connsiteX19" fmla="*/ 361928 w 1717952"/>
                <a:gd name="connsiteY19" fmla="*/ 126749 h 1403671"/>
                <a:gd name="connsiteX20" fmla="*/ 91340 w 1717952"/>
                <a:gd name="connsiteY20" fmla="*/ 239406 h 1403671"/>
                <a:gd name="connsiteX21" fmla="*/ 75568 w 1717952"/>
                <a:gd name="connsiteY21" fmla="*/ 262079 h 1403671"/>
                <a:gd name="connsiteX22" fmla="*/ 38391 w 1717952"/>
                <a:gd name="connsiteY22" fmla="*/ 459651 h 1403671"/>
                <a:gd name="connsiteX23" fmla="*/ 1918 w 1717952"/>
                <a:gd name="connsiteY23" fmla="*/ 655182 h 1403671"/>
                <a:gd name="connsiteX24" fmla="*/ 24942 w 1717952"/>
                <a:gd name="connsiteY24" fmla="*/ 682008 h 1403671"/>
                <a:gd name="connsiteX25" fmla="*/ 35011 w 1717952"/>
                <a:gd name="connsiteY25" fmla="*/ 675601 h 1403671"/>
                <a:gd name="connsiteX26" fmla="*/ 159990 w 1717952"/>
                <a:gd name="connsiteY26" fmla="*/ 698061 h 1403671"/>
                <a:gd name="connsiteX27" fmla="*/ 171889 w 1717952"/>
                <a:gd name="connsiteY27" fmla="*/ 692922 h 1403671"/>
                <a:gd name="connsiteX28" fmla="*/ 321019 w 1717952"/>
                <a:gd name="connsiteY28" fmla="*/ 736928 h 1403671"/>
                <a:gd name="connsiteX29" fmla="*/ 394739 w 1717952"/>
                <a:gd name="connsiteY29" fmla="*/ 1292961 h 1403671"/>
                <a:gd name="connsiteX30" fmla="*/ 397908 w 1717952"/>
                <a:gd name="connsiteY30" fmla="*/ 1293313 h 1403671"/>
                <a:gd name="connsiteX31" fmla="*/ 420510 w 1717952"/>
                <a:gd name="connsiteY31" fmla="*/ 1304298 h 1403671"/>
                <a:gd name="connsiteX32" fmla="*/ 536898 w 1717952"/>
                <a:gd name="connsiteY32" fmla="*/ 1325562 h 1403671"/>
                <a:gd name="connsiteX33" fmla="*/ 954293 w 1717952"/>
                <a:gd name="connsiteY33" fmla="*/ 1385692 h 1403671"/>
                <a:gd name="connsiteX34" fmla="*/ 1289800 w 1717952"/>
                <a:gd name="connsiteY34" fmla="*/ 1403647 h 1403671"/>
                <a:gd name="connsiteX35" fmla="*/ 1321978 w 1717952"/>
                <a:gd name="connsiteY35" fmla="*/ 1387945 h 1403671"/>
                <a:gd name="connsiteX36" fmla="*/ 1324090 w 1717952"/>
                <a:gd name="connsiteY36" fmla="*/ 1388157 h 1403671"/>
                <a:gd name="connsiteX37" fmla="*/ 1377180 w 1717952"/>
                <a:gd name="connsiteY37" fmla="*/ 797622 h 1403671"/>
                <a:gd name="connsiteX38" fmla="*/ 1556375 w 1717952"/>
                <a:gd name="connsiteY38" fmla="*/ 757629 h 1403671"/>
                <a:gd name="connsiteX39" fmla="*/ 1558558 w 1717952"/>
                <a:gd name="connsiteY39" fmla="*/ 759108 h 1403671"/>
                <a:gd name="connsiteX40" fmla="*/ 1577569 w 1717952"/>
                <a:gd name="connsiteY40" fmla="*/ 760375 h 1403671"/>
                <a:gd name="connsiteX41" fmla="*/ 1662484 w 1717952"/>
                <a:gd name="connsiteY41" fmla="*/ 746152 h 1403671"/>
                <a:gd name="connsiteX42" fmla="*/ 1683959 w 1717952"/>
                <a:gd name="connsiteY42" fmla="*/ 754038 h 1403671"/>
                <a:gd name="connsiteX43" fmla="*/ 1717756 w 1717952"/>
                <a:gd name="connsiteY43" fmla="*/ 731084 h 140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17952" h="1403671">
                  <a:moveTo>
                    <a:pt x="1717756" y="731084"/>
                  </a:moveTo>
                  <a:cubicBezTo>
                    <a:pt x="1710504" y="646521"/>
                    <a:pt x="1703111" y="561958"/>
                    <a:pt x="1696351" y="477324"/>
                  </a:cubicBezTo>
                  <a:cubicBezTo>
                    <a:pt x="1690648" y="406421"/>
                    <a:pt x="1685579" y="335447"/>
                    <a:pt x="1680791" y="264473"/>
                  </a:cubicBezTo>
                  <a:cubicBezTo>
                    <a:pt x="1680087" y="253911"/>
                    <a:pt x="1676636" y="248208"/>
                    <a:pt x="1666779" y="243701"/>
                  </a:cubicBezTo>
                  <a:cubicBezTo>
                    <a:pt x="1599889" y="213143"/>
                    <a:pt x="1533139" y="182233"/>
                    <a:pt x="1466742" y="150689"/>
                  </a:cubicBezTo>
                  <a:cubicBezTo>
                    <a:pt x="1422947" y="129847"/>
                    <a:pt x="1377743" y="111893"/>
                    <a:pt x="1335567" y="87601"/>
                  </a:cubicBezTo>
                  <a:cubicBezTo>
                    <a:pt x="1328103" y="88094"/>
                    <a:pt x="1112647" y="15853"/>
                    <a:pt x="1102719" y="19162"/>
                  </a:cubicBezTo>
                  <a:cubicBezTo>
                    <a:pt x="963728" y="65633"/>
                    <a:pt x="963728" y="65633"/>
                    <a:pt x="971192" y="112245"/>
                  </a:cubicBezTo>
                  <a:cubicBezTo>
                    <a:pt x="974008" y="129707"/>
                    <a:pt x="982105" y="148717"/>
                    <a:pt x="975698" y="164701"/>
                  </a:cubicBezTo>
                  <a:cubicBezTo>
                    <a:pt x="956757" y="212087"/>
                    <a:pt x="942182" y="261938"/>
                    <a:pt x="910568" y="303269"/>
                  </a:cubicBezTo>
                  <a:cubicBezTo>
                    <a:pt x="882545" y="339812"/>
                    <a:pt x="853817" y="375792"/>
                    <a:pt x="825371" y="412053"/>
                  </a:cubicBezTo>
                  <a:lnTo>
                    <a:pt x="820654" y="411208"/>
                  </a:lnTo>
                  <a:cubicBezTo>
                    <a:pt x="819527" y="402970"/>
                    <a:pt x="817556" y="394662"/>
                    <a:pt x="817556" y="386424"/>
                  </a:cubicBezTo>
                  <a:cubicBezTo>
                    <a:pt x="817415" y="329673"/>
                    <a:pt x="805797" y="275738"/>
                    <a:pt x="780731" y="224550"/>
                  </a:cubicBezTo>
                  <a:cubicBezTo>
                    <a:pt x="764677" y="191809"/>
                    <a:pt x="753271" y="158082"/>
                    <a:pt x="761368" y="120201"/>
                  </a:cubicBezTo>
                  <a:cubicBezTo>
                    <a:pt x="763973" y="107879"/>
                    <a:pt x="767634" y="92248"/>
                    <a:pt x="759678" y="81546"/>
                  </a:cubicBezTo>
                  <a:cubicBezTo>
                    <a:pt x="742075" y="57817"/>
                    <a:pt x="730598" y="32258"/>
                    <a:pt x="726444" y="3179"/>
                  </a:cubicBezTo>
                  <a:cubicBezTo>
                    <a:pt x="704898" y="-764"/>
                    <a:pt x="682860" y="-976"/>
                    <a:pt x="661737" y="2193"/>
                  </a:cubicBezTo>
                  <a:cubicBezTo>
                    <a:pt x="635685" y="6136"/>
                    <a:pt x="617519" y="14022"/>
                    <a:pt x="618997" y="49368"/>
                  </a:cubicBezTo>
                  <a:cubicBezTo>
                    <a:pt x="619279" y="55987"/>
                    <a:pt x="369110" y="127594"/>
                    <a:pt x="361928" y="126749"/>
                  </a:cubicBezTo>
                  <a:cubicBezTo>
                    <a:pt x="271732" y="164349"/>
                    <a:pt x="181606" y="202018"/>
                    <a:pt x="91340" y="239406"/>
                  </a:cubicBezTo>
                  <a:cubicBezTo>
                    <a:pt x="80778" y="243772"/>
                    <a:pt x="77539" y="251517"/>
                    <a:pt x="75568" y="262079"/>
                  </a:cubicBezTo>
                  <a:cubicBezTo>
                    <a:pt x="63527" y="327983"/>
                    <a:pt x="50783" y="393747"/>
                    <a:pt x="38391" y="459651"/>
                  </a:cubicBezTo>
                  <a:cubicBezTo>
                    <a:pt x="26139" y="524781"/>
                    <a:pt x="13606" y="589911"/>
                    <a:pt x="1918" y="655182"/>
                  </a:cubicBezTo>
                  <a:cubicBezTo>
                    <a:pt x="-2377" y="679403"/>
                    <a:pt x="-1321" y="679684"/>
                    <a:pt x="24942" y="682008"/>
                  </a:cubicBezTo>
                  <a:cubicBezTo>
                    <a:pt x="26421" y="676868"/>
                    <a:pt x="29308" y="674333"/>
                    <a:pt x="35011" y="675601"/>
                  </a:cubicBezTo>
                  <a:cubicBezTo>
                    <a:pt x="76413" y="684613"/>
                    <a:pt x="118941" y="687218"/>
                    <a:pt x="159990" y="698061"/>
                  </a:cubicBezTo>
                  <a:cubicBezTo>
                    <a:pt x="167946" y="700315"/>
                    <a:pt x="170692" y="697287"/>
                    <a:pt x="171889" y="692922"/>
                  </a:cubicBezTo>
                  <a:lnTo>
                    <a:pt x="321019" y="736928"/>
                  </a:lnTo>
                  <a:lnTo>
                    <a:pt x="394739" y="1292961"/>
                  </a:lnTo>
                  <a:lnTo>
                    <a:pt x="397908" y="1293313"/>
                  </a:lnTo>
                  <a:cubicBezTo>
                    <a:pt x="402273" y="1300003"/>
                    <a:pt x="410652" y="1302608"/>
                    <a:pt x="420510" y="1304298"/>
                  </a:cubicBezTo>
                  <a:cubicBezTo>
                    <a:pt x="459376" y="1311057"/>
                    <a:pt x="498032" y="1318591"/>
                    <a:pt x="536898" y="1325562"/>
                  </a:cubicBezTo>
                  <a:cubicBezTo>
                    <a:pt x="675326" y="1350417"/>
                    <a:pt x="814176" y="1373511"/>
                    <a:pt x="954293" y="1385692"/>
                  </a:cubicBezTo>
                  <a:cubicBezTo>
                    <a:pt x="1065824" y="1395339"/>
                    <a:pt x="1177706" y="1403084"/>
                    <a:pt x="1289800" y="1403647"/>
                  </a:cubicBezTo>
                  <a:cubicBezTo>
                    <a:pt x="1314514" y="1403788"/>
                    <a:pt x="1318457" y="1403858"/>
                    <a:pt x="1321978" y="1387945"/>
                  </a:cubicBezTo>
                  <a:lnTo>
                    <a:pt x="1324090" y="1388157"/>
                  </a:lnTo>
                  <a:lnTo>
                    <a:pt x="1377180" y="797622"/>
                  </a:lnTo>
                  <a:lnTo>
                    <a:pt x="1556375" y="757629"/>
                  </a:lnTo>
                  <a:cubicBezTo>
                    <a:pt x="1557009" y="758122"/>
                    <a:pt x="1557713" y="758685"/>
                    <a:pt x="1558558" y="759108"/>
                  </a:cubicBezTo>
                  <a:cubicBezTo>
                    <a:pt x="1564683" y="762769"/>
                    <a:pt x="1571091" y="761431"/>
                    <a:pt x="1577569" y="760375"/>
                  </a:cubicBezTo>
                  <a:cubicBezTo>
                    <a:pt x="1605874" y="755587"/>
                    <a:pt x="1634249" y="751222"/>
                    <a:pt x="1662484" y="746152"/>
                  </a:cubicBezTo>
                  <a:cubicBezTo>
                    <a:pt x="1671567" y="744533"/>
                    <a:pt x="1679312" y="744462"/>
                    <a:pt x="1683959" y="754038"/>
                  </a:cubicBezTo>
                  <a:cubicBezTo>
                    <a:pt x="1712757" y="753264"/>
                    <a:pt x="1719235" y="748757"/>
                    <a:pt x="1717756" y="73108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07">
              <a:extLst>
                <a:ext uri="{FF2B5EF4-FFF2-40B4-BE49-F238E27FC236}">
                  <a16:creationId xmlns:a16="http://schemas.microsoft.com/office/drawing/2014/main" id="{E1C1640D-8D30-4CF1-8CEB-93C1E3308AAE}"/>
                </a:ext>
              </a:extLst>
            </p:cNvPr>
            <p:cNvSpPr/>
            <p:nvPr/>
          </p:nvSpPr>
          <p:spPr>
            <a:xfrm>
              <a:off x="5184187" y="2728768"/>
              <a:ext cx="1718588" cy="1033343"/>
            </a:xfrm>
            <a:custGeom>
              <a:avLst/>
              <a:gdLst>
                <a:gd name="connsiteX0" fmla="*/ 185315 w 1718588"/>
                <a:gd name="connsiteY0" fmla="*/ 1031233 h 1033343"/>
                <a:gd name="connsiteX1" fmla="*/ 164966 w 1718588"/>
                <a:gd name="connsiteY1" fmla="*/ 1026022 h 1033343"/>
                <a:gd name="connsiteX2" fmla="*/ 100963 w 1718588"/>
                <a:gd name="connsiteY2" fmla="*/ 982227 h 1033343"/>
                <a:gd name="connsiteX3" fmla="*/ 8865 w 1718588"/>
                <a:gd name="connsiteY3" fmla="*/ 827887 h 1033343"/>
                <a:gd name="connsiteX4" fmla="*/ 5134 w 1718588"/>
                <a:gd name="connsiteY4" fmla="*/ 794582 h 1033343"/>
                <a:gd name="connsiteX5" fmla="*/ 64 w 1718588"/>
                <a:gd name="connsiteY5" fmla="*/ 726214 h 1033343"/>
                <a:gd name="connsiteX6" fmla="*/ 123917 w 1718588"/>
                <a:gd name="connsiteY6" fmla="*/ 291850 h 1033343"/>
                <a:gd name="connsiteX7" fmla="*/ 233194 w 1718588"/>
                <a:gd name="connsiteY7" fmla="*/ 175672 h 1033343"/>
                <a:gd name="connsiteX8" fmla="*/ 407390 w 1718588"/>
                <a:gd name="connsiteY8" fmla="*/ 2110 h 1033343"/>
                <a:gd name="connsiteX9" fmla="*/ 437596 w 1718588"/>
                <a:gd name="connsiteY9" fmla="*/ 6476 h 1033343"/>
                <a:gd name="connsiteX10" fmla="*/ 652631 w 1718588"/>
                <a:gd name="connsiteY10" fmla="*/ 73225 h 1033343"/>
                <a:gd name="connsiteX11" fmla="*/ 956453 w 1718588"/>
                <a:gd name="connsiteY11" fmla="*/ 119837 h 1033343"/>
                <a:gd name="connsiteX12" fmla="*/ 1082699 w 1718588"/>
                <a:gd name="connsiteY12" fmla="*/ 122794 h 1033343"/>
                <a:gd name="connsiteX13" fmla="*/ 1393281 w 1718588"/>
                <a:gd name="connsiteY13" fmla="*/ 83223 h 1033343"/>
                <a:gd name="connsiteX14" fmla="*/ 1445244 w 1718588"/>
                <a:gd name="connsiteY14" fmla="*/ 64424 h 1033343"/>
                <a:gd name="connsiteX15" fmla="*/ 1463762 w 1718588"/>
                <a:gd name="connsiteY15" fmla="*/ 61818 h 1033343"/>
                <a:gd name="connsiteX16" fmla="*/ 1528117 w 1718588"/>
                <a:gd name="connsiteY16" fmla="*/ 184967 h 1033343"/>
                <a:gd name="connsiteX17" fmla="*/ 1640493 w 1718588"/>
                <a:gd name="connsiteY17" fmla="*/ 356205 h 1033343"/>
                <a:gd name="connsiteX18" fmla="*/ 1717099 w 1718588"/>
                <a:gd name="connsiteY18" fmla="*/ 597644 h 1033343"/>
                <a:gd name="connsiteX19" fmla="*/ 1704918 w 1718588"/>
                <a:gd name="connsiteY19" fmla="*/ 798033 h 1033343"/>
                <a:gd name="connsiteX20" fmla="*/ 1705341 w 1718588"/>
                <a:gd name="connsiteY20" fmla="*/ 813100 h 1033343"/>
                <a:gd name="connsiteX21" fmla="*/ 1693371 w 1718588"/>
                <a:gd name="connsiteY21" fmla="*/ 848446 h 1033343"/>
                <a:gd name="connsiteX22" fmla="*/ 1683373 w 1718588"/>
                <a:gd name="connsiteY22" fmla="*/ 869077 h 1033343"/>
                <a:gd name="connsiteX23" fmla="*/ 1553183 w 1718588"/>
                <a:gd name="connsiteY23" fmla="*/ 707695 h 1033343"/>
                <a:gd name="connsiteX24" fmla="*/ 1155574 w 1718588"/>
                <a:gd name="connsiteY24" fmla="*/ 629399 h 1033343"/>
                <a:gd name="connsiteX25" fmla="*/ 980463 w 1718588"/>
                <a:gd name="connsiteY25" fmla="*/ 675940 h 1033343"/>
                <a:gd name="connsiteX26" fmla="*/ 942723 w 1718588"/>
                <a:gd name="connsiteY26" fmla="*/ 692839 h 1033343"/>
                <a:gd name="connsiteX27" fmla="*/ 879494 w 1718588"/>
                <a:gd name="connsiteY27" fmla="*/ 681362 h 1033343"/>
                <a:gd name="connsiteX28" fmla="*/ 653616 w 1718588"/>
                <a:gd name="connsiteY28" fmla="*/ 553919 h 1033343"/>
                <a:gd name="connsiteX29" fmla="*/ 516034 w 1718588"/>
                <a:gd name="connsiteY29" fmla="*/ 547229 h 1033343"/>
                <a:gd name="connsiteX30" fmla="*/ 193271 w 1718588"/>
                <a:gd name="connsiteY30" fmla="*/ 668406 h 1033343"/>
                <a:gd name="connsiteX31" fmla="*/ 107018 w 1718588"/>
                <a:gd name="connsiteY31" fmla="*/ 761630 h 1033343"/>
                <a:gd name="connsiteX32" fmla="*/ 117368 w 1718588"/>
                <a:gd name="connsiteY32" fmla="*/ 942585 h 1033343"/>
                <a:gd name="connsiteX33" fmla="*/ 185315 w 1718588"/>
                <a:gd name="connsiteY33" fmla="*/ 1031233 h 10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8588" h="1033343">
                  <a:moveTo>
                    <a:pt x="185315" y="1031233"/>
                  </a:moveTo>
                  <a:cubicBezTo>
                    <a:pt x="176373" y="1037851"/>
                    <a:pt x="172007" y="1026867"/>
                    <a:pt x="164966" y="1026022"/>
                  </a:cubicBezTo>
                  <a:cubicBezTo>
                    <a:pt x="137647" y="1020319"/>
                    <a:pt x="119762" y="999900"/>
                    <a:pt x="100963" y="982227"/>
                  </a:cubicBezTo>
                  <a:cubicBezTo>
                    <a:pt x="55689" y="939769"/>
                    <a:pt x="27172" y="886679"/>
                    <a:pt x="8865" y="827887"/>
                  </a:cubicBezTo>
                  <a:cubicBezTo>
                    <a:pt x="5486" y="817114"/>
                    <a:pt x="5345" y="805848"/>
                    <a:pt x="5134" y="794582"/>
                  </a:cubicBezTo>
                  <a:cubicBezTo>
                    <a:pt x="6190" y="771558"/>
                    <a:pt x="346" y="748956"/>
                    <a:pt x="64" y="726214"/>
                  </a:cubicBezTo>
                  <a:cubicBezTo>
                    <a:pt x="-1696" y="569198"/>
                    <a:pt x="32594" y="422039"/>
                    <a:pt x="123917" y="291850"/>
                  </a:cubicBezTo>
                  <a:cubicBezTo>
                    <a:pt x="154545" y="248125"/>
                    <a:pt x="195665" y="213412"/>
                    <a:pt x="233194" y="175672"/>
                  </a:cubicBezTo>
                  <a:cubicBezTo>
                    <a:pt x="291001" y="117513"/>
                    <a:pt x="357680" y="68296"/>
                    <a:pt x="407390" y="2110"/>
                  </a:cubicBezTo>
                  <a:cubicBezTo>
                    <a:pt x="418445" y="-3312"/>
                    <a:pt x="428091" y="3025"/>
                    <a:pt x="437596" y="6476"/>
                  </a:cubicBezTo>
                  <a:cubicBezTo>
                    <a:pt x="508289" y="31894"/>
                    <a:pt x="580178" y="53369"/>
                    <a:pt x="652631" y="73225"/>
                  </a:cubicBezTo>
                  <a:cubicBezTo>
                    <a:pt x="752121" y="100474"/>
                    <a:pt x="853512" y="114486"/>
                    <a:pt x="956453" y="119837"/>
                  </a:cubicBezTo>
                  <a:cubicBezTo>
                    <a:pt x="998558" y="122019"/>
                    <a:pt x="1040664" y="124977"/>
                    <a:pt x="1082699" y="122794"/>
                  </a:cubicBezTo>
                  <a:cubicBezTo>
                    <a:pt x="1187118" y="117302"/>
                    <a:pt x="1291889" y="113359"/>
                    <a:pt x="1393281" y="83223"/>
                  </a:cubicBezTo>
                  <a:cubicBezTo>
                    <a:pt x="1410954" y="77942"/>
                    <a:pt x="1428627" y="72803"/>
                    <a:pt x="1445244" y="64424"/>
                  </a:cubicBezTo>
                  <a:cubicBezTo>
                    <a:pt x="1451017" y="61537"/>
                    <a:pt x="1456862" y="57594"/>
                    <a:pt x="1463762" y="61818"/>
                  </a:cubicBezTo>
                  <a:cubicBezTo>
                    <a:pt x="1485167" y="102868"/>
                    <a:pt x="1501291" y="146452"/>
                    <a:pt x="1528117" y="184967"/>
                  </a:cubicBezTo>
                  <a:cubicBezTo>
                    <a:pt x="1567125" y="240943"/>
                    <a:pt x="1604794" y="298046"/>
                    <a:pt x="1640493" y="356205"/>
                  </a:cubicBezTo>
                  <a:cubicBezTo>
                    <a:pt x="1685837" y="429996"/>
                    <a:pt x="1711326" y="510334"/>
                    <a:pt x="1717099" y="597644"/>
                  </a:cubicBezTo>
                  <a:cubicBezTo>
                    <a:pt x="1721606" y="665308"/>
                    <a:pt x="1715410" y="731635"/>
                    <a:pt x="1704918" y="798033"/>
                  </a:cubicBezTo>
                  <a:cubicBezTo>
                    <a:pt x="1704144" y="802891"/>
                    <a:pt x="1700975" y="808171"/>
                    <a:pt x="1705341" y="813100"/>
                  </a:cubicBezTo>
                  <a:cubicBezTo>
                    <a:pt x="1693512" y="822183"/>
                    <a:pt x="1699849" y="837462"/>
                    <a:pt x="1693371" y="848446"/>
                  </a:cubicBezTo>
                  <a:cubicBezTo>
                    <a:pt x="1689498" y="854995"/>
                    <a:pt x="1686682" y="862177"/>
                    <a:pt x="1683373" y="869077"/>
                  </a:cubicBezTo>
                  <a:cubicBezTo>
                    <a:pt x="1676120" y="786133"/>
                    <a:pt x="1617891" y="743675"/>
                    <a:pt x="1553183" y="707695"/>
                  </a:cubicBezTo>
                  <a:cubicBezTo>
                    <a:pt x="1429261" y="638904"/>
                    <a:pt x="1294706" y="625245"/>
                    <a:pt x="1155574" y="629399"/>
                  </a:cubicBezTo>
                  <a:cubicBezTo>
                    <a:pt x="1092275" y="631300"/>
                    <a:pt x="1035876" y="649184"/>
                    <a:pt x="980463" y="675940"/>
                  </a:cubicBezTo>
                  <a:cubicBezTo>
                    <a:pt x="968070" y="681925"/>
                    <a:pt x="953847" y="685094"/>
                    <a:pt x="942723" y="692839"/>
                  </a:cubicBezTo>
                  <a:cubicBezTo>
                    <a:pt x="916811" y="710864"/>
                    <a:pt x="900054" y="700725"/>
                    <a:pt x="879494" y="681362"/>
                  </a:cubicBezTo>
                  <a:cubicBezTo>
                    <a:pt x="814998" y="620457"/>
                    <a:pt x="741066" y="574971"/>
                    <a:pt x="653616" y="553919"/>
                  </a:cubicBezTo>
                  <a:cubicBezTo>
                    <a:pt x="608131" y="542935"/>
                    <a:pt x="561942" y="543075"/>
                    <a:pt x="516034" y="547229"/>
                  </a:cubicBezTo>
                  <a:cubicBezTo>
                    <a:pt x="397533" y="557862"/>
                    <a:pt x="290720" y="601446"/>
                    <a:pt x="193271" y="668406"/>
                  </a:cubicBezTo>
                  <a:cubicBezTo>
                    <a:pt x="157784" y="692768"/>
                    <a:pt x="127367" y="722834"/>
                    <a:pt x="107018" y="761630"/>
                  </a:cubicBezTo>
                  <a:cubicBezTo>
                    <a:pt x="74347" y="823944"/>
                    <a:pt x="86388" y="883722"/>
                    <a:pt x="117368" y="942585"/>
                  </a:cubicBezTo>
                  <a:cubicBezTo>
                    <a:pt x="134971" y="975819"/>
                    <a:pt x="160178" y="1003491"/>
                    <a:pt x="185315" y="10312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08">
              <a:extLst>
                <a:ext uri="{FF2B5EF4-FFF2-40B4-BE49-F238E27FC236}">
                  <a16:creationId xmlns:a16="http://schemas.microsoft.com/office/drawing/2014/main" id="{53CCB915-C035-4EE9-8F7F-A4297E7CCB36}"/>
                </a:ext>
              </a:extLst>
            </p:cNvPr>
            <p:cNvSpPr/>
            <p:nvPr/>
          </p:nvSpPr>
          <p:spPr>
            <a:xfrm>
              <a:off x="5708938" y="5094486"/>
              <a:ext cx="639725" cy="1764233"/>
            </a:xfrm>
            <a:custGeom>
              <a:avLst/>
              <a:gdLst>
                <a:gd name="connsiteX0" fmla="*/ 336647 w 639725"/>
                <a:gd name="connsiteY0" fmla="*/ 1601287 h 1764233"/>
                <a:gd name="connsiteX1" fmla="*/ 373401 w 639725"/>
                <a:gd name="connsiteY1" fmla="*/ 1673740 h 1764233"/>
                <a:gd name="connsiteX2" fmla="*/ 377908 w 639725"/>
                <a:gd name="connsiteY2" fmla="*/ 1682471 h 1764233"/>
                <a:gd name="connsiteX3" fmla="*/ 330099 w 639725"/>
                <a:gd name="connsiteY3" fmla="*/ 1763654 h 1764233"/>
                <a:gd name="connsiteX4" fmla="*/ 137173 w 639725"/>
                <a:gd name="connsiteY4" fmla="*/ 1732110 h 1764233"/>
                <a:gd name="connsiteX5" fmla="*/ 929 w 639725"/>
                <a:gd name="connsiteY5" fmla="*/ 1530454 h 1764233"/>
                <a:gd name="connsiteX6" fmla="*/ 54582 w 639725"/>
                <a:gd name="connsiteY6" fmla="*/ 1254444 h 1764233"/>
                <a:gd name="connsiteX7" fmla="*/ 55286 w 639725"/>
                <a:gd name="connsiteY7" fmla="*/ 1122495 h 1764233"/>
                <a:gd name="connsiteX8" fmla="*/ 45147 w 639725"/>
                <a:gd name="connsiteY8" fmla="*/ 1095246 h 1764233"/>
                <a:gd name="connsiteX9" fmla="*/ 61975 w 639725"/>
                <a:gd name="connsiteY9" fmla="*/ 943863 h 1764233"/>
                <a:gd name="connsiteX10" fmla="*/ 110488 w 639725"/>
                <a:gd name="connsiteY10" fmla="*/ 867115 h 1764233"/>
                <a:gd name="connsiteX11" fmla="*/ 154142 w 639725"/>
                <a:gd name="connsiteY11" fmla="*/ 646941 h 1764233"/>
                <a:gd name="connsiteX12" fmla="*/ 96335 w 639725"/>
                <a:gd name="connsiteY12" fmla="*/ 311082 h 1764233"/>
                <a:gd name="connsiteX13" fmla="*/ 45217 w 639725"/>
                <a:gd name="connsiteY13" fmla="*/ 18807 h 1764233"/>
                <a:gd name="connsiteX14" fmla="*/ 59299 w 639725"/>
                <a:gd name="connsiteY14" fmla="*/ 7 h 1764233"/>
                <a:gd name="connsiteX15" fmla="*/ 237298 w 639725"/>
                <a:gd name="connsiteY15" fmla="*/ 78 h 1764233"/>
                <a:gd name="connsiteX16" fmla="*/ 270391 w 639725"/>
                <a:gd name="connsiteY16" fmla="*/ 25144 h 1764233"/>
                <a:gd name="connsiteX17" fmla="*/ 282501 w 639725"/>
                <a:gd name="connsiteY17" fmla="*/ 37114 h 1764233"/>
                <a:gd name="connsiteX18" fmla="*/ 625120 w 639725"/>
                <a:gd name="connsiteY18" fmla="*/ 115129 h 1764233"/>
                <a:gd name="connsiteX19" fmla="*/ 637653 w 639725"/>
                <a:gd name="connsiteY19" fmla="*/ 135900 h 1764233"/>
                <a:gd name="connsiteX20" fmla="*/ 451416 w 639725"/>
                <a:gd name="connsiteY20" fmla="*/ 773047 h 1764233"/>
                <a:gd name="connsiteX21" fmla="*/ 452895 w 639725"/>
                <a:gd name="connsiteY21" fmla="*/ 795648 h 1764233"/>
                <a:gd name="connsiteX22" fmla="*/ 522813 w 639725"/>
                <a:gd name="connsiteY22" fmla="*/ 1042719 h 1764233"/>
                <a:gd name="connsiteX23" fmla="*/ 535064 w 639725"/>
                <a:gd name="connsiteY23" fmla="*/ 1211494 h 1764233"/>
                <a:gd name="connsiteX24" fmla="*/ 558018 w 639725"/>
                <a:gd name="connsiteY24" fmla="*/ 1471098 h 1764233"/>
                <a:gd name="connsiteX25" fmla="*/ 560905 w 639725"/>
                <a:gd name="connsiteY25" fmla="*/ 1555731 h 1764233"/>
                <a:gd name="connsiteX26" fmla="*/ 500070 w 639725"/>
                <a:gd name="connsiteY26" fmla="*/ 1610159 h 1764233"/>
                <a:gd name="connsiteX27" fmla="*/ 369810 w 639725"/>
                <a:gd name="connsiteY27" fmla="*/ 1603611 h 1764233"/>
                <a:gd name="connsiteX28" fmla="*/ 336647 w 639725"/>
                <a:gd name="connsiteY28" fmla="*/ 1601287 h 176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9725" h="1764233">
                  <a:moveTo>
                    <a:pt x="336647" y="1601287"/>
                  </a:moveTo>
                  <a:cubicBezTo>
                    <a:pt x="349814" y="1627269"/>
                    <a:pt x="361572" y="1650504"/>
                    <a:pt x="373401" y="1673740"/>
                  </a:cubicBezTo>
                  <a:cubicBezTo>
                    <a:pt x="374880" y="1676697"/>
                    <a:pt x="376429" y="1679584"/>
                    <a:pt x="377908" y="1682471"/>
                  </a:cubicBezTo>
                  <a:cubicBezTo>
                    <a:pt x="402692" y="1732885"/>
                    <a:pt x="386005" y="1761119"/>
                    <a:pt x="330099" y="1763654"/>
                  </a:cubicBezTo>
                  <a:cubicBezTo>
                    <a:pt x="263561" y="1766753"/>
                    <a:pt x="198853" y="1757599"/>
                    <a:pt x="137173" y="1732110"/>
                  </a:cubicBezTo>
                  <a:cubicBezTo>
                    <a:pt x="47611" y="1695075"/>
                    <a:pt x="7266" y="1624241"/>
                    <a:pt x="929" y="1530454"/>
                  </a:cubicBezTo>
                  <a:cubicBezTo>
                    <a:pt x="-5619" y="1433640"/>
                    <a:pt x="23531" y="1343796"/>
                    <a:pt x="54582" y="1254444"/>
                  </a:cubicBezTo>
                  <a:cubicBezTo>
                    <a:pt x="70002" y="1210086"/>
                    <a:pt x="73029" y="1166572"/>
                    <a:pt x="55286" y="1122495"/>
                  </a:cubicBezTo>
                  <a:cubicBezTo>
                    <a:pt x="51695" y="1113482"/>
                    <a:pt x="49019" y="1104117"/>
                    <a:pt x="45147" y="1095246"/>
                  </a:cubicBezTo>
                  <a:cubicBezTo>
                    <a:pt x="21630" y="1041523"/>
                    <a:pt x="31980" y="991601"/>
                    <a:pt x="61975" y="943863"/>
                  </a:cubicBezTo>
                  <a:cubicBezTo>
                    <a:pt x="78099" y="918233"/>
                    <a:pt x="93237" y="891900"/>
                    <a:pt x="110488" y="867115"/>
                  </a:cubicBezTo>
                  <a:cubicBezTo>
                    <a:pt x="157311" y="799943"/>
                    <a:pt x="168295" y="726294"/>
                    <a:pt x="154142" y="646941"/>
                  </a:cubicBezTo>
                  <a:cubicBezTo>
                    <a:pt x="134216" y="535129"/>
                    <a:pt x="115698" y="423035"/>
                    <a:pt x="96335" y="311082"/>
                  </a:cubicBezTo>
                  <a:cubicBezTo>
                    <a:pt x="79507" y="213634"/>
                    <a:pt x="62327" y="116256"/>
                    <a:pt x="45217" y="18807"/>
                  </a:cubicBezTo>
                  <a:cubicBezTo>
                    <a:pt x="43246" y="7471"/>
                    <a:pt x="42682" y="-274"/>
                    <a:pt x="59299" y="7"/>
                  </a:cubicBezTo>
                  <a:cubicBezTo>
                    <a:pt x="118655" y="993"/>
                    <a:pt x="178012" y="219"/>
                    <a:pt x="237298" y="78"/>
                  </a:cubicBezTo>
                  <a:cubicBezTo>
                    <a:pt x="254689" y="78"/>
                    <a:pt x="270743" y="1486"/>
                    <a:pt x="270391" y="25144"/>
                  </a:cubicBezTo>
                  <a:cubicBezTo>
                    <a:pt x="270250" y="32960"/>
                    <a:pt x="274545" y="35283"/>
                    <a:pt x="282501" y="37114"/>
                  </a:cubicBezTo>
                  <a:cubicBezTo>
                    <a:pt x="396778" y="62884"/>
                    <a:pt x="510843" y="89641"/>
                    <a:pt x="625120" y="115129"/>
                  </a:cubicBezTo>
                  <a:cubicBezTo>
                    <a:pt x="639554" y="118368"/>
                    <a:pt x="642300" y="121748"/>
                    <a:pt x="637653" y="135900"/>
                  </a:cubicBezTo>
                  <a:cubicBezTo>
                    <a:pt x="569073" y="346358"/>
                    <a:pt x="504084" y="557872"/>
                    <a:pt x="451416" y="773047"/>
                  </a:cubicBezTo>
                  <a:cubicBezTo>
                    <a:pt x="449375" y="781284"/>
                    <a:pt x="449515" y="788044"/>
                    <a:pt x="452895" y="795648"/>
                  </a:cubicBezTo>
                  <a:cubicBezTo>
                    <a:pt x="487608" y="874790"/>
                    <a:pt x="512322" y="956959"/>
                    <a:pt x="522813" y="1042719"/>
                  </a:cubicBezTo>
                  <a:cubicBezTo>
                    <a:pt x="529713" y="1098696"/>
                    <a:pt x="534571" y="1155165"/>
                    <a:pt x="535064" y="1211494"/>
                  </a:cubicBezTo>
                  <a:cubicBezTo>
                    <a:pt x="535909" y="1298803"/>
                    <a:pt x="545837" y="1384915"/>
                    <a:pt x="558018" y="1471098"/>
                  </a:cubicBezTo>
                  <a:cubicBezTo>
                    <a:pt x="561961" y="1499051"/>
                    <a:pt x="565411" y="1527215"/>
                    <a:pt x="560905" y="1555731"/>
                  </a:cubicBezTo>
                  <a:cubicBezTo>
                    <a:pt x="555272" y="1591500"/>
                    <a:pt x="536754" y="1609032"/>
                    <a:pt x="500070" y="1610159"/>
                  </a:cubicBezTo>
                  <a:cubicBezTo>
                    <a:pt x="456486" y="1611567"/>
                    <a:pt x="413254" y="1605512"/>
                    <a:pt x="369810" y="1603611"/>
                  </a:cubicBezTo>
                  <a:cubicBezTo>
                    <a:pt x="360023" y="1603118"/>
                    <a:pt x="350236" y="1602203"/>
                    <a:pt x="336647" y="1601287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09">
              <a:extLst>
                <a:ext uri="{FF2B5EF4-FFF2-40B4-BE49-F238E27FC236}">
                  <a16:creationId xmlns:a16="http://schemas.microsoft.com/office/drawing/2014/main" id="{EE268D0A-0B2E-4EA7-B27A-CF9BBAB9079B}"/>
                </a:ext>
              </a:extLst>
            </p:cNvPr>
            <p:cNvSpPr/>
            <p:nvPr/>
          </p:nvSpPr>
          <p:spPr>
            <a:xfrm>
              <a:off x="5617307" y="-8"/>
              <a:ext cx="1026177" cy="1536916"/>
            </a:xfrm>
            <a:custGeom>
              <a:avLst/>
              <a:gdLst>
                <a:gd name="connsiteX0" fmla="*/ 33556 w 1026177"/>
                <a:gd name="connsiteY0" fmla="*/ 1265429 h 1536916"/>
                <a:gd name="connsiteX1" fmla="*/ 45807 w 1026177"/>
                <a:gd name="connsiteY1" fmla="*/ 1241349 h 1536916"/>
                <a:gd name="connsiteX2" fmla="*/ 30317 w 1026177"/>
                <a:gd name="connsiteY2" fmla="*/ 1030680 h 1536916"/>
                <a:gd name="connsiteX3" fmla="*/ 26726 w 1026177"/>
                <a:gd name="connsiteY3" fmla="*/ 955693 h 1536916"/>
                <a:gd name="connsiteX4" fmla="*/ 21727 w 1026177"/>
                <a:gd name="connsiteY4" fmla="*/ 847190 h 1536916"/>
                <a:gd name="connsiteX5" fmla="*/ 18206 w 1026177"/>
                <a:gd name="connsiteY5" fmla="*/ 631663 h 1536916"/>
                <a:gd name="connsiteX6" fmla="*/ 69606 w 1026177"/>
                <a:gd name="connsiteY6" fmla="*/ 346218 h 1536916"/>
                <a:gd name="connsiteX7" fmla="*/ 345968 w 1026177"/>
                <a:gd name="connsiteY7" fmla="*/ 32890 h 1536916"/>
                <a:gd name="connsiteX8" fmla="*/ 634159 w 1026177"/>
                <a:gd name="connsiteY8" fmla="*/ 44649 h 1536916"/>
                <a:gd name="connsiteX9" fmla="*/ 891862 w 1026177"/>
                <a:gd name="connsiteY9" fmla="*/ 387831 h 1536916"/>
                <a:gd name="connsiteX10" fmla="*/ 938756 w 1026177"/>
                <a:gd name="connsiteY10" fmla="*/ 631240 h 1536916"/>
                <a:gd name="connsiteX11" fmla="*/ 951571 w 1026177"/>
                <a:gd name="connsiteY11" fmla="*/ 802690 h 1536916"/>
                <a:gd name="connsiteX12" fmla="*/ 1002055 w 1026177"/>
                <a:gd name="connsiteY12" fmla="*/ 1191146 h 1536916"/>
                <a:gd name="connsiteX13" fmla="*/ 1007266 w 1026177"/>
                <a:gd name="connsiteY13" fmla="*/ 1226211 h 1536916"/>
                <a:gd name="connsiteX14" fmla="*/ 1001773 w 1026177"/>
                <a:gd name="connsiteY14" fmla="*/ 1260923 h 1536916"/>
                <a:gd name="connsiteX15" fmla="*/ 1001633 w 1026177"/>
                <a:gd name="connsiteY15" fmla="*/ 1408363 h 1536916"/>
                <a:gd name="connsiteX16" fmla="*/ 1009941 w 1026177"/>
                <a:gd name="connsiteY16" fmla="*/ 1454552 h 1536916"/>
                <a:gd name="connsiteX17" fmla="*/ 1026136 w 1026177"/>
                <a:gd name="connsiteY17" fmla="*/ 1470536 h 1536916"/>
                <a:gd name="connsiteX18" fmla="*/ 1007477 w 1026177"/>
                <a:gd name="connsiteY18" fmla="*/ 1484055 h 1536916"/>
                <a:gd name="connsiteX19" fmla="*/ 827437 w 1026177"/>
                <a:gd name="connsiteY19" fmla="*/ 1517711 h 1536916"/>
                <a:gd name="connsiteX20" fmla="*/ 730552 w 1026177"/>
                <a:gd name="connsiteY20" fmla="*/ 1535243 h 1536916"/>
                <a:gd name="connsiteX21" fmla="*/ 702106 w 1026177"/>
                <a:gd name="connsiteY21" fmla="*/ 1532356 h 1536916"/>
                <a:gd name="connsiteX22" fmla="*/ 695769 w 1026177"/>
                <a:gd name="connsiteY22" fmla="*/ 1491800 h 1536916"/>
                <a:gd name="connsiteX23" fmla="*/ 695980 w 1026177"/>
                <a:gd name="connsiteY23" fmla="*/ 1298804 h 1536916"/>
                <a:gd name="connsiteX24" fmla="*/ 704852 w 1026177"/>
                <a:gd name="connsiteY24" fmla="*/ 1183119 h 1536916"/>
                <a:gd name="connsiteX25" fmla="*/ 709358 w 1026177"/>
                <a:gd name="connsiteY25" fmla="*/ 1149885 h 1536916"/>
                <a:gd name="connsiteX26" fmla="*/ 731044 w 1026177"/>
                <a:gd name="connsiteY26" fmla="*/ 1080953 h 1536916"/>
                <a:gd name="connsiteX27" fmla="*/ 773432 w 1026177"/>
                <a:gd name="connsiteY27" fmla="*/ 992025 h 1536916"/>
                <a:gd name="connsiteX28" fmla="*/ 822508 w 1026177"/>
                <a:gd name="connsiteY28" fmla="*/ 856343 h 1536916"/>
                <a:gd name="connsiteX29" fmla="*/ 819480 w 1026177"/>
                <a:gd name="connsiteY29" fmla="*/ 679965 h 1536916"/>
                <a:gd name="connsiteX30" fmla="*/ 796033 w 1026177"/>
                <a:gd name="connsiteY30" fmla="*/ 665953 h 1536916"/>
                <a:gd name="connsiteX31" fmla="*/ 697599 w 1026177"/>
                <a:gd name="connsiteY31" fmla="*/ 667079 h 1536916"/>
                <a:gd name="connsiteX32" fmla="*/ 492634 w 1026177"/>
                <a:gd name="connsiteY32" fmla="*/ 581108 h 1536916"/>
                <a:gd name="connsiteX33" fmla="*/ 397579 w 1026177"/>
                <a:gd name="connsiteY33" fmla="*/ 470422 h 1536916"/>
                <a:gd name="connsiteX34" fmla="*/ 384272 w 1026177"/>
                <a:gd name="connsiteY34" fmla="*/ 453242 h 1536916"/>
                <a:gd name="connsiteX35" fmla="*/ 371598 w 1026177"/>
                <a:gd name="connsiteY35" fmla="*/ 485913 h 1536916"/>
                <a:gd name="connsiteX36" fmla="*/ 306890 w 1026177"/>
                <a:gd name="connsiteY36" fmla="*/ 777202 h 1536916"/>
                <a:gd name="connsiteX37" fmla="*/ 341955 w 1026177"/>
                <a:gd name="connsiteY37" fmla="*/ 965973 h 1536916"/>
                <a:gd name="connsiteX38" fmla="*/ 401381 w 1026177"/>
                <a:gd name="connsiteY38" fmla="*/ 1117778 h 1536916"/>
                <a:gd name="connsiteX39" fmla="*/ 399832 w 1026177"/>
                <a:gd name="connsiteY39" fmla="*/ 1144886 h 1536916"/>
                <a:gd name="connsiteX40" fmla="*/ 385187 w 1026177"/>
                <a:gd name="connsiteY40" fmla="*/ 1146928 h 1536916"/>
                <a:gd name="connsiteX41" fmla="*/ 335900 w 1026177"/>
                <a:gd name="connsiteY41" fmla="*/ 1146647 h 1536916"/>
                <a:gd name="connsiteX42" fmla="*/ 296892 w 1026177"/>
                <a:gd name="connsiteY42" fmla="*/ 1187696 h 1536916"/>
                <a:gd name="connsiteX43" fmla="*/ 289147 w 1026177"/>
                <a:gd name="connsiteY43" fmla="*/ 1224380 h 1536916"/>
                <a:gd name="connsiteX44" fmla="*/ 299145 w 1026177"/>
                <a:gd name="connsiteY44" fmla="*/ 1429205 h 1536916"/>
                <a:gd name="connsiteX45" fmla="*/ 314213 w 1026177"/>
                <a:gd name="connsiteY45" fmla="*/ 1504755 h 1536916"/>
                <a:gd name="connsiteX46" fmla="*/ 306679 w 1026177"/>
                <a:gd name="connsiteY46" fmla="*/ 1522640 h 1536916"/>
                <a:gd name="connsiteX47" fmla="*/ 285345 w 1026177"/>
                <a:gd name="connsiteY47" fmla="*/ 1522569 h 1536916"/>
                <a:gd name="connsiteX48" fmla="*/ 27078 w 1026177"/>
                <a:gd name="connsiteY48" fmla="*/ 1477154 h 1536916"/>
                <a:gd name="connsiteX49" fmla="*/ 533 w 1026177"/>
                <a:gd name="connsiteY49" fmla="*/ 1466452 h 1536916"/>
                <a:gd name="connsiteX50" fmla="*/ 12362 w 1026177"/>
                <a:gd name="connsiteY50" fmla="*/ 1429697 h 1536916"/>
                <a:gd name="connsiteX51" fmla="*/ 38978 w 1026177"/>
                <a:gd name="connsiteY51" fmla="*/ 1284159 h 1536916"/>
                <a:gd name="connsiteX52" fmla="*/ 33556 w 1026177"/>
                <a:gd name="connsiteY52" fmla="*/ 1265429 h 153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26177" h="1536916">
                  <a:moveTo>
                    <a:pt x="33556" y="1265429"/>
                  </a:moveTo>
                  <a:cubicBezTo>
                    <a:pt x="43273" y="1260219"/>
                    <a:pt x="46723" y="1252615"/>
                    <a:pt x="45807" y="1241349"/>
                  </a:cubicBezTo>
                  <a:cubicBezTo>
                    <a:pt x="40315" y="1171149"/>
                    <a:pt x="35387" y="1100880"/>
                    <a:pt x="30317" y="1030680"/>
                  </a:cubicBezTo>
                  <a:cubicBezTo>
                    <a:pt x="28486" y="1005755"/>
                    <a:pt x="29402" y="980759"/>
                    <a:pt x="26726" y="955693"/>
                  </a:cubicBezTo>
                  <a:cubicBezTo>
                    <a:pt x="22924" y="919783"/>
                    <a:pt x="23417" y="883381"/>
                    <a:pt x="21727" y="847190"/>
                  </a:cubicBezTo>
                  <a:cubicBezTo>
                    <a:pt x="18418" y="775371"/>
                    <a:pt x="16376" y="703482"/>
                    <a:pt x="18206" y="631663"/>
                  </a:cubicBezTo>
                  <a:cubicBezTo>
                    <a:pt x="20741" y="534003"/>
                    <a:pt x="30740" y="436977"/>
                    <a:pt x="69606" y="346218"/>
                  </a:cubicBezTo>
                  <a:cubicBezTo>
                    <a:pt x="127202" y="211945"/>
                    <a:pt x="212188" y="100203"/>
                    <a:pt x="345968" y="32890"/>
                  </a:cubicBezTo>
                  <a:cubicBezTo>
                    <a:pt x="443769" y="-16397"/>
                    <a:pt x="540231" y="-8511"/>
                    <a:pt x="634159" y="44649"/>
                  </a:cubicBezTo>
                  <a:cubicBezTo>
                    <a:pt x="769911" y="121467"/>
                    <a:pt x="847433" y="242433"/>
                    <a:pt x="891862" y="387831"/>
                  </a:cubicBezTo>
                  <a:cubicBezTo>
                    <a:pt x="916084" y="467183"/>
                    <a:pt x="929743" y="548930"/>
                    <a:pt x="938756" y="631240"/>
                  </a:cubicBezTo>
                  <a:cubicBezTo>
                    <a:pt x="944952" y="688203"/>
                    <a:pt x="947698" y="745517"/>
                    <a:pt x="951571" y="802690"/>
                  </a:cubicBezTo>
                  <a:cubicBezTo>
                    <a:pt x="960442" y="933232"/>
                    <a:pt x="974032" y="1063140"/>
                    <a:pt x="1002055" y="1191146"/>
                  </a:cubicBezTo>
                  <a:cubicBezTo>
                    <a:pt x="1004590" y="1202623"/>
                    <a:pt x="1005576" y="1214522"/>
                    <a:pt x="1007266" y="1226211"/>
                  </a:cubicBezTo>
                  <a:cubicBezTo>
                    <a:pt x="1003041" y="1237406"/>
                    <a:pt x="1001773" y="1248953"/>
                    <a:pt x="1001773" y="1260923"/>
                  </a:cubicBezTo>
                  <a:cubicBezTo>
                    <a:pt x="1001985" y="1310070"/>
                    <a:pt x="1002196" y="1359216"/>
                    <a:pt x="1001633" y="1408363"/>
                  </a:cubicBezTo>
                  <a:cubicBezTo>
                    <a:pt x="1001492" y="1424487"/>
                    <a:pt x="1006632" y="1439273"/>
                    <a:pt x="1009941" y="1454552"/>
                  </a:cubicBezTo>
                  <a:cubicBezTo>
                    <a:pt x="1011983" y="1463917"/>
                    <a:pt x="1020503" y="1465466"/>
                    <a:pt x="1026136" y="1470536"/>
                  </a:cubicBezTo>
                  <a:cubicBezTo>
                    <a:pt x="1026980" y="1484547"/>
                    <a:pt x="1014870" y="1482717"/>
                    <a:pt x="1007477" y="1484055"/>
                  </a:cubicBezTo>
                  <a:cubicBezTo>
                    <a:pt x="947276" y="1494475"/>
                    <a:pt x="887497" y="1506586"/>
                    <a:pt x="827437" y="1517711"/>
                  </a:cubicBezTo>
                  <a:cubicBezTo>
                    <a:pt x="795188" y="1523696"/>
                    <a:pt x="763011" y="1530526"/>
                    <a:pt x="730552" y="1535243"/>
                  </a:cubicBezTo>
                  <a:cubicBezTo>
                    <a:pt x="720835" y="1536651"/>
                    <a:pt x="711048" y="1539256"/>
                    <a:pt x="702106" y="1532356"/>
                  </a:cubicBezTo>
                  <a:cubicBezTo>
                    <a:pt x="696473" y="1519401"/>
                    <a:pt x="695769" y="1505671"/>
                    <a:pt x="695769" y="1491800"/>
                  </a:cubicBezTo>
                  <a:cubicBezTo>
                    <a:pt x="695769" y="1427444"/>
                    <a:pt x="695205" y="1363159"/>
                    <a:pt x="695980" y="1298804"/>
                  </a:cubicBezTo>
                  <a:cubicBezTo>
                    <a:pt x="696402" y="1260078"/>
                    <a:pt x="705204" y="1221916"/>
                    <a:pt x="704852" y="1183119"/>
                  </a:cubicBezTo>
                  <a:cubicBezTo>
                    <a:pt x="706401" y="1172065"/>
                    <a:pt x="708231" y="1161010"/>
                    <a:pt x="709358" y="1149885"/>
                  </a:cubicBezTo>
                  <a:cubicBezTo>
                    <a:pt x="711893" y="1125453"/>
                    <a:pt x="715906" y="1101443"/>
                    <a:pt x="731044" y="1080953"/>
                  </a:cubicBezTo>
                  <a:cubicBezTo>
                    <a:pt x="750900" y="1054056"/>
                    <a:pt x="762025" y="1023076"/>
                    <a:pt x="773432" y="992025"/>
                  </a:cubicBezTo>
                  <a:cubicBezTo>
                    <a:pt x="790049" y="946891"/>
                    <a:pt x="811031" y="903378"/>
                    <a:pt x="822508" y="856343"/>
                  </a:cubicBezTo>
                  <a:cubicBezTo>
                    <a:pt x="836942" y="797198"/>
                    <a:pt x="832295" y="738617"/>
                    <a:pt x="819480" y="679965"/>
                  </a:cubicBezTo>
                  <a:cubicBezTo>
                    <a:pt x="816382" y="665812"/>
                    <a:pt x="807651" y="664333"/>
                    <a:pt x="796033" y="665953"/>
                  </a:cubicBezTo>
                  <a:cubicBezTo>
                    <a:pt x="763292" y="670600"/>
                    <a:pt x="730692" y="671093"/>
                    <a:pt x="697599" y="667079"/>
                  </a:cubicBezTo>
                  <a:cubicBezTo>
                    <a:pt x="620922" y="657856"/>
                    <a:pt x="552272" y="629973"/>
                    <a:pt x="492634" y="581108"/>
                  </a:cubicBezTo>
                  <a:cubicBezTo>
                    <a:pt x="454612" y="549916"/>
                    <a:pt x="426166" y="509993"/>
                    <a:pt x="397579" y="470422"/>
                  </a:cubicBezTo>
                  <a:cubicBezTo>
                    <a:pt x="393777" y="465142"/>
                    <a:pt x="390609" y="459297"/>
                    <a:pt x="384272" y="453242"/>
                  </a:cubicBezTo>
                  <a:cubicBezTo>
                    <a:pt x="376879" y="463592"/>
                    <a:pt x="374414" y="475069"/>
                    <a:pt x="371598" y="485913"/>
                  </a:cubicBezTo>
                  <a:cubicBezTo>
                    <a:pt x="346743" y="582305"/>
                    <a:pt x="317381" y="677641"/>
                    <a:pt x="306890" y="777202"/>
                  </a:cubicBezTo>
                  <a:cubicBezTo>
                    <a:pt x="299849" y="843669"/>
                    <a:pt x="306890" y="906616"/>
                    <a:pt x="341955" y="965973"/>
                  </a:cubicBezTo>
                  <a:cubicBezTo>
                    <a:pt x="369697" y="1012937"/>
                    <a:pt x="395537" y="1061731"/>
                    <a:pt x="401381" y="1117778"/>
                  </a:cubicBezTo>
                  <a:cubicBezTo>
                    <a:pt x="402297" y="1126932"/>
                    <a:pt x="404691" y="1136085"/>
                    <a:pt x="399832" y="1144886"/>
                  </a:cubicBezTo>
                  <a:cubicBezTo>
                    <a:pt x="395608" y="1150097"/>
                    <a:pt x="390186" y="1147562"/>
                    <a:pt x="385187" y="1146928"/>
                  </a:cubicBezTo>
                  <a:cubicBezTo>
                    <a:pt x="368781" y="1144816"/>
                    <a:pt x="352235" y="1144464"/>
                    <a:pt x="335900" y="1146647"/>
                  </a:cubicBezTo>
                  <a:cubicBezTo>
                    <a:pt x="309073" y="1150308"/>
                    <a:pt x="299427" y="1160658"/>
                    <a:pt x="296892" y="1187696"/>
                  </a:cubicBezTo>
                  <a:cubicBezTo>
                    <a:pt x="295695" y="1200299"/>
                    <a:pt x="292034" y="1212269"/>
                    <a:pt x="289147" y="1224380"/>
                  </a:cubicBezTo>
                  <a:cubicBezTo>
                    <a:pt x="272600" y="1293734"/>
                    <a:pt x="281050" y="1361681"/>
                    <a:pt x="299145" y="1429205"/>
                  </a:cubicBezTo>
                  <a:cubicBezTo>
                    <a:pt x="305834" y="1454060"/>
                    <a:pt x="307454" y="1479900"/>
                    <a:pt x="314213" y="1504755"/>
                  </a:cubicBezTo>
                  <a:cubicBezTo>
                    <a:pt x="316396" y="1512782"/>
                    <a:pt x="314917" y="1519119"/>
                    <a:pt x="306679" y="1522640"/>
                  </a:cubicBezTo>
                  <a:cubicBezTo>
                    <a:pt x="299568" y="1525315"/>
                    <a:pt x="292456" y="1523907"/>
                    <a:pt x="285345" y="1522569"/>
                  </a:cubicBezTo>
                  <a:cubicBezTo>
                    <a:pt x="199444" y="1506516"/>
                    <a:pt x="113543" y="1490391"/>
                    <a:pt x="27078" y="1477154"/>
                  </a:cubicBezTo>
                  <a:cubicBezTo>
                    <a:pt x="17573" y="1475676"/>
                    <a:pt x="7082" y="1475676"/>
                    <a:pt x="533" y="1466452"/>
                  </a:cubicBezTo>
                  <a:cubicBezTo>
                    <a:pt x="-2213" y="1452088"/>
                    <a:pt x="6237" y="1441034"/>
                    <a:pt x="12362" y="1429697"/>
                  </a:cubicBezTo>
                  <a:cubicBezTo>
                    <a:pt x="37288" y="1384001"/>
                    <a:pt x="42639" y="1334995"/>
                    <a:pt x="38978" y="1284159"/>
                  </a:cubicBezTo>
                  <a:cubicBezTo>
                    <a:pt x="38555" y="1277540"/>
                    <a:pt x="35035" y="1271837"/>
                    <a:pt x="33556" y="1265429"/>
                  </a:cubicBezTo>
                  <a:close/>
                </a:path>
              </a:pathLst>
            </a:custGeom>
            <a:solidFill>
              <a:srgbClr val="9C6828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10">
              <a:extLst>
                <a:ext uri="{FF2B5EF4-FFF2-40B4-BE49-F238E27FC236}">
                  <a16:creationId xmlns:a16="http://schemas.microsoft.com/office/drawing/2014/main" id="{1467D40A-E253-460C-89C0-CDFE9E6A4782}"/>
                </a:ext>
              </a:extLst>
            </p:cNvPr>
            <p:cNvSpPr/>
            <p:nvPr/>
          </p:nvSpPr>
          <p:spPr>
            <a:xfrm>
              <a:off x="5591577" y="2417057"/>
              <a:ext cx="1056230" cy="440878"/>
            </a:xfrm>
            <a:custGeom>
              <a:avLst/>
              <a:gdLst>
                <a:gd name="connsiteX0" fmla="*/ 92379 w 1056230"/>
                <a:gd name="connsiteY0" fmla="*/ 0 h 440878"/>
                <a:gd name="connsiteX1" fmla="*/ 138639 w 1056230"/>
                <a:gd name="connsiteY1" fmla="*/ 22602 h 440878"/>
                <a:gd name="connsiteX2" fmla="*/ 613066 w 1056230"/>
                <a:gd name="connsiteY2" fmla="*/ 96744 h 440878"/>
                <a:gd name="connsiteX3" fmla="*/ 857321 w 1056230"/>
                <a:gd name="connsiteY3" fmla="*/ 114488 h 440878"/>
                <a:gd name="connsiteX4" fmla="*/ 967865 w 1056230"/>
                <a:gd name="connsiteY4" fmla="*/ 118079 h 440878"/>
                <a:gd name="connsiteX5" fmla="*/ 1021518 w 1056230"/>
                <a:gd name="connsiteY5" fmla="*/ 98786 h 440878"/>
                <a:gd name="connsiteX6" fmla="*/ 1021237 w 1056230"/>
                <a:gd name="connsiteY6" fmla="*/ 145891 h 440878"/>
                <a:gd name="connsiteX7" fmla="*/ 1029897 w 1056230"/>
                <a:gd name="connsiteY7" fmla="*/ 253338 h 440878"/>
                <a:gd name="connsiteX8" fmla="*/ 1056231 w 1056230"/>
                <a:gd name="connsiteY8" fmla="*/ 373458 h 440878"/>
                <a:gd name="connsiteX9" fmla="*/ 809160 w 1056230"/>
                <a:gd name="connsiteY9" fmla="*/ 432181 h 440878"/>
                <a:gd name="connsiteX10" fmla="*/ 531037 w 1056230"/>
                <a:gd name="connsiteY10" fmla="*/ 437321 h 440878"/>
                <a:gd name="connsiteX11" fmla="*/ 182857 w 1056230"/>
                <a:gd name="connsiteY11" fmla="*/ 374444 h 440878"/>
                <a:gd name="connsiteX12" fmla="*/ 0 w 1056230"/>
                <a:gd name="connsiteY12" fmla="*/ 313750 h 440878"/>
                <a:gd name="connsiteX13" fmla="*/ 18940 w 1056230"/>
                <a:gd name="connsiteY13" fmla="*/ 277770 h 440878"/>
                <a:gd name="connsiteX14" fmla="*/ 68580 w 1056230"/>
                <a:gd name="connsiteY14" fmla="*/ 154340 h 440878"/>
                <a:gd name="connsiteX15" fmla="*/ 89562 w 1056230"/>
                <a:gd name="connsiteY15" fmla="*/ 51681 h 440878"/>
                <a:gd name="connsiteX16" fmla="*/ 92379 w 1056230"/>
                <a:gd name="connsiteY16" fmla="*/ 0 h 44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230" h="440878">
                  <a:moveTo>
                    <a:pt x="92379" y="0"/>
                  </a:moveTo>
                  <a:cubicBezTo>
                    <a:pt x="104419" y="14505"/>
                    <a:pt x="120754" y="19081"/>
                    <a:pt x="138639" y="22602"/>
                  </a:cubicBezTo>
                  <a:cubicBezTo>
                    <a:pt x="295795" y="53794"/>
                    <a:pt x="453867" y="79071"/>
                    <a:pt x="613066" y="96744"/>
                  </a:cubicBezTo>
                  <a:cubicBezTo>
                    <a:pt x="694179" y="105757"/>
                    <a:pt x="775855" y="109770"/>
                    <a:pt x="857321" y="114488"/>
                  </a:cubicBezTo>
                  <a:cubicBezTo>
                    <a:pt x="894216" y="116671"/>
                    <a:pt x="930970" y="117445"/>
                    <a:pt x="967865" y="118079"/>
                  </a:cubicBezTo>
                  <a:cubicBezTo>
                    <a:pt x="988496" y="118431"/>
                    <a:pt x="1009126" y="120543"/>
                    <a:pt x="1021518" y="98786"/>
                  </a:cubicBezTo>
                  <a:cubicBezTo>
                    <a:pt x="1030249" y="116811"/>
                    <a:pt x="1021378" y="140047"/>
                    <a:pt x="1021237" y="145891"/>
                  </a:cubicBezTo>
                  <a:cubicBezTo>
                    <a:pt x="1020392" y="182012"/>
                    <a:pt x="1025673" y="217569"/>
                    <a:pt x="1029897" y="253338"/>
                  </a:cubicBezTo>
                  <a:cubicBezTo>
                    <a:pt x="1034756" y="294387"/>
                    <a:pt x="1046444" y="333676"/>
                    <a:pt x="1056231" y="373458"/>
                  </a:cubicBezTo>
                  <a:cubicBezTo>
                    <a:pt x="978709" y="413381"/>
                    <a:pt x="893934" y="423591"/>
                    <a:pt x="809160" y="432181"/>
                  </a:cubicBezTo>
                  <a:cubicBezTo>
                    <a:pt x="716710" y="441616"/>
                    <a:pt x="623980" y="443447"/>
                    <a:pt x="531037" y="437321"/>
                  </a:cubicBezTo>
                  <a:cubicBezTo>
                    <a:pt x="412536" y="429505"/>
                    <a:pt x="296570" y="408382"/>
                    <a:pt x="182857" y="374444"/>
                  </a:cubicBezTo>
                  <a:cubicBezTo>
                    <a:pt x="121318" y="356067"/>
                    <a:pt x="60201" y="336211"/>
                    <a:pt x="0" y="313750"/>
                  </a:cubicBezTo>
                  <a:cubicBezTo>
                    <a:pt x="6337" y="301780"/>
                    <a:pt x="12533" y="289740"/>
                    <a:pt x="18940" y="277770"/>
                  </a:cubicBezTo>
                  <a:cubicBezTo>
                    <a:pt x="39923" y="238411"/>
                    <a:pt x="56751" y="197784"/>
                    <a:pt x="68580" y="154340"/>
                  </a:cubicBezTo>
                  <a:cubicBezTo>
                    <a:pt x="77874" y="120332"/>
                    <a:pt x="82099" y="85760"/>
                    <a:pt x="89562" y="51681"/>
                  </a:cubicBezTo>
                  <a:cubicBezTo>
                    <a:pt x="90478" y="47809"/>
                    <a:pt x="83507" y="18800"/>
                    <a:pt x="92379" y="0"/>
                  </a:cubicBezTo>
                  <a:close/>
                </a:path>
              </a:pathLst>
            </a:custGeom>
            <a:solidFill>
              <a:srgbClr val="1C190E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11">
              <a:extLst>
                <a:ext uri="{FF2B5EF4-FFF2-40B4-BE49-F238E27FC236}">
                  <a16:creationId xmlns:a16="http://schemas.microsoft.com/office/drawing/2014/main" id="{D7943B8E-839E-4A02-BB62-F19276FC23B4}"/>
                </a:ext>
              </a:extLst>
            </p:cNvPr>
            <p:cNvSpPr/>
            <p:nvPr/>
          </p:nvSpPr>
          <p:spPr>
            <a:xfrm>
              <a:off x="5915729" y="438869"/>
              <a:ext cx="539340" cy="1114178"/>
            </a:xfrm>
            <a:custGeom>
              <a:avLst/>
              <a:gdLst>
                <a:gd name="connsiteX0" fmla="*/ 99650 w 539340"/>
                <a:gd name="connsiteY0" fmla="*/ 702980 h 1114178"/>
                <a:gd name="connsiteX1" fmla="*/ 61276 w 539340"/>
                <a:gd name="connsiteY1" fmla="*/ 572016 h 1114178"/>
                <a:gd name="connsiteX2" fmla="*/ 9172 w 539340"/>
                <a:gd name="connsiteY2" fmla="*/ 461753 h 1114178"/>
                <a:gd name="connsiteX3" fmla="*/ 6567 w 539340"/>
                <a:gd name="connsiteY3" fmla="*/ 308892 h 1114178"/>
                <a:gd name="connsiteX4" fmla="*/ 81555 w 539340"/>
                <a:gd name="connsiteY4" fmla="*/ 0 h 1114178"/>
                <a:gd name="connsiteX5" fmla="*/ 96763 w 539340"/>
                <a:gd name="connsiteY5" fmla="*/ 17391 h 1114178"/>
                <a:gd name="connsiteX6" fmla="*/ 220264 w 539340"/>
                <a:gd name="connsiteY6" fmla="*/ 154763 h 1114178"/>
                <a:gd name="connsiteX7" fmla="*/ 483248 w 539340"/>
                <a:gd name="connsiteY7" fmla="*/ 222639 h 1114178"/>
                <a:gd name="connsiteX8" fmla="*/ 506694 w 539340"/>
                <a:gd name="connsiteY8" fmla="*/ 220245 h 1114178"/>
                <a:gd name="connsiteX9" fmla="*/ 525142 w 539340"/>
                <a:gd name="connsiteY9" fmla="*/ 232003 h 1114178"/>
                <a:gd name="connsiteX10" fmla="*/ 513595 w 539340"/>
                <a:gd name="connsiteY10" fmla="*/ 472385 h 1114178"/>
                <a:gd name="connsiteX11" fmla="*/ 469095 w 539340"/>
                <a:gd name="connsiteY11" fmla="*/ 586169 h 1114178"/>
                <a:gd name="connsiteX12" fmla="*/ 451000 w 539340"/>
                <a:gd name="connsiteY12" fmla="*/ 623346 h 1114178"/>
                <a:gd name="connsiteX13" fmla="*/ 414668 w 539340"/>
                <a:gd name="connsiteY13" fmla="*/ 729736 h 1114178"/>
                <a:gd name="connsiteX14" fmla="*/ 411710 w 539340"/>
                <a:gd name="connsiteY14" fmla="*/ 741143 h 1114178"/>
                <a:gd name="connsiteX15" fmla="*/ 367563 w 539340"/>
                <a:gd name="connsiteY15" fmla="*/ 760647 h 1114178"/>
                <a:gd name="connsiteX16" fmla="*/ 347496 w 539340"/>
                <a:gd name="connsiteY16" fmla="*/ 793458 h 1114178"/>
                <a:gd name="connsiteX17" fmla="*/ 287788 w 539340"/>
                <a:gd name="connsiteY17" fmla="*/ 1006028 h 1114178"/>
                <a:gd name="connsiteX18" fmla="*/ 215617 w 539340"/>
                <a:gd name="connsiteY18" fmla="*/ 1099744 h 1114178"/>
                <a:gd name="connsiteX19" fmla="*/ 197451 w 539340"/>
                <a:gd name="connsiteY19" fmla="*/ 1114179 h 1114178"/>
                <a:gd name="connsiteX20" fmla="*/ 191818 w 539340"/>
                <a:gd name="connsiteY20" fmla="*/ 1111503 h 1114178"/>
                <a:gd name="connsiteX21" fmla="*/ 183650 w 539340"/>
                <a:gd name="connsiteY21" fmla="*/ 1059540 h 1114178"/>
                <a:gd name="connsiteX22" fmla="*/ 143798 w 539340"/>
                <a:gd name="connsiteY22" fmla="*/ 915620 h 1114178"/>
                <a:gd name="connsiteX23" fmla="*/ 128237 w 539340"/>
                <a:gd name="connsiteY23" fmla="*/ 825988 h 1114178"/>
                <a:gd name="connsiteX24" fmla="*/ 111761 w 539340"/>
                <a:gd name="connsiteY24" fmla="*/ 759027 h 1114178"/>
                <a:gd name="connsiteX25" fmla="*/ 99650 w 539340"/>
                <a:gd name="connsiteY25" fmla="*/ 702980 h 111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9340" h="1114178">
                  <a:moveTo>
                    <a:pt x="99650" y="702980"/>
                  </a:moveTo>
                  <a:cubicBezTo>
                    <a:pt x="97397" y="656228"/>
                    <a:pt x="82892" y="613207"/>
                    <a:pt x="61276" y="572016"/>
                  </a:cubicBezTo>
                  <a:cubicBezTo>
                    <a:pt x="42336" y="536037"/>
                    <a:pt x="19664" y="501676"/>
                    <a:pt x="9172" y="461753"/>
                  </a:cubicBezTo>
                  <a:cubicBezTo>
                    <a:pt x="-4206" y="411058"/>
                    <a:pt x="-1037" y="359728"/>
                    <a:pt x="6567" y="308892"/>
                  </a:cubicBezTo>
                  <a:cubicBezTo>
                    <a:pt x="22198" y="204191"/>
                    <a:pt x="50996" y="102518"/>
                    <a:pt x="81555" y="0"/>
                  </a:cubicBezTo>
                  <a:cubicBezTo>
                    <a:pt x="89722" y="3802"/>
                    <a:pt x="92539" y="11336"/>
                    <a:pt x="96763" y="17391"/>
                  </a:cubicBezTo>
                  <a:cubicBezTo>
                    <a:pt x="132250" y="68369"/>
                    <a:pt x="168441" y="118924"/>
                    <a:pt x="220264" y="154763"/>
                  </a:cubicBezTo>
                  <a:cubicBezTo>
                    <a:pt x="299335" y="209472"/>
                    <a:pt x="386855" y="233834"/>
                    <a:pt x="483248" y="222639"/>
                  </a:cubicBezTo>
                  <a:cubicBezTo>
                    <a:pt x="491063" y="221723"/>
                    <a:pt x="499794" y="223272"/>
                    <a:pt x="506694" y="220245"/>
                  </a:cubicBezTo>
                  <a:cubicBezTo>
                    <a:pt x="520284" y="214330"/>
                    <a:pt x="522748" y="222357"/>
                    <a:pt x="525142" y="232003"/>
                  </a:cubicBezTo>
                  <a:cubicBezTo>
                    <a:pt x="545491" y="313257"/>
                    <a:pt x="545913" y="393525"/>
                    <a:pt x="513595" y="472385"/>
                  </a:cubicBezTo>
                  <a:cubicBezTo>
                    <a:pt x="498175" y="510055"/>
                    <a:pt x="484233" y="548358"/>
                    <a:pt x="469095" y="586169"/>
                  </a:cubicBezTo>
                  <a:cubicBezTo>
                    <a:pt x="463955" y="598984"/>
                    <a:pt x="459167" y="612503"/>
                    <a:pt x="451000" y="623346"/>
                  </a:cubicBezTo>
                  <a:cubicBezTo>
                    <a:pt x="426989" y="655031"/>
                    <a:pt x="417343" y="691010"/>
                    <a:pt x="414668" y="729736"/>
                  </a:cubicBezTo>
                  <a:cubicBezTo>
                    <a:pt x="414386" y="733609"/>
                    <a:pt x="412767" y="737341"/>
                    <a:pt x="411710" y="741143"/>
                  </a:cubicBezTo>
                  <a:cubicBezTo>
                    <a:pt x="400656" y="755788"/>
                    <a:pt x="382490" y="754732"/>
                    <a:pt x="367563" y="760647"/>
                  </a:cubicBezTo>
                  <a:cubicBezTo>
                    <a:pt x="345947" y="769307"/>
                    <a:pt x="341159" y="771208"/>
                    <a:pt x="347496" y="793458"/>
                  </a:cubicBezTo>
                  <a:cubicBezTo>
                    <a:pt x="371506" y="877176"/>
                    <a:pt x="326373" y="941180"/>
                    <a:pt x="287788" y="1006028"/>
                  </a:cubicBezTo>
                  <a:cubicBezTo>
                    <a:pt x="267791" y="1039684"/>
                    <a:pt x="239556" y="1068341"/>
                    <a:pt x="215617" y="1099744"/>
                  </a:cubicBezTo>
                  <a:cubicBezTo>
                    <a:pt x="210899" y="1105941"/>
                    <a:pt x="205900" y="1112348"/>
                    <a:pt x="197451" y="1114179"/>
                  </a:cubicBezTo>
                  <a:cubicBezTo>
                    <a:pt x="195197" y="1114108"/>
                    <a:pt x="193296" y="1113193"/>
                    <a:pt x="191818" y="1111503"/>
                  </a:cubicBezTo>
                  <a:cubicBezTo>
                    <a:pt x="180834" y="1095520"/>
                    <a:pt x="184425" y="1076931"/>
                    <a:pt x="183650" y="1059540"/>
                  </a:cubicBezTo>
                  <a:cubicBezTo>
                    <a:pt x="181327" y="1008351"/>
                    <a:pt x="164639" y="961387"/>
                    <a:pt x="143798" y="915620"/>
                  </a:cubicBezTo>
                  <a:cubicBezTo>
                    <a:pt x="130772" y="886963"/>
                    <a:pt x="121548" y="858588"/>
                    <a:pt x="128237" y="825988"/>
                  </a:cubicBezTo>
                  <a:cubicBezTo>
                    <a:pt x="133095" y="802259"/>
                    <a:pt x="127744" y="779305"/>
                    <a:pt x="111761" y="759027"/>
                  </a:cubicBezTo>
                  <a:cubicBezTo>
                    <a:pt x="99016" y="742903"/>
                    <a:pt x="96411" y="723188"/>
                    <a:pt x="99650" y="702980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12">
              <a:extLst>
                <a:ext uri="{FF2B5EF4-FFF2-40B4-BE49-F238E27FC236}">
                  <a16:creationId xmlns:a16="http://schemas.microsoft.com/office/drawing/2014/main" id="{8E49B7CB-A20A-40CA-9D50-4692FDF33BC8}"/>
                </a:ext>
              </a:extLst>
            </p:cNvPr>
            <p:cNvSpPr/>
            <p:nvPr/>
          </p:nvSpPr>
          <p:spPr>
            <a:xfrm>
              <a:off x="5483898" y="1434213"/>
              <a:ext cx="1391124" cy="155165"/>
            </a:xfrm>
            <a:custGeom>
              <a:avLst/>
              <a:gdLst>
                <a:gd name="connsiteX0" fmla="*/ 630337 w 1391124"/>
                <a:gd name="connsiteY0" fmla="*/ 116511 h 155165"/>
                <a:gd name="connsiteX1" fmla="*/ 726870 w 1391124"/>
                <a:gd name="connsiteY1" fmla="*/ 119186 h 155165"/>
                <a:gd name="connsiteX2" fmla="*/ 836640 w 1391124"/>
                <a:gd name="connsiteY2" fmla="*/ 97923 h 155165"/>
                <a:gd name="connsiteX3" fmla="*/ 1028228 w 1391124"/>
                <a:gd name="connsiteY3" fmla="*/ 64125 h 155165"/>
                <a:gd name="connsiteX4" fmla="*/ 1160671 w 1391124"/>
                <a:gd name="connsiteY4" fmla="*/ 38707 h 155165"/>
                <a:gd name="connsiteX5" fmla="*/ 1292550 w 1391124"/>
                <a:gd name="connsiteY5" fmla="*/ 16528 h 155165"/>
                <a:gd name="connsiteX6" fmla="*/ 1367748 w 1391124"/>
                <a:gd name="connsiteY6" fmla="*/ 2305 h 155165"/>
                <a:gd name="connsiteX7" fmla="*/ 1390984 w 1391124"/>
                <a:gd name="connsiteY7" fmla="*/ 22090 h 155165"/>
                <a:gd name="connsiteX8" fmla="*/ 1368382 w 1391124"/>
                <a:gd name="connsiteY8" fmla="*/ 33849 h 155165"/>
                <a:gd name="connsiteX9" fmla="*/ 965915 w 1391124"/>
                <a:gd name="connsiteY9" fmla="*/ 107146 h 155165"/>
                <a:gd name="connsiteX10" fmla="*/ 724828 w 1391124"/>
                <a:gd name="connsiteY10" fmla="*/ 151153 h 155165"/>
                <a:gd name="connsiteX11" fmla="*/ 650404 w 1391124"/>
                <a:gd name="connsiteY11" fmla="*/ 152280 h 155165"/>
                <a:gd name="connsiteX12" fmla="*/ 27410 w 1391124"/>
                <a:gd name="connsiteY12" fmla="*/ 43565 h 155165"/>
                <a:gd name="connsiteX13" fmla="*/ 4879 w 1391124"/>
                <a:gd name="connsiteY13" fmla="*/ 36665 h 155165"/>
                <a:gd name="connsiteX14" fmla="*/ 3964 w 1391124"/>
                <a:gd name="connsiteY14" fmla="*/ 16105 h 155165"/>
                <a:gd name="connsiteX15" fmla="*/ 20862 w 1391124"/>
                <a:gd name="connsiteY15" fmla="*/ 13923 h 155165"/>
                <a:gd name="connsiteX16" fmla="*/ 109932 w 1391124"/>
                <a:gd name="connsiteY16" fmla="*/ 28145 h 155165"/>
                <a:gd name="connsiteX17" fmla="*/ 133378 w 1391124"/>
                <a:gd name="connsiteY17" fmla="*/ 30399 h 155165"/>
                <a:gd name="connsiteX18" fmla="*/ 256456 w 1391124"/>
                <a:gd name="connsiteY18" fmla="*/ 53634 h 155165"/>
                <a:gd name="connsiteX19" fmla="*/ 432342 w 1391124"/>
                <a:gd name="connsiteY19" fmla="*/ 84544 h 155165"/>
                <a:gd name="connsiteX20" fmla="*/ 440158 w 1391124"/>
                <a:gd name="connsiteY20" fmla="*/ 84192 h 155165"/>
                <a:gd name="connsiteX21" fmla="*/ 625690 w 1391124"/>
                <a:gd name="connsiteY21" fmla="*/ 116159 h 155165"/>
                <a:gd name="connsiteX22" fmla="*/ 630337 w 1391124"/>
                <a:gd name="connsiteY22" fmla="*/ 116511 h 15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1124" h="155165">
                  <a:moveTo>
                    <a:pt x="630337" y="116511"/>
                  </a:moveTo>
                  <a:cubicBezTo>
                    <a:pt x="662233" y="127354"/>
                    <a:pt x="694059" y="127073"/>
                    <a:pt x="726870" y="119186"/>
                  </a:cubicBezTo>
                  <a:cubicBezTo>
                    <a:pt x="763061" y="110456"/>
                    <a:pt x="800027" y="104893"/>
                    <a:pt x="836640" y="97923"/>
                  </a:cubicBezTo>
                  <a:cubicBezTo>
                    <a:pt x="901066" y="89684"/>
                    <a:pt x="964506" y="76025"/>
                    <a:pt x="1028228" y="64125"/>
                  </a:cubicBezTo>
                  <a:cubicBezTo>
                    <a:pt x="1072446" y="55887"/>
                    <a:pt x="1117157" y="50184"/>
                    <a:pt x="1160671" y="38707"/>
                  </a:cubicBezTo>
                  <a:cubicBezTo>
                    <a:pt x="1205241" y="34834"/>
                    <a:pt x="1248543" y="23569"/>
                    <a:pt x="1292550" y="16528"/>
                  </a:cubicBezTo>
                  <a:cubicBezTo>
                    <a:pt x="1317757" y="12514"/>
                    <a:pt x="1342682" y="7093"/>
                    <a:pt x="1367748" y="2305"/>
                  </a:cubicBezTo>
                  <a:cubicBezTo>
                    <a:pt x="1391547" y="-2201"/>
                    <a:pt x="1391547" y="-2201"/>
                    <a:pt x="1390984" y="22090"/>
                  </a:cubicBezTo>
                  <a:cubicBezTo>
                    <a:pt x="1387745" y="34201"/>
                    <a:pt x="1376691" y="32441"/>
                    <a:pt x="1368382" y="33849"/>
                  </a:cubicBezTo>
                  <a:cubicBezTo>
                    <a:pt x="1233898" y="56521"/>
                    <a:pt x="1100399" y="84404"/>
                    <a:pt x="965915" y="107146"/>
                  </a:cubicBezTo>
                  <a:cubicBezTo>
                    <a:pt x="885365" y="120806"/>
                    <a:pt x="805096" y="136155"/>
                    <a:pt x="724828" y="151153"/>
                  </a:cubicBezTo>
                  <a:cubicBezTo>
                    <a:pt x="699833" y="155800"/>
                    <a:pt x="675611" y="156715"/>
                    <a:pt x="650404" y="152280"/>
                  </a:cubicBezTo>
                  <a:cubicBezTo>
                    <a:pt x="442763" y="115736"/>
                    <a:pt x="235051" y="80109"/>
                    <a:pt x="27410" y="43565"/>
                  </a:cubicBezTo>
                  <a:cubicBezTo>
                    <a:pt x="19665" y="42228"/>
                    <a:pt x="11779" y="40960"/>
                    <a:pt x="4879" y="36665"/>
                  </a:cubicBezTo>
                  <a:cubicBezTo>
                    <a:pt x="-3289" y="30258"/>
                    <a:pt x="513" y="22372"/>
                    <a:pt x="3964" y="16105"/>
                  </a:cubicBezTo>
                  <a:cubicBezTo>
                    <a:pt x="7695" y="9275"/>
                    <a:pt x="14807" y="11881"/>
                    <a:pt x="20862" y="13923"/>
                  </a:cubicBezTo>
                  <a:cubicBezTo>
                    <a:pt x="50927" y="16387"/>
                    <a:pt x="80359" y="22724"/>
                    <a:pt x="109932" y="28145"/>
                  </a:cubicBezTo>
                  <a:cubicBezTo>
                    <a:pt x="117606" y="29554"/>
                    <a:pt x="125563" y="29695"/>
                    <a:pt x="133378" y="30399"/>
                  </a:cubicBezTo>
                  <a:cubicBezTo>
                    <a:pt x="174428" y="38144"/>
                    <a:pt x="215407" y="46171"/>
                    <a:pt x="256456" y="53634"/>
                  </a:cubicBezTo>
                  <a:cubicBezTo>
                    <a:pt x="315038" y="64196"/>
                    <a:pt x="373690" y="74335"/>
                    <a:pt x="432342" y="84544"/>
                  </a:cubicBezTo>
                  <a:cubicBezTo>
                    <a:pt x="434877" y="84967"/>
                    <a:pt x="437553" y="84333"/>
                    <a:pt x="440158" y="84192"/>
                  </a:cubicBezTo>
                  <a:cubicBezTo>
                    <a:pt x="501978" y="94824"/>
                    <a:pt x="563869" y="105527"/>
                    <a:pt x="625690" y="116159"/>
                  </a:cubicBezTo>
                  <a:cubicBezTo>
                    <a:pt x="627239" y="116300"/>
                    <a:pt x="628788" y="116370"/>
                    <a:pt x="630337" y="116511"/>
                  </a:cubicBezTo>
                  <a:close/>
                </a:path>
              </a:pathLst>
            </a:custGeom>
            <a:solidFill>
              <a:srgbClr val="FAF8F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13">
              <a:extLst>
                <a:ext uri="{FF2B5EF4-FFF2-40B4-BE49-F238E27FC236}">
                  <a16:creationId xmlns:a16="http://schemas.microsoft.com/office/drawing/2014/main" id="{5DEDFA47-75F4-4615-8AF2-32198EAAAE27}"/>
                </a:ext>
              </a:extLst>
            </p:cNvPr>
            <p:cNvSpPr/>
            <p:nvPr/>
          </p:nvSpPr>
          <p:spPr>
            <a:xfrm>
              <a:off x="5451794" y="1456304"/>
              <a:ext cx="1427594" cy="578946"/>
            </a:xfrm>
            <a:custGeom>
              <a:avLst/>
              <a:gdLst>
                <a:gd name="connsiteX0" fmla="*/ 37053 w 1427594"/>
                <a:gd name="connsiteY0" fmla="*/ 12251 h 578946"/>
                <a:gd name="connsiteX1" fmla="*/ 253707 w 1427594"/>
                <a:gd name="connsiteY1" fmla="*/ 48583 h 578946"/>
                <a:gd name="connsiteX2" fmla="*/ 497258 w 1427594"/>
                <a:gd name="connsiteY2" fmla="*/ 91041 h 578946"/>
                <a:gd name="connsiteX3" fmla="*/ 706800 w 1427594"/>
                <a:gd name="connsiteY3" fmla="*/ 127373 h 578946"/>
                <a:gd name="connsiteX4" fmla="*/ 783970 w 1427594"/>
                <a:gd name="connsiteY4" fmla="*/ 117727 h 578946"/>
                <a:gd name="connsiteX5" fmla="*/ 1068922 w 1427594"/>
                <a:gd name="connsiteY5" fmla="*/ 66468 h 578946"/>
                <a:gd name="connsiteX6" fmla="*/ 1377603 w 1427594"/>
                <a:gd name="connsiteY6" fmla="*/ 9717 h 578946"/>
                <a:gd name="connsiteX7" fmla="*/ 1423158 w 1427594"/>
                <a:gd name="connsiteY7" fmla="*/ 0 h 578946"/>
                <a:gd name="connsiteX8" fmla="*/ 1427031 w 1427594"/>
                <a:gd name="connsiteY8" fmla="*/ 16335 h 578946"/>
                <a:gd name="connsiteX9" fmla="*/ 1409147 w 1427594"/>
                <a:gd name="connsiteY9" fmla="*/ 244466 h 578946"/>
                <a:gd name="connsiteX10" fmla="*/ 1395839 w 1427594"/>
                <a:gd name="connsiteY10" fmla="*/ 441475 h 578946"/>
                <a:gd name="connsiteX11" fmla="*/ 1358803 w 1427594"/>
                <a:gd name="connsiteY11" fmla="*/ 475131 h 578946"/>
                <a:gd name="connsiteX12" fmla="*/ 1195098 w 1427594"/>
                <a:gd name="connsiteY12" fmla="*/ 499775 h 578946"/>
                <a:gd name="connsiteX13" fmla="*/ 1180453 w 1427594"/>
                <a:gd name="connsiteY13" fmla="*/ 503084 h 578946"/>
                <a:gd name="connsiteX14" fmla="*/ 1111309 w 1427594"/>
                <a:gd name="connsiteY14" fmla="*/ 431406 h 578946"/>
                <a:gd name="connsiteX15" fmla="*/ 945562 w 1427594"/>
                <a:gd name="connsiteY15" fmla="*/ 353955 h 578946"/>
                <a:gd name="connsiteX16" fmla="*/ 755172 w 1427594"/>
                <a:gd name="connsiteY16" fmla="*/ 456472 h 578946"/>
                <a:gd name="connsiteX17" fmla="*/ 762706 w 1427594"/>
                <a:gd name="connsiteY17" fmla="*/ 561244 h 578946"/>
                <a:gd name="connsiteX18" fmla="*/ 751370 w 1427594"/>
                <a:gd name="connsiteY18" fmla="*/ 568355 h 578946"/>
                <a:gd name="connsiteX19" fmla="*/ 614139 w 1427594"/>
                <a:gd name="connsiteY19" fmla="*/ 570538 h 578946"/>
                <a:gd name="connsiteX20" fmla="*/ 596748 w 1427594"/>
                <a:gd name="connsiteY20" fmla="*/ 559413 h 578946"/>
                <a:gd name="connsiteX21" fmla="*/ 627236 w 1427594"/>
                <a:gd name="connsiteY21" fmla="*/ 515969 h 578946"/>
                <a:gd name="connsiteX22" fmla="*/ 610337 w 1427594"/>
                <a:gd name="connsiteY22" fmla="*/ 405706 h 578946"/>
                <a:gd name="connsiteX23" fmla="*/ 382136 w 1427594"/>
                <a:gd name="connsiteY23" fmla="*/ 336633 h 578946"/>
                <a:gd name="connsiteX24" fmla="*/ 283209 w 1427594"/>
                <a:gd name="connsiteY24" fmla="*/ 393244 h 578946"/>
                <a:gd name="connsiteX25" fmla="*/ 218431 w 1427594"/>
                <a:gd name="connsiteY25" fmla="*/ 469991 h 578946"/>
                <a:gd name="connsiteX26" fmla="*/ 175974 w 1427594"/>
                <a:gd name="connsiteY26" fmla="*/ 480905 h 578946"/>
                <a:gd name="connsiteX27" fmla="*/ 21774 w 1427594"/>
                <a:gd name="connsiteY27" fmla="*/ 451051 h 578946"/>
                <a:gd name="connsiteX28" fmla="*/ 4453 w 1427594"/>
                <a:gd name="connsiteY28" fmla="*/ 443798 h 578946"/>
                <a:gd name="connsiteX29" fmla="*/ 3960 w 1427594"/>
                <a:gd name="connsiteY29" fmla="*/ 389442 h 578946"/>
                <a:gd name="connsiteX30" fmla="*/ 16634 w 1427594"/>
                <a:gd name="connsiteY30" fmla="*/ 250521 h 578946"/>
                <a:gd name="connsiteX31" fmla="*/ 32406 w 1427594"/>
                <a:gd name="connsiteY31" fmla="*/ 48724 h 578946"/>
                <a:gd name="connsiteX32" fmla="*/ 37053 w 1427594"/>
                <a:gd name="connsiteY32" fmla="*/ 12251 h 57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27594" h="578946">
                  <a:moveTo>
                    <a:pt x="37053" y="12251"/>
                  </a:moveTo>
                  <a:cubicBezTo>
                    <a:pt x="109295" y="24362"/>
                    <a:pt x="181536" y="36261"/>
                    <a:pt x="253707" y="48583"/>
                  </a:cubicBezTo>
                  <a:cubicBezTo>
                    <a:pt x="334961" y="62525"/>
                    <a:pt x="416074" y="76888"/>
                    <a:pt x="497258" y="91041"/>
                  </a:cubicBezTo>
                  <a:cubicBezTo>
                    <a:pt x="567105" y="103152"/>
                    <a:pt x="637023" y="115051"/>
                    <a:pt x="706800" y="127373"/>
                  </a:cubicBezTo>
                  <a:cubicBezTo>
                    <a:pt x="733556" y="132090"/>
                    <a:pt x="758692" y="122374"/>
                    <a:pt x="783970" y="117727"/>
                  </a:cubicBezTo>
                  <a:cubicBezTo>
                    <a:pt x="878884" y="100335"/>
                    <a:pt x="973797" y="83085"/>
                    <a:pt x="1068922" y="66468"/>
                  </a:cubicBezTo>
                  <a:cubicBezTo>
                    <a:pt x="1172003" y="48443"/>
                    <a:pt x="1274733" y="28939"/>
                    <a:pt x="1377603" y="9717"/>
                  </a:cubicBezTo>
                  <a:cubicBezTo>
                    <a:pt x="1392811" y="6900"/>
                    <a:pt x="1408794" y="7111"/>
                    <a:pt x="1423158" y="0"/>
                  </a:cubicBezTo>
                  <a:cubicBezTo>
                    <a:pt x="1429214" y="4295"/>
                    <a:pt x="1427453" y="10702"/>
                    <a:pt x="1427031" y="16335"/>
                  </a:cubicBezTo>
                  <a:cubicBezTo>
                    <a:pt x="1421187" y="92379"/>
                    <a:pt x="1414779" y="168422"/>
                    <a:pt x="1409147" y="244466"/>
                  </a:cubicBezTo>
                  <a:cubicBezTo>
                    <a:pt x="1404288" y="310089"/>
                    <a:pt x="1400275" y="375852"/>
                    <a:pt x="1395839" y="441475"/>
                  </a:cubicBezTo>
                  <a:cubicBezTo>
                    <a:pt x="1390488" y="471470"/>
                    <a:pt x="1390417" y="470695"/>
                    <a:pt x="1358803" y="475131"/>
                  </a:cubicBezTo>
                  <a:cubicBezTo>
                    <a:pt x="1304164" y="482806"/>
                    <a:pt x="1249666" y="491537"/>
                    <a:pt x="1195098" y="499775"/>
                  </a:cubicBezTo>
                  <a:cubicBezTo>
                    <a:pt x="1190873" y="503647"/>
                    <a:pt x="1186297" y="506182"/>
                    <a:pt x="1180453" y="503084"/>
                  </a:cubicBezTo>
                  <a:cubicBezTo>
                    <a:pt x="1159752" y="476962"/>
                    <a:pt x="1138840" y="451121"/>
                    <a:pt x="1111309" y="431406"/>
                  </a:cubicBezTo>
                  <a:cubicBezTo>
                    <a:pt x="1060825" y="395286"/>
                    <a:pt x="1007313" y="366699"/>
                    <a:pt x="945562" y="353955"/>
                  </a:cubicBezTo>
                  <a:cubicBezTo>
                    <a:pt x="865998" y="337478"/>
                    <a:pt x="774746" y="385076"/>
                    <a:pt x="755172" y="456472"/>
                  </a:cubicBezTo>
                  <a:cubicBezTo>
                    <a:pt x="745455" y="491959"/>
                    <a:pt x="754257" y="526742"/>
                    <a:pt x="762706" y="561244"/>
                  </a:cubicBezTo>
                  <a:cubicBezTo>
                    <a:pt x="760101" y="565468"/>
                    <a:pt x="755876" y="567299"/>
                    <a:pt x="751370" y="568355"/>
                  </a:cubicBezTo>
                  <a:cubicBezTo>
                    <a:pt x="705744" y="578917"/>
                    <a:pt x="660117" y="584690"/>
                    <a:pt x="614139" y="570538"/>
                  </a:cubicBezTo>
                  <a:cubicBezTo>
                    <a:pt x="607310" y="568425"/>
                    <a:pt x="599987" y="567158"/>
                    <a:pt x="596748" y="559413"/>
                  </a:cubicBezTo>
                  <a:cubicBezTo>
                    <a:pt x="607380" y="545260"/>
                    <a:pt x="618857" y="531741"/>
                    <a:pt x="627236" y="515969"/>
                  </a:cubicBezTo>
                  <a:cubicBezTo>
                    <a:pt x="649978" y="473300"/>
                    <a:pt x="646599" y="437250"/>
                    <a:pt x="610337" y="405706"/>
                  </a:cubicBezTo>
                  <a:cubicBezTo>
                    <a:pt x="545137" y="348955"/>
                    <a:pt x="469375" y="322129"/>
                    <a:pt x="382136" y="336633"/>
                  </a:cubicBezTo>
                  <a:cubicBezTo>
                    <a:pt x="342495" y="343252"/>
                    <a:pt x="311725" y="366769"/>
                    <a:pt x="283209" y="393244"/>
                  </a:cubicBezTo>
                  <a:cubicBezTo>
                    <a:pt x="258495" y="416127"/>
                    <a:pt x="236527" y="441686"/>
                    <a:pt x="218431" y="469991"/>
                  </a:cubicBezTo>
                  <a:cubicBezTo>
                    <a:pt x="210123" y="482947"/>
                    <a:pt x="179001" y="484496"/>
                    <a:pt x="175974" y="480905"/>
                  </a:cubicBezTo>
                  <a:cubicBezTo>
                    <a:pt x="124574" y="471048"/>
                    <a:pt x="73104" y="461260"/>
                    <a:pt x="21774" y="451051"/>
                  </a:cubicBezTo>
                  <a:cubicBezTo>
                    <a:pt x="15789" y="449854"/>
                    <a:pt x="8607" y="449924"/>
                    <a:pt x="4453" y="443798"/>
                  </a:cubicBezTo>
                  <a:cubicBezTo>
                    <a:pt x="-3715" y="425773"/>
                    <a:pt x="1355" y="406974"/>
                    <a:pt x="3960" y="389442"/>
                  </a:cubicBezTo>
                  <a:cubicBezTo>
                    <a:pt x="10860" y="343322"/>
                    <a:pt x="12762" y="296851"/>
                    <a:pt x="16634" y="250521"/>
                  </a:cubicBezTo>
                  <a:cubicBezTo>
                    <a:pt x="22267" y="183279"/>
                    <a:pt x="24802" y="115755"/>
                    <a:pt x="32406" y="48724"/>
                  </a:cubicBezTo>
                  <a:cubicBezTo>
                    <a:pt x="33955" y="36473"/>
                    <a:pt x="28815" y="23517"/>
                    <a:pt x="37053" y="12251"/>
                  </a:cubicBezTo>
                  <a:close/>
                </a:path>
              </a:pathLst>
            </a:custGeom>
            <a:solidFill>
              <a:srgbClr val="010101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14">
              <a:extLst>
                <a:ext uri="{FF2B5EF4-FFF2-40B4-BE49-F238E27FC236}">
                  <a16:creationId xmlns:a16="http://schemas.microsoft.com/office/drawing/2014/main" id="{579D5098-ADE7-4646-A319-174756D4E916}"/>
                </a:ext>
              </a:extLst>
            </p:cNvPr>
            <p:cNvSpPr/>
            <p:nvPr/>
          </p:nvSpPr>
          <p:spPr>
            <a:xfrm>
              <a:off x="6632317" y="1955903"/>
              <a:ext cx="27389" cy="62841"/>
            </a:xfrm>
            <a:custGeom>
              <a:avLst/>
              <a:gdLst>
                <a:gd name="connsiteX0" fmla="*/ 0 w 27389"/>
                <a:gd name="connsiteY0" fmla="*/ 3555 h 62841"/>
                <a:gd name="connsiteX1" fmla="*/ 14716 w 27389"/>
                <a:gd name="connsiteY1" fmla="*/ 246 h 62841"/>
                <a:gd name="connsiteX2" fmla="*/ 27390 w 27389"/>
                <a:gd name="connsiteY2" fmla="*/ 51082 h 62841"/>
                <a:gd name="connsiteX3" fmla="*/ 19785 w 27389"/>
                <a:gd name="connsiteY3" fmla="*/ 62700 h 62841"/>
                <a:gd name="connsiteX4" fmla="*/ 0 w 27389"/>
                <a:gd name="connsiteY4" fmla="*/ 3555 h 6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89" h="62841">
                  <a:moveTo>
                    <a:pt x="0" y="3555"/>
                  </a:moveTo>
                  <a:cubicBezTo>
                    <a:pt x="4365" y="34"/>
                    <a:pt x="9435" y="-388"/>
                    <a:pt x="14716" y="246"/>
                  </a:cubicBezTo>
                  <a:cubicBezTo>
                    <a:pt x="18940" y="17215"/>
                    <a:pt x="23165" y="34113"/>
                    <a:pt x="27390" y="51082"/>
                  </a:cubicBezTo>
                  <a:cubicBezTo>
                    <a:pt x="22883" y="53687"/>
                    <a:pt x="30488" y="64178"/>
                    <a:pt x="19785" y="62700"/>
                  </a:cubicBezTo>
                  <a:cubicBezTo>
                    <a:pt x="9787" y="44041"/>
                    <a:pt x="845" y="25171"/>
                    <a:pt x="0" y="3555"/>
                  </a:cubicBezTo>
                  <a:close/>
                </a:path>
              </a:pathLst>
            </a:custGeom>
            <a:solidFill>
              <a:srgbClr val="D26232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15">
              <a:extLst>
                <a:ext uri="{FF2B5EF4-FFF2-40B4-BE49-F238E27FC236}">
                  <a16:creationId xmlns:a16="http://schemas.microsoft.com/office/drawing/2014/main" id="{0A0EF0E6-952D-497C-879B-CFD65C8075C8}"/>
                </a:ext>
              </a:extLst>
            </p:cNvPr>
            <p:cNvSpPr/>
            <p:nvPr/>
          </p:nvSpPr>
          <p:spPr>
            <a:xfrm>
              <a:off x="6198164" y="1802066"/>
              <a:ext cx="774941" cy="859385"/>
            </a:xfrm>
            <a:custGeom>
              <a:avLst/>
              <a:gdLst>
                <a:gd name="connsiteX0" fmla="*/ 747411 w 774941"/>
                <a:gd name="connsiteY0" fmla="*/ 77898 h 859385"/>
                <a:gd name="connsiteX1" fmla="*/ 687210 w 774941"/>
                <a:gd name="connsiteY1" fmla="*/ 87193 h 859385"/>
                <a:gd name="connsiteX2" fmla="*/ 647287 w 774941"/>
                <a:gd name="connsiteY2" fmla="*/ 96346 h 859385"/>
                <a:gd name="connsiteX3" fmla="*/ 607434 w 774941"/>
                <a:gd name="connsiteY3" fmla="*/ 123806 h 859385"/>
                <a:gd name="connsiteX4" fmla="*/ 472809 w 774941"/>
                <a:gd name="connsiteY4" fmla="*/ 142888 h 859385"/>
                <a:gd name="connsiteX5" fmla="*/ 484356 w 774941"/>
                <a:gd name="connsiteY5" fmla="*/ 301523 h 859385"/>
                <a:gd name="connsiteX6" fmla="*/ 453939 w 774941"/>
                <a:gd name="connsiteY6" fmla="*/ 216396 h 859385"/>
                <a:gd name="connsiteX7" fmla="*/ 435702 w 774941"/>
                <a:gd name="connsiteY7" fmla="*/ 154224 h 859385"/>
                <a:gd name="connsiteX8" fmla="*/ 406130 w 774941"/>
                <a:gd name="connsiteY8" fmla="*/ 114934 h 859385"/>
                <a:gd name="connsiteX9" fmla="*/ 208487 w 774941"/>
                <a:gd name="connsiteY9" fmla="*/ 4953 h 859385"/>
                <a:gd name="connsiteX10" fmla="*/ 61258 w 774941"/>
                <a:gd name="connsiteY10" fmla="*/ 32624 h 859385"/>
                <a:gd name="connsiteX11" fmla="*/ 494 w 774941"/>
                <a:gd name="connsiteY11" fmla="*/ 153379 h 859385"/>
                <a:gd name="connsiteX12" fmla="*/ 10563 w 774941"/>
                <a:gd name="connsiteY12" fmla="*/ 211608 h 859385"/>
                <a:gd name="connsiteX13" fmla="*/ 131387 w 774941"/>
                <a:gd name="connsiteY13" fmla="*/ 375947 h 859385"/>
                <a:gd name="connsiteX14" fmla="*/ 222076 w 774941"/>
                <a:gd name="connsiteY14" fmla="*/ 419601 h 859385"/>
                <a:gd name="connsiteX15" fmla="*/ 324454 w 774941"/>
                <a:gd name="connsiteY15" fmla="*/ 518599 h 859385"/>
                <a:gd name="connsiteX16" fmla="*/ 336846 w 774941"/>
                <a:gd name="connsiteY16" fmla="*/ 547749 h 859385"/>
                <a:gd name="connsiteX17" fmla="*/ 410636 w 774941"/>
                <a:gd name="connsiteY17" fmla="*/ 716171 h 859385"/>
                <a:gd name="connsiteX18" fmla="*/ 442814 w 774941"/>
                <a:gd name="connsiteY18" fmla="*/ 767078 h 859385"/>
                <a:gd name="connsiteX19" fmla="*/ 479850 w 774941"/>
                <a:gd name="connsiteY19" fmla="*/ 812211 h 859385"/>
                <a:gd name="connsiteX20" fmla="*/ 646442 w 774941"/>
                <a:gd name="connsiteY20" fmla="*/ 832419 h 859385"/>
                <a:gd name="connsiteX21" fmla="*/ 714529 w 774941"/>
                <a:gd name="connsiteY21" fmla="*/ 714974 h 859385"/>
                <a:gd name="connsiteX22" fmla="*/ 758395 w 774941"/>
                <a:gd name="connsiteY22" fmla="*/ 383622 h 859385"/>
                <a:gd name="connsiteX23" fmla="*/ 770435 w 774941"/>
                <a:gd name="connsiteY23" fmla="*/ 105359 h 859385"/>
                <a:gd name="connsiteX24" fmla="*/ 774941 w 774941"/>
                <a:gd name="connsiteY24" fmla="*/ 90572 h 859385"/>
                <a:gd name="connsiteX25" fmla="*/ 747411 w 774941"/>
                <a:gd name="connsiteY25" fmla="*/ 77898 h 8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4941" h="859385">
                  <a:moveTo>
                    <a:pt x="747411" y="77898"/>
                  </a:moveTo>
                  <a:cubicBezTo>
                    <a:pt x="727484" y="81982"/>
                    <a:pt x="707206" y="83813"/>
                    <a:pt x="687210" y="87193"/>
                  </a:cubicBezTo>
                  <a:cubicBezTo>
                    <a:pt x="673761" y="89516"/>
                    <a:pt x="659679" y="89164"/>
                    <a:pt x="647287" y="96346"/>
                  </a:cubicBezTo>
                  <a:cubicBezTo>
                    <a:pt x="642006" y="117187"/>
                    <a:pt x="626304" y="121483"/>
                    <a:pt x="607434" y="123806"/>
                  </a:cubicBezTo>
                  <a:cubicBezTo>
                    <a:pt x="562442" y="129369"/>
                    <a:pt x="517661" y="136410"/>
                    <a:pt x="472809" y="142888"/>
                  </a:cubicBezTo>
                  <a:cubicBezTo>
                    <a:pt x="464360" y="144084"/>
                    <a:pt x="476752" y="269275"/>
                    <a:pt x="484356" y="301523"/>
                  </a:cubicBezTo>
                  <a:cubicBezTo>
                    <a:pt x="472175" y="273781"/>
                    <a:pt x="459501" y="246321"/>
                    <a:pt x="453939" y="216396"/>
                  </a:cubicBezTo>
                  <a:cubicBezTo>
                    <a:pt x="455277" y="215622"/>
                    <a:pt x="441617" y="174150"/>
                    <a:pt x="435702" y="154224"/>
                  </a:cubicBezTo>
                  <a:cubicBezTo>
                    <a:pt x="427887" y="139578"/>
                    <a:pt x="418029" y="126482"/>
                    <a:pt x="406130" y="114934"/>
                  </a:cubicBezTo>
                  <a:cubicBezTo>
                    <a:pt x="350154" y="60436"/>
                    <a:pt x="285024" y="21922"/>
                    <a:pt x="208487" y="4953"/>
                  </a:cubicBezTo>
                  <a:cubicBezTo>
                    <a:pt x="155961" y="-6665"/>
                    <a:pt x="105899" y="1996"/>
                    <a:pt x="61258" y="32624"/>
                  </a:cubicBezTo>
                  <a:cubicBezTo>
                    <a:pt x="19364" y="61352"/>
                    <a:pt x="-3731" y="100219"/>
                    <a:pt x="494" y="153379"/>
                  </a:cubicBezTo>
                  <a:cubicBezTo>
                    <a:pt x="2113" y="173305"/>
                    <a:pt x="5775" y="192456"/>
                    <a:pt x="10563" y="211608"/>
                  </a:cubicBezTo>
                  <a:cubicBezTo>
                    <a:pt x="27461" y="283638"/>
                    <a:pt x="68933" y="337643"/>
                    <a:pt x="131387" y="375947"/>
                  </a:cubicBezTo>
                  <a:cubicBezTo>
                    <a:pt x="160045" y="393549"/>
                    <a:pt x="190110" y="409673"/>
                    <a:pt x="222076" y="419601"/>
                  </a:cubicBezTo>
                  <a:cubicBezTo>
                    <a:pt x="273758" y="435655"/>
                    <a:pt x="305724" y="469593"/>
                    <a:pt x="324454" y="518599"/>
                  </a:cubicBezTo>
                  <a:cubicBezTo>
                    <a:pt x="328185" y="528456"/>
                    <a:pt x="332692" y="538032"/>
                    <a:pt x="336846" y="547749"/>
                  </a:cubicBezTo>
                  <a:cubicBezTo>
                    <a:pt x="360926" y="604077"/>
                    <a:pt x="382894" y="661392"/>
                    <a:pt x="410636" y="716171"/>
                  </a:cubicBezTo>
                  <a:cubicBezTo>
                    <a:pt x="418874" y="734760"/>
                    <a:pt x="433520" y="749264"/>
                    <a:pt x="442814" y="767078"/>
                  </a:cubicBezTo>
                  <a:cubicBezTo>
                    <a:pt x="455136" y="782146"/>
                    <a:pt x="467035" y="797566"/>
                    <a:pt x="479850" y="812211"/>
                  </a:cubicBezTo>
                  <a:cubicBezTo>
                    <a:pt x="527166" y="866216"/>
                    <a:pt x="594760" y="875088"/>
                    <a:pt x="646442" y="832419"/>
                  </a:cubicBezTo>
                  <a:cubicBezTo>
                    <a:pt x="683196" y="802072"/>
                    <a:pt x="701714" y="759544"/>
                    <a:pt x="714529" y="714974"/>
                  </a:cubicBezTo>
                  <a:cubicBezTo>
                    <a:pt x="745650" y="606823"/>
                    <a:pt x="750861" y="494941"/>
                    <a:pt x="758395" y="383622"/>
                  </a:cubicBezTo>
                  <a:cubicBezTo>
                    <a:pt x="764661" y="291031"/>
                    <a:pt x="766703" y="198160"/>
                    <a:pt x="770435" y="105359"/>
                  </a:cubicBezTo>
                  <a:cubicBezTo>
                    <a:pt x="770646" y="99866"/>
                    <a:pt x="771984" y="95079"/>
                    <a:pt x="774941" y="90572"/>
                  </a:cubicBezTo>
                  <a:cubicBezTo>
                    <a:pt x="771914" y="73251"/>
                    <a:pt x="758606" y="75645"/>
                    <a:pt x="747411" y="77898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16">
              <a:extLst>
                <a:ext uri="{FF2B5EF4-FFF2-40B4-BE49-F238E27FC236}">
                  <a16:creationId xmlns:a16="http://schemas.microsoft.com/office/drawing/2014/main" id="{714E3F3B-BC15-47C9-A9FA-BCE7E2AEB525}"/>
                </a:ext>
              </a:extLst>
            </p:cNvPr>
            <p:cNvSpPr/>
            <p:nvPr/>
          </p:nvSpPr>
          <p:spPr>
            <a:xfrm>
              <a:off x="5448995" y="1443575"/>
              <a:ext cx="55765" cy="456386"/>
            </a:xfrm>
            <a:custGeom>
              <a:avLst/>
              <a:gdLst>
                <a:gd name="connsiteX0" fmla="*/ 39852 w 55765"/>
                <a:gd name="connsiteY0" fmla="*/ 24980 h 456386"/>
                <a:gd name="connsiteX1" fmla="*/ 20490 w 55765"/>
                <a:gd name="connsiteY1" fmla="*/ 279726 h 456386"/>
                <a:gd name="connsiteX2" fmla="*/ 7323 w 55765"/>
                <a:gd name="connsiteY2" fmla="*/ 456386 h 456386"/>
                <a:gd name="connsiteX3" fmla="*/ 211 w 55765"/>
                <a:gd name="connsiteY3" fmla="*/ 440403 h 456386"/>
                <a:gd name="connsiteX4" fmla="*/ 0 w 55765"/>
                <a:gd name="connsiteY4" fmla="*/ 393087 h 456386"/>
                <a:gd name="connsiteX5" fmla="*/ 7745 w 55765"/>
                <a:gd name="connsiteY5" fmla="*/ 382244 h 456386"/>
                <a:gd name="connsiteX6" fmla="*/ 24292 w 55765"/>
                <a:gd name="connsiteY6" fmla="*/ 136722 h 456386"/>
                <a:gd name="connsiteX7" fmla="*/ 33023 w 55765"/>
                <a:gd name="connsiteY7" fmla="*/ 16953 h 456386"/>
                <a:gd name="connsiteX8" fmla="*/ 55765 w 55765"/>
                <a:gd name="connsiteY8" fmla="*/ 4631 h 456386"/>
                <a:gd name="connsiteX9" fmla="*/ 39852 w 55765"/>
                <a:gd name="connsiteY9" fmla="*/ 24980 h 45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65" h="456386">
                  <a:moveTo>
                    <a:pt x="39852" y="24980"/>
                  </a:moveTo>
                  <a:cubicBezTo>
                    <a:pt x="33375" y="109895"/>
                    <a:pt x="26897" y="194811"/>
                    <a:pt x="20490" y="279726"/>
                  </a:cubicBezTo>
                  <a:cubicBezTo>
                    <a:pt x="16054" y="338589"/>
                    <a:pt x="11759" y="397453"/>
                    <a:pt x="7323" y="456386"/>
                  </a:cubicBezTo>
                  <a:cubicBezTo>
                    <a:pt x="-2042" y="454204"/>
                    <a:pt x="282" y="446529"/>
                    <a:pt x="211" y="440403"/>
                  </a:cubicBezTo>
                  <a:cubicBezTo>
                    <a:pt x="-70" y="424631"/>
                    <a:pt x="70" y="408859"/>
                    <a:pt x="0" y="393087"/>
                  </a:cubicBezTo>
                  <a:cubicBezTo>
                    <a:pt x="7252" y="392735"/>
                    <a:pt x="7393" y="387806"/>
                    <a:pt x="7745" y="382244"/>
                  </a:cubicBezTo>
                  <a:cubicBezTo>
                    <a:pt x="13167" y="300427"/>
                    <a:pt x="18659" y="218539"/>
                    <a:pt x="24292" y="136722"/>
                  </a:cubicBezTo>
                  <a:cubicBezTo>
                    <a:pt x="27038" y="96799"/>
                    <a:pt x="30065" y="56876"/>
                    <a:pt x="33023" y="16953"/>
                  </a:cubicBezTo>
                  <a:cubicBezTo>
                    <a:pt x="34220" y="1181"/>
                    <a:pt x="40697" y="-5085"/>
                    <a:pt x="55765" y="4631"/>
                  </a:cubicBezTo>
                  <a:cubicBezTo>
                    <a:pt x="40909" y="3927"/>
                    <a:pt x="34994" y="10194"/>
                    <a:pt x="39852" y="24980"/>
                  </a:cubicBezTo>
                  <a:close/>
                </a:path>
              </a:pathLst>
            </a:custGeom>
            <a:solidFill>
              <a:srgbClr val="ECCEB7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17">
              <a:extLst>
                <a:ext uri="{FF2B5EF4-FFF2-40B4-BE49-F238E27FC236}">
                  <a16:creationId xmlns:a16="http://schemas.microsoft.com/office/drawing/2014/main" id="{D310F025-E4C1-4458-A664-38F25F64DE7A}"/>
                </a:ext>
              </a:extLst>
            </p:cNvPr>
            <p:cNvSpPr/>
            <p:nvPr/>
          </p:nvSpPr>
          <p:spPr>
            <a:xfrm>
              <a:off x="5312971" y="1782797"/>
              <a:ext cx="785582" cy="810372"/>
            </a:xfrm>
            <a:custGeom>
              <a:avLst/>
              <a:gdLst>
                <a:gd name="connsiteX0" fmla="*/ 754723 w 785582"/>
                <a:gd name="connsiteY0" fmla="*/ 76960 h 810372"/>
                <a:gd name="connsiteX1" fmla="*/ 600453 w 785582"/>
                <a:gd name="connsiteY1" fmla="*/ 3451 h 810372"/>
                <a:gd name="connsiteX2" fmla="*/ 439635 w 785582"/>
                <a:gd name="connsiteY2" fmla="*/ 44571 h 810372"/>
                <a:gd name="connsiteX3" fmla="*/ 358169 w 785582"/>
                <a:gd name="connsiteY3" fmla="*/ 132585 h 810372"/>
                <a:gd name="connsiteX4" fmla="*/ 296630 w 785582"/>
                <a:gd name="connsiteY4" fmla="*/ 245664 h 810372"/>
                <a:gd name="connsiteX5" fmla="*/ 291068 w 785582"/>
                <a:gd name="connsiteY5" fmla="*/ 244467 h 810372"/>
                <a:gd name="connsiteX6" fmla="*/ 314937 w 785582"/>
                <a:gd name="connsiteY6" fmla="*/ 154201 h 810372"/>
                <a:gd name="connsiteX7" fmla="*/ 316134 w 785582"/>
                <a:gd name="connsiteY7" fmla="*/ 154482 h 810372"/>
                <a:gd name="connsiteX8" fmla="*/ 312966 w 785582"/>
                <a:gd name="connsiteY8" fmla="*/ 149976 h 810372"/>
                <a:gd name="connsiteX9" fmla="*/ 246428 w 785582"/>
                <a:gd name="connsiteY9" fmla="*/ 134556 h 810372"/>
                <a:gd name="connsiteX10" fmla="*/ 147501 w 785582"/>
                <a:gd name="connsiteY10" fmla="*/ 111743 h 810372"/>
                <a:gd name="connsiteX11" fmla="*/ 141797 w 785582"/>
                <a:gd name="connsiteY11" fmla="*/ 88437 h 810372"/>
                <a:gd name="connsiteX12" fmla="*/ 137432 w 785582"/>
                <a:gd name="connsiteY12" fmla="*/ 52317 h 810372"/>
                <a:gd name="connsiteX13" fmla="*/ 9496 w 785582"/>
                <a:gd name="connsiteY13" fmla="*/ 26617 h 810372"/>
                <a:gd name="connsiteX14" fmla="*/ 906 w 785582"/>
                <a:gd name="connsiteY14" fmla="*/ 37812 h 810372"/>
                <a:gd name="connsiteX15" fmla="*/ 4004 w 785582"/>
                <a:gd name="connsiteY15" fmla="*/ 59076 h 810372"/>
                <a:gd name="connsiteX16" fmla="*/ 8862 w 785582"/>
                <a:gd name="connsiteY16" fmla="*/ 191518 h 810372"/>
                <a:gd name="connsiteX17" fmla="*/ 36885 w 785582"/>
                <a:gd name="connsiteY17" fmla="*/ 567511 h 810372"/>
                <a:gd name="connsiteX18" fmla="*/ 88849 w 785582"/>
                <a:gd name="connsiteY18" fmla="*/ 739595 h 810372"/>
                <a:gd name="connsiteX19" fmla="*/ 257341 w 785582"/>
                <a:gd name="connsiteY19" fmla="*/ 793671 h 810372"/>
                <a:gd name="connsiteX20" fmla="*/ 294166 w 785582"/>
                <a:gd name="connsiteY20" fmla="*/ 762479 h 810372"/>
                <a:gd name="connsiteX21" fmla="*/ 344299 w 785582"/>
                <a:gd name="connsiteY21" fmla="*/ 690660 h 810372"/>
                <a:gd name="connsiteX22" fmla="*/ 375068 w 785582"/>
                <a:gd name="connsiteY22" fmla="*/ 638133 h 810372"/>
                <a:gd name="connsiteX23" fmla="*/ 392741 w 785582"/>
                <a:gd name="connsiteY23" fmla="*/ 600534 h 810372"/>
                <a:gd name="connsiteX24" fmla="*/ 460828 w 785582"/>
                <a:gd name="connsiteY24" fmla="*/ 444856 h 810372"/>
                <a:gd name="connsiteX25" fmla="*/ 529972 w 785582"/>
                <a:gd name="connsiteY25" fmla="*/ 381205 h 810372"/>
                <a:gd name="connsiteX26" fmla="*/ 641220 w 785582"/>
                <a:gd name="connsiteY26" fmla="*/ 330227 h 810372"/>
                <a:gd name="connsiteX27" fmla="*/ 741908 w 785582"/>
                <a:gd name="connsiteY27" fmla="*/ 233765 h 810372"/>
                <a:gd name="connsiteX28" fmla="*/ 770495 w 785582"/>
                <a:gd name="connsiteY28" fmla="*/ 193631 h 810372"/>
                <a:gd name="connsiteX29" fmla="*/ 754723 w 785582"/>
                <a:gd name="connsiteY29" fmla="*/ 76960 h 81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5582" h="810372">
                  <a:moveTo>
                    <a:pt x="754723" y="76960"/>
                  </a:moveTo>
                  <a:cubicBezTo>
                    <a:pt x="711913" y="34784"/>
                    <a:pt x="658541" y="13591"/>
                    <a:pt x="600453" y="3451"/>
                  </a:cubicBezTo>
                  <a:cubicBezTo>
                    <a:pt x="540885" y="-6969"/>
                    <a:pt x="487373" y="6057"/>
                    <a:pt x="439635" y="44571"/>
                  </a:cubicBezTo>
                  <a:cubicBezTo>
                    <a:pt x="408020" y="70130"/>
                    <a:pt x="371477" y="94704"/>
                    <a:pt x="358169" y="132585"/>
                  </a:cubicBezTo>
                  <a:cubicBezTo>
                    <a:pt x="321767" y="235807"/>
                    <a:pt x="314092" y="220528"/>
                    <a:pt x="296630" y="245664"/>
                  </a:cubicBezTo>
                  <a:cubicBezTo>
                    <a:pt x="294800" y="245242"/>
                    <a:pt x="292899" y="244890"/>
                    <a:pt x="291068" y="244467"/>
                  </a:cubicBezTo>
                  <a:cubicBezTo>
                    <a:pt x="299024" y="214402"/>
                    <a:pt x="306981" y="184337"/>
                    <a:pt x="314937" y="154201"/>
                  </a:cubicBezTo>
                  <a:cubicBezTo>
                    <a:pt x="315360" y="154271"/>
                    <a:pt x="315712" y="154342"/>
                    <a:pt x="316134" y="154482"/>
                  </a:cubicBezTo>
                  <a:cubicBezTo>
                    <a:pt x="315430" y="152933"/>
                    <a:pt x="314444" y="151455"/>
                    <a:pt x="312966" y="149976"/>
                  </a:cubicBezTo>
                  <a:cubicBezTo>
                    <a:pt x="291772" y="140682"/>
                    <a:pt x="268607" y="139626"/>
                    <a:pt x="246428" y="134556"/>
                  </a:cubicBezTo>
                  <a:cubicBezTo>
                    <a:pt x="213475" y="127022"/>
                    <a:pt x="179185" y="125051"/>
                    <a:pt x="147501" y="111743"/>
                  </a:cubicBezTo>
                  <a:cubicBezTo>
                    <a:pt x="138981" y="105617"/>
                    <a:pt x="142361" y="96464"/>
                    <a:pt x="141797" y="88437"/>
                  </a:cubicBezTo>
                  <a:cubicBezTo>
                    <a:pt x="140952" y="76327"/>
                    <a:pt x="144473" y="63653"/>
                    <a:pt x="137432" y="52317"/>
                  </a:cubicBezTo>
                  <a:cubicBezTo>
                    <a:pt x="97087" y="32390"/>
                    <a:pt x="52305" y="34362"/>
                    <a:pt x="9496" y="26617"/>
                  </a:cubicBezTo>
                  <a:cubicBezTo>
                    <a:pt x="3722" y="25560"/>
                    <a:pt x="-2333" y="29363"/>
                    <a:pt x="906" y="37812"/>
                  </a:cubicBezTo>
                  <a:cubicBezTo>
                    <a:pt x="4708" y="44501"/>
                    <a:pt x="3722" y="51964"/>
                    <a:pt x="4004" y="59076"/>
                  </a:cubicBezTo>
                  <a:cubicBezTo>
                    <a:pt x="5764" y="103223"/>
                    <a:pt x="7172" y="147371"/>
                    <a:pt x="8862" y="191518"/>
                  </a:cubicBezTo>
                  <a:cubicBezTo>
                    <a:pt x="13650" y="317201"/>
                    <a:pt x="17875" y="442955"/>
                    <a:pt x="36885" y="567511"/>
                  </a:cubicBezTo>
                  <a:cubicBezTo>
                    <a:pt x="45968" y="627220"/>
                    <a:pt x="57797" y="686435"/>
                    <a:pt x="88849" y="739595"/>
                  </a:cubicBezTo>
                  <a:cubicBezTo>
                    <a:pt x="119548" y="792122"/>
                    <a:pt x="179185" y="835354"/>
                    <a:pt x="257341" y="793671"/>
                  </a:cubicBezTo>
                  <a:cubicBezTo>
                    <a:pt x="272198" y="786348"/>
                    <a:pt x="285576" y="777194"/>
                    <a:pt x="294166" y="762479"/>
                  </a:cubicBezTo>
                  <a:cubicBezTo>
                    <a:pt x="312191" y="739454"/>
                    <a:pt x="329442" y="715867"/>
                    <a:pt x="344299" y="690660"/>
                  </a:cubicBezTo>
                  <a:cubicBezTo>
                    <a:pt x="358381" y="675381"/>
                    <a:pt x="367393" y="657144"/>
                    <a:pt x="375068" y="638133"/>
                  </a:cubicBezTo>
                  <a:cubicBezTo>
                    <a:pt x="380208" y="625248"/>
                    <a:pt x="386545" y="612926"/>
                    <a:pt x="392741" y="600534"/>
                  </a:cubicBezTo>
                  <a:cubicBezTo>
                    <a:pt x="418089" y="549768"/>
                    <a:pt x="434565" y="495200"/>
                    <a:pt x="460828" y="444856"/>
                  </a:cubicBezTo>
                  <a:cubicBezTo>
                    <a:pt x="476389" y="415072"/>
                    <a:pt x="497019" y="392963"/>
                    <a:pt x="529972" y="381205"/>
                  </a:cubicBezTo>
                  <a:cubicBezTo>
                    <a:pt x="568345" y="367545"/>
                    <a:pt x="605945" y="351139"/>
                    <a:pt x="641220" y="330227"/>
                  </a:cubicBezTo>
                  <a:cubicBezTo>
                    <a:pt x="682129" y="305865"/>
                    <a:pt x="712969" y="270801"/>
                    <a:pt x="741908" y="233765"/>
                  </a:cubicBezTo>
                  <a:cubicBezTo>
                    <a:pt x="752117" y="220880"/>
                    <a:pt x="762468" y="208065"/>
                    <a:pt x="770495" y="193631"/>
                  </a:cubicBezTo>
                  <a:cubicBezTo>
                    <a:pt x="794716" y="150399"/>
                    <a:pt x="789998" y="111743"/>
                    <a:pt x="754723" y="76960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18">
              <a:extLst>
                <a:ext uri="{FF2B5EF4-FFF2-40B4-BE49-F238E27FC236}">
                  <a16:creationId xmlns:a16="http://schemas.microsoft.com/office/drawing/2014/main" id="{866316F3-0429-4897-9154-13AF3E798CDD}"/>
                </a:ext>
              </a:extLst>
            </p:cNvPr>
            <p:cNvSpPr/>
            <p:nvPr/>
          </p:nvSpPr>
          <p:spPr>
            <a:xfrm>
              <a:off x="6074805" y="5233485"/>
              <a:ext cx="270799" cy="477102"/>
            </a:xfrm>
            <a:custGeom>
              <a:avLst/>
              <a:gdLst>
                <a:gd name="connsiteX0" fmla="*/ 126246 w 270799"/>
                <a:gd name="connsiteY0" fmla="*/ 477102 h 477102"/>
                <a:gd name="connsiteX1" fmla="*/ 270800 w 270799"/>
                <a:gd name="connsiteY1" fmla="*/ 0 h 477102"/>
                <a:gd name="connsiteX2" fmla="*/ 0 w 270799"/>
                <a:gd name="connsiteY2" fmla="*/ 307835 h 477102"/>
                <a:gd name="connsiteX3" fmla="*/ 126246 w 270799"/>
                <a:gd name="connsiteY3" fmla="*/ 477102 h 47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799" h="477102">
                  <a:moveTo>
                    <a:pt x="126246" y="477102"/>
                  </a:moveTo>
                  <a:cubicBezTo>
                    <a:pt x="169901" y="316707"/>
                    <a:pt x="219329" y="158072"/>
                    <a:pt x="270800" y="0"/>
                  </a:cubicBezTo>
                  <a:lnTo>
                    <a:pt x="0" y="307835"/>
                  </a:lnTo>
                  <a:lnTo>
                    <a:pt x="126246" y="477102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19">
              <a:extLst>
                <a:ext uri="{FF2B5EF4-FFF2-40B4-BE49-F238E27FC236}">
                  <a16:creationId xmlns:a16="http://schemas.microsoft.com/office/drawing/2014/main" id="{F52FE9FA-14D1-4EF6-A3D7-4DE828B7259F}"/>
                </a:ext>
              </a:extLst>
            </p:cNvPr>
            <p:cNvSpPr/>
            <p:nvPr/>
          </p:nvSpPr>
          <p:spPr>
            <a:xfrm>
              <a:off x="5753161" y="5094415"/>
              <a:ext cx="595540" cy="446905"/>
            </a:xfrm>
            <a:custGeom>
              <a:avLst/>
              <a:gdLst>
                <a:gd name="connsiteX0" fmla="*/ 580896 w 595540"/>
                <a:gd name="connsiteY0" fmla="*/ 115130 h 446905"/>
                <a:gd name="connsiteX1" fmla="*/ 238278 w 595540"/>
                <a:gd name="connsiteY1" fmla="*/ 37115 h 446905"/>
                <a:gd name="connsiteX2" fmla="*/ 226167 w 595540"/>
                <a:gd name="connsiteY2" fmla="*/ 25145 h 446905"/>
                <a:gd name="connsiteX3" fmla="*/ 193074 w 595540"/>
                <a:gd name="connsiteY3" fmla="*/ 79 h 446905"/>
                <a:gd name="connsiteX4" fmla="*/ 15076 w 595540"/>
                <a:gd name="connsiteY4" fmla="*/ 9 h 446905"/>
                <a:gd name="connsiteX5" fmla="*/ 571 w 595540"/>
                <a:gd name="connsiteY5" fmla="*/ 16344 h 446905"/>
                <a:gd name="connsiteX6" fmla="*/ 321644 w 595540"/>
                <a:gd name="connsiteY6" fmla="*/ 446905 h 446905"/>
                <a:gd name="connsiteX7" fmla="*/ 592444 w 595540"/>
                <a:gd name="connsiteY7" fmla="*/ 138999 h 446905"/>
                <a:gd name="connsiteX8" fmla="*/ 593500 w 595540"/>
                <a:gd name="connsiteY8" fmla="*/ 135831 h 446905"/>
                <a:gd name="connsiteX9" fmla="*/ 580896 w 595540"/>
                <a:gd name="connsiteY9" fmla="*/ 115130 h 44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540" h="446905">
                  <a:moveTo>
                    <a:pt x="580896" y="115130"/>
                  </a:moveTo>
                  <a:cubicBezTo>
                    <a:pt x="466549" y="89641"/>
                    <a:pt x="352554" y="62885"/>
                    <a:pt x="238278" y="37115"/>
                  </a:cubicBezTo>
                  <a:cubicBezTo>
                    <a:pt x="230321" y="35284"/>
                    <a:pt x="226026" y="32961"/>
                    <a:pt x="226167" y="25145"/>
                  </a:cubicBezTo>
                  <a:cubicBezTo>
                    <a:pt x="226590" y="1487"/>
                    <a:pt x="210466" y="79"/>
                    <a:pt x="193074" y="79"/>
                  </a:cubicBezTo>
                  <a:cubicBezTo>
                    <a:pt x="133718" y="220"/>
                    <a:pt x="74362" y="924"/>
                    <a:pt x="15076" y="9"/>
                  </a:cubicBezTo>
                  <a:cubicBezTo>
                    <a:pt x="-344" y="-273"/>
                    <a:pt x="-978" y="6345"/>
                    <a:pt x="571" y="16344"/>
                  </a:cubicBezTo>
                  <a:lnTo>
                    <a:pt x="321644" y="446905"/>
                  </a:lnTo>
                  <a:lnTo>
                    <a:pt x="592444" y="138999"/>
                  </a:lnTo>
                  <a:cubicBezTo>
                    <a:pt x="592796" y="137943"/>
                    <a:pt x="593148" y="136887"/>
                    <a:pt x="593500" y="135831"/>
                  </a:cubicBezTo>
                  <a:cubicBezTo>
                    <a:pt x="598076" y="121749"/>
                    <a:pt x="595401" y="118299"/>
                    <a:pt x="580896" y="115130"/>
                  </a:cubicBez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20">
              <a:extLst>
                <a:ext uri="{FF2B5EF4-FFF2-40B4-BE49-F238E27FC236}">
                  <a16:creationId xmlns:a16="http://schemas.microsoft.com/office/drawing/2014/main" id="{A9337376-7524-4612-A12D-C8CEDD845800}"/>
                </a:ext>
              </a:extLst>
            </p:cNvPr>
            <p:cNvSpPr/>
            <p:nvPr/>
          </p:nvSpPr>
          <p:spPr>
            <a:xfrm>
              <a:off x="5753733" y="5110758"/>
              <a:ext cx="321072" cy="666155"/>
            </a:xfrm>
            <a:custGeom>
              <a:avLst/>
              <a:gdLst>
                <a:gd name="connsiteX0" fmla="*/ 0 w 321072"/>
                <a:gd name="connsiteY0" fmla="*/ 0 h 666155"/>
                <a:gd name="connsiteX1" fmla="*/ 422 w 321072"/>
                <a:gd name="connsiteY1" fmla="*/ 2465 h 666155"/>
                <a:gd name="connsiteX2" fmla="*/ 51541 w 321072"/>
                <a:gd name="connsiteY2" fmla="*/ 294739 h 666155"/>
                <a:gd name="connsiteX3" fmla="*/ 109348 w 321072"/>
                <a:gd name="connsiteY3" fmla="*/ 630598 h 666155"/>
                <a:gd name="connsiteX4" fmla="*/ 113925 w 321072"/>
                <a:gd name="connsiteY4" fmla="*/ 666156 h 666155"/>
                <a:gd name="connsiteX5" fmla="*/ 321073 w 321072"/>
                <a:gd name="connsiteY5" fmla="*/ 430561 h 666155"/>
                <a:gd name="connsiteX6" fmla="*/ 0 w 321072"/>
                <a:gd name="connsiteY6" fmla="*/ 0 h 6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072" h="666155">
                  <a:moveTo>
                    <a:pt x="0" y="0"/>
                  </a:moveTo>
                  <a:cubicBezTo>
                    <a:pt x="141" y="775"/>
                    <a:pt x="282" y="1620"/>
                    <a:pt x="422" y="2465"/>
                  </a:cubicBezTo>
                  <a:cubicBezTo>
                    <a:pt x="17462" y="99913"/>
                    <a:pt x="34642" y="197291"/>
                    <a:pt x="51541" y="294739"/>
                  </a:cubicBezTo>
                  <a:cubicBezTo>
                    <a:pt x="70904" y="406692"/>
                    <a:pt x="89422" y="518786"/>
                    <a:pt x="109348" y="630598"/>
                  </a:cubicBezTo>
                  <a:cubicBezTo>
                    <a:pt x="111460" y="642568"/>
                    <a:pt x="113009" y="654467"/>
                    <a:pt x="113925" y="666156"/>
                  </a:cubicBezTo>
                  <a:lnTo>
                    <a:pt x="321073" y="4305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21">
              <a:extLst>
                <a:ext uri="{FF2B5EF4-FFF2-40B4-BE49-F238E27FC236}">
                  <a16:creationId xmlns:a16="http://schemas.microsoft.com/office/drawing/2014/main" id="{F42B9FB8-86F5-4BDA-86C1-EAAEAC4C3AA9}"/>
                </a:ext>
              </a:extLst>
            </p:cNvPr>
            <p:cNvSpPr/>
            <p:nvPr/>
          </p:nvSpPr>
          <p:spPr>
            <a:xfrm>
              <a:off x="5708921" y="5541320"/>
              <a:ext cx="563106" cy="1317400"/>
            </a:xfrm>
            <a:custGeom>
              <a:avLst/>
              <a:gdLst>
                <a:gd name="connsiteX0" fmla="*/ 158736 w 563106"/>
                <a:gd name="connsiteY0" fmla="*/ 235664 h 1317400"/>
                <a:gd name="connsiteX1" fmla="*/ 110504 w 563106"/>
                <a:gd name="connsiteY1" fmla="*/ 420281 h 1317400"/>
                <a:gd name="connsiteX2" fmla="*/ 61991 w 563106"/>
                <a:gd name="connsiteY2" fmla="*/ 497029 h 1317400"/>
                <a:gd name="connsiteX3" fmla="*/ 45163 w 563106"/>
                <a:gd name="connsiteY3" fmla="*/ 648412 h 1317400"/>
                <a:gd name="connsiteX4" fmla="*/ 55302 w 563106"/>
                <a:gd name="connsiteY4" fmla="*/ 675661 h 1317400"/>
                <a:gd name="connsiteX5" fmla="*/ 54598 w 563106"/>
                <a:gd name="connsiteY5" fmla="*/ 807611 h 1317400"/>
                <a:gd name="connsiteX6" fmla="*/ 945 w 563106"/>
                <a:gd name="connsiteY6" fmla="*/ 1083621 h 1317400"/>
                <a:gd name="connsiteX7" fmla="*/ 137190 w 563106"/>
                <a:gd name="connsiteY7" fmla="*/ 1285276 h 1317400"/>
                <a:gd name="connsiteX8" fmla="*/ 330115 w 563106"/>
                <a:gd name="connsiteY8" fmla="*/ 1316821 h 1317400"/>
                <a:gd name="connsiteX9" fmla="*/ 377924 w 563106"/>
                <a:gd name="connsiteY9" fmla="*/ 1235637 h 1317400"/>
                <a:gd name="connsiteX10" fmla="*/ 373418 w 563106"/>
                <a:gd name="connsiteY10" fmla="*/ 1226906 h 1317400"/>
                <a:gd name="connsiteX11" fmla="*/ 336664 w 563106"/>
                <a:gd name="connsiteY11" fmla="*/ 1154454 h 1317400"/>
                <a:gd name="connsiteX12" fmla="*/ 369897 w 563106"/>
                <a:gd name="connsiteY12" fmla="*/ 1156777 h 1317400"/>
                <a:gd name="connsiteX13" fmla="*/ 500157 w 563106"/>
                <a:gd name="connsiteY13" fmla="*/ 1163325 h 1317400"/>
                <a:gd name="connsiteX14" fmla="*/ 560992 w 563106"/>
                <a:gd name="connsiteY14" fmla="*/ 1108898 h 1317400"/>
                <a:gd name="connsiteX15" fmla="*/ 558105 w 563106"/>
                <a:gd name="connsiteY15" fmla="*/ 1024264 h 1317400"/>
                <a:gd name="connsiteX16" fmla="*/ 535151 w 563106"/>
                <a:gd name="connsiteY16" fmla="*/ 764660 h 1317400"/>
                <a:gd name="connsiteX17" fmla="*/ 522900 w 563106"/>
                <a:gd name="connsiteY17" fmla="*/ 595886 h 1317400"/>
                <a:gd name="connsiteX18" fmla="*/ 452982 w 563106"/>
                <a:gd name="connsiteY18" fmla="*/ 348814 h 1317400"/>
                <a:gd name="connsiteX19" fmla="*/ 451503 w 563106"/>
                <a:gd name="connsiteY19" fmla="*/ 326213 h 1317400"/>
                <a:gd name="connsiteX20" fmla="*/ 492130 w 563106"/>
                <a:gd name="connsiteY20" fmla="*/ 169408 h 1317400"/>
                <a:gd name="connsiteX21" fmla="*/ 365884 w 563106"/>
                <a:gd name="connsiteY21" fmla="*/ 0 h 1317400"/>
                <a:gd name="connsiteX22" fmla="*/ 158736 w 563106"/>
                <a:gd name="connsiteY22" fmla="*/ 235664 h 13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106" h="1317400">
                  <a:moveTo>
                    <a:pt x="158736" y="235664"/>
                  </a:moveTo>
                  <a:cubicBezTo>
                    <a:pt x="164087" y="301569"/>
                    <a:pt x="150287" y="363249"/>
                    <a:pt x="110504" y="420281"/>
                  </a:cubicBezTo>
                  <a:cubicBezTo>
                    <a:pt x="93183" y="445066"/>
                    <a:pt x="78116" y="471400"/>
                    <a:pt x="61991" y="497029"/>
                  </a:cubicBezTo>
                  <a:cubicBezTo>
                    <a:pt x="31997" y="544767"/>
                    <a:pt x="21646" y="594689"/>
                    <a:pt x="45163" y="648412"/>
                  </a:cubicBezTo>
                  <a:cubicBezTo>
                    <a:pt x="49036" y="657284"/>
                    <a:pt x="51712" y="666648"/>
                    <a:pt x="55302" y="675661"/>
                  </a:cubicBezTo>
                  <a:cubicBezTo>
                    <a:pt x="72976" y="719808"/>
                    <a:pt x="70018" y="763252"/>
                    <a:pt x="54598" y="807611"/>
                  </a:cubicBezTo>
                  <a:cubicBezTo>
                    <a:pt x="23547" y="896962"/>
                    <a:pt x="-5673" y="986806"/>
                    <a:pt x="945" y="1083621"/>
                  </a:cubicBezTo>
                  <a:cubicBezTo>
                    <a:pt x="7282" y="1177478"/>
                    <a:pt x="47628" y="1248241"/>
                    <a:pt x="137190" y="1285276"/>
                  </a:cubicBezTo>
                  <a:cubicBezTo>
                    <a:pt x="198870" y="1310765"/>
                    <a:pt x="263577" y="1319919"/>
                    <a:pt x="330115" y="1316821"/>
                  </a:cubicBezTo>
                  <a:cubicBezTo>
                    <a:pt x="386022" y="1314216"/>
                    <a:pt x="402709" y="1285981"/>
                    <a:pt x="377924" y="1235637"/>
                  </a:cubicBezTo>
                  <a:cubicBezTo>
                    <a:pt x="376446" y="1232680"/>
                    <a:pt x="374897" y="1229793"/>
                    <a:pt x="373418" y="1226906"/>
                  </a:cubicBezTo>
                  <a:cubicBezTo>
                    <a:pt x="361659" y="1203671"/>
                    <a:pt x="349830" y="1180435"/>
                    <a:pt x="336664" y="1154454"/>
                  </a:cubicBezTo>
                  <a:cubicBezTo>
                    <a:pt x="350253" y="1155439"/>
                    <a:pt x="360040" y="1156354"/>
                    <a:pt x="369897" y="1156777"/>
                  </a:cubicBezTo>
                  <a:cubicBezTo>
                    <a:pt x="413341" y="1158678"/>
                    <a:pt x="456573" y="1164733"/>
                    <a:pt x="500157" y="1163325"/>
                  </a:cubicBezTo>
                  <a:cubicBezTo>
                    <a:pt x="536841" y="1162128"/>
                    <a:pt x="555359" y="1144596"/>
                    <a:pt x="560992" y="1108898"/>
                  </a:cubicBezTo>
                  <a:cubicBezTo>
                    <a:pt x="565498" y="1080382"/>
                    <a:pt x="561978" y="1052217"/>
                    <a:pt x="558105" y="1024264"/>
                  </a:cubicBezTo>
                  <a:cubicBezTo>
                    <a:pt x="545995" y="938081"/>
                    <a:pt x="535996" y="851969"/>
                    <a:pt x="535151" y="764660"/>
                  </a:cubicBezTo>
                  <a:cubicBezTo>
                    <a:pt x="534659" y="708331"/>
                    <a:pt x="529730" y="651792"/>
                    <a:pt x="522900" y="595886"/>
                  </a:cubicBezTo>
                  <a:cubicBezTo>
                    <a:pt x="512409" y="510196"/>
                    <a:pt x="487624" y="427956"/>
                    <a:pt x="452982" y="348814"/>
                  </a:cubicBezTo>
                  <a:cubicBezTo>
                    <a:pt x="449602" y="341140"/>
                    <a:pt x="449532" y="334451"/>
                    <a:pt x="451503" y="326213"/>
                  </a:cubicBezTo>
                  <a:cubicBezTo>
                    <a:pt x="464389" y="273757"/>
                    <a:pt x="477978" y="221442"/>
                    <a:pt x="492130" y="169408"/>
                  </a:cubicBezTo>
                  <a:lnTo>
                    <a:pt x="365884" y="0"/>
                  </a:lnTo>
                  <a:lnTo>
                    <a:pt x="158736" y="235664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22">
              <a:extLst>
                <a:ext uri="{FF2B5EF4-FFF2-40B4-BE49-F238E27FC236}">
                  <a16:creationId xmlns:a16="http://schemas.microsoft.com/office/drawing/2014/main" id="{1FE5BC7C-A762-4A35-80FC-CDA0E8A074BC}"/>
                </a:ext>
              </a:extLst>
            </p:cNvPr>
            <p:cNvSpPr/>
            <p:nvPr/>
          </p:nvSpPr>
          <p:spPr>
            <a:xfrm>
              <a:off x="5266243" y="3268014"/>
              <a:ext cx="1605560" cy="1944858"/>
            </a:xfrm>
            <a:custGeom>
              <a:avLst/>
              <a:gdLst>
                <a:gd name="connsiteX0" fmla="*/ 486574 w 1605560"/>
                <a:gd name="connsiteY0" fmla="*/ 1826198 h 1944858"/>
                <a:gd name="connsiteX1" fmla="*/ 680063 w 1605560"/>
                <a:gd name="connsiteY1" fmla="*/ 1826550 h 1944858"/>
                <a:gd name="connsiteX2" fmla="*/ 713156 w 1605560"/>
                <a:gd name="connsiteY2" fmla="*/ 1851617 h 1944858"/>
                <a:gd name="connsiteX3" fmla="*/ 725267 w 1605560"/>
                <a:gd name="connsiteY3" fmla="*/ 1863587 h 1944858"/>
                <a:gd name="connsiteX4" fmla="*/ 1082390 w 1605560"/>
                <a:gd name="connsiteY4" fmla="*/ 1944840 h 1944858"/>
                <a:gd name="connsiteX5" fmla="*/ 1233139 w 1605560"/>
                <a:gd name="connsiteY5" fmla="*/ 1516251 h 1944858"/>
                <a:gd name="connsiteX6" fmla="*/ 1280455 w 1605560"/>
                <a:gd name="connsiteY6" fmla="*/ 1207288 h 1944858"/>
                <a:gd name="connsiteX7" fmla="*/ 1301367 w 1605560"/>
                <a:gd name="connsiteY7" fmla="*/ 970850 h 1944858"/>
                <a:gd name="connsiteX8" fmla="*/ 1313830 w 1605560"/>
                <a:gd name="connsiteY8" fmla="*/ 749760 h 1944858"/>
                <a:gd name="connsiteX9" fmla="*/ 1327278 w 1605560"/>
                <a:gd name="connsiteY9" fmla="*/ 722159 h 1944858"/>
                <a:gd name="connsiteX10" fmla="*/ 1408673 w 1605560"/>
                <a:gd name="connsiteY10" fmla="*/ 635765 h 1944858"/>
                <a:gd name="connsiteX11" fmla="*/ 1529991 w 1605560"/>
                <a:gd name="connsiteY11" fmla="*/ 492339 h 1944858"/>
                <a:gd name="connsiteX12" fmla="*/ 1575335 w 1605560"/>
                <a:gd name="connsiteY12" fmla="*/ 422843 h 1944858"/>
                <a:gd name="connsiteX13" fmla="*/ 1605471 w 1605560"/>
                <a:gd name="connsiteY13" fmla="*/ 329901 h 1944858"/>
                <a:gd name="connsiteX14" fmla="*/ 1580334 w 1605560"/>
                <a:gd name="connsiteY14" fmla="*/ 252309 h 1944858"/>
                <a:gd name="connsiteX15" fmla="*/ 1514289 w 1605560"/>
                <a:gd name="connsiteY15" fmla="*/ 187672 h 1944858"/>
                <a:gd name="connsiteX16" fmla="*/ 1330517 w 1605560"/>
                <a:gd name="connsiteY16" fmla="*/ 106418 h 1944858"/>
                <a:gd name="connsiteX17" fmla="*/ 1012331 w 1605560"/>
                <a:gd name="connsiteY17" fmla="*/ 89237 h 1944858"/>
                <a:gd name="connsiteX18" fmla="*/ 970155 w 1605560"/>
                <a:gd name="connsiteY18" fmla="*/ 98743 h 1944858"/>
                <a:gd name="connsiteX19" fmla="*/ 847359 w 1605560"/>
                <a:gd name="connsiteY19" fmla="*/ 153593 h 1944858"/>
                <a:gd name="connsiteX20" fmla="*/ 812224 w 1605560"/>
                <a:gd name="connsiteY20" fmla="*/ 146974 h 1944858"/>
                <a:gd name="connsiteX21" fmla="*/ 711185 w 1605560"/>
                <a:gd name="connsiteY21" fmla="*/ 67832 h 1944858"/>
                <a:gd name="connsiteX22" fmla="*/ 483265 w 1605560"/>
                <a:gd name="connsiteY22" fmla="*/ 27 h 1944858"/>
                <a:gd name="connsiteX23" fmla="*/ 168388 w 1605560"/>
                <a:gd name="connsiteY23" fmla="*/ 86984 h 1944858"/>
                <a:gd name="connsiteX24" fmla="*/ 48197 w 1605560"/>
                <a:gd name="connsiteY24" fmla="*/ 179222 h 1944858"/>
                <a:gd name="connsiteX25" fmla="*/ 13555 w 1605560"/>
                <a:gd name="connsiteY25" fmla="*/ 369049 h 1944858"/>
                <a:gd name="connsiteX26" fmla="*/ 103681 w 1605560"/>
                <a:gd name="connsiteY26" fmla="*/ 499943 h 1944858"/>
                <a:gd name="connsiteX27" fmla="*/ 213733 w 1605560"/>
                <a:gd name="connsiteY27" fmla="*/ 583028 h 1944858"/>
                <a:gd name="connsiteX28" fmla="*/ 320264 w 1605560"/>
                <a:gd name="connsiteY28" fmla="*/ 647735 h 1944858"/>
                <a:gd name="connsiteX29" fmla="*/ 382437 w 1605560"/>
                <a:gd name="connsiteY29" fmla="*/ 759477 h 1944858"/>
                <a:gd name="connsiteX30" fmla="*/ 375185 w 1605560"/>
                <a:gd name="connsiteY30" fmla="*/ 848053 h 1944858"/>
                <a:gd name="connsiteX31" fmla="*/ 348006 w 1605560"/>
                <a:gd name="connsiteY31" fmla="*/ 1024080 h 1944858"/>
                <a:gd name="connsiteX32" fmla="*/ 341669 w 1605560"/>
                <a:gd name="connsiteY32" fmla="*/ 1264814 h 1944858"/>
                <a:gd name="connsiteX33" fmla="*/ 380888 w 1605560"/>
                <a:gd name="connsiteY33" fmla="*/ 1500761 h 1944858"/>
                <a:gd name="connsiteX34" fmla="*/ 486574 w 1605560"/>
                <a:gd name="connsiteY34" fmla="*/ 1826198 h 19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05560" h="1944858">
                  <a:moveTo>
                    <a:pt x="486574" y="1826198"/>
                  </a:moveTo>
                  <a:cubicBezTo>
                    <a:pt x="545931" y="1827184"/>
                    <a:pt x="620707" y="1826621"/>
                    <a:pt x="680063" y="1826550"/>
                  </a:cubicBezTo>
                  <a:cubicBezTo>
                    <a:pt x="697454" y="1826550"/>
                    <a:pt x="713508" y="1827959"/>
                    <a:pt x="713156" y="1851617"/>
                  </a:cubicBezTo>
                  <a:cubicBezTo>
                    <a:pt x="713015" y="1859432"/>
                    <a:pt x="717310" y="1861756"/>
                    <a:pt x="725267" y="1863587"/>
                  </a:cubicBezTo>
                  <a:cubicBezTo>
                    <a:pt x="839543" y="1889357"/>
                    <a:pt x="968043" y="1919352"/>
                    <a:pt x="1082390" y="1944840"/>
                  </a:cubicBezTo>
                  <a:cubicBezTo>
                    <a:pt x="1096824" y="1948079"/>
                    <a:pt x="1230393" y="1530192"/>
                    <a:pt x="1233139" y="1516251"/>
                  </a:cubicBezTo>
                  <a:cubicBezTo>
                    <a:pt x="1253558" y="1414015"/>
                    <a:pt x="1269471" y="1311004"/>
                    <a:pt x="1280455" y="1207288"/>
                  </a:cubicBezTo>
                  <a:cubicBezTo>
                    <a:pt x="1288834" y="1128569"/>
                    <a:pt x="1295734" y="1049780"/>
                    <a:pt x="1301367" y="970850"/>
                  </a:cubicBezTo>
                  <a:cubicBezTo>
                    <a:pt x="1306577" y="897200"/>
                    <a:pt x="1310802" y="823480"/>
                    <a:pt x="1313830" y="749760"/>
                  </a:cubicBezTo>
                  <a:cubicBezTo>
                    <a:pt x="1314323" y="738283"/>
                    <a:pt x="1319463" y="729623"/>
                    <a:pt x="1327278" y="722159"/>
                  </a:cubicBezTo>
                  <a:cubicBezTo>
                    <a:pt x="1356006" y="694910"/>
                    <a:pt x="1381635" y="664634"/>
                    <a:pt x="1408673" y="635765"/>
                  </a:cubicBezTo>
                  <a:cubicBezTo>
                    <a:pt x="1451412" y="590069"/>
                    <a:pt x="1494152" y="544090"/>
                    <a:pt x="1529991" y="492339"/>
                  </a:cubicBezTo>
                  <a:cubicBezTo>
                    <a:pt x="1546044" y="469737"/>
                    <a:pt x="1561605" y="446924"/>
                    <a:pt x="1575335" y="422843"/>
                  </a:cubicBezTo>
                  <a:cubicBezTo>
                    <a:pt x="1591811" y="393975"/>
                    <a:pt x="1604415" y="363769"/>
                    <a:pt x="1605471" y="329901"/>
                  </a:cubicBezTo>
                  <a:cubicBezTo>
                    <a:pt x="1606597" y="300962"/>
                    <a:pt x="1597022" y="275262"/>
                    <a:pt x="1580334" y="252309"/>
                  </a:cubicBezTo>
                  <a:cubicBezTo>
                    <a:pt x="1561957" y="227172"/>
                    <a:pt x="1540904" y="204570"/>
                    <a:pt x="1514289" y="187672"/>
                  </a:cubicBezTo>
                  <a:cubicBezTo>
                    <a:pt x="1457116" y="151269"/>
                    <a:pt x="1396069" y="123175"/>
                    <a:pt x="1330517" y="106418"/>
                  </a:cubicBezTo>
                  <a:cubicBezTo>
                    <a:pt x="1225816" y="79591"/>
                    <a:pt x="1119144" y="80295"/>
                    <a:pt x="1012331" y="89237"/>
                  </a:cubicBezTo>
                  <a:cubicBezTo>
                    <a:pt x="998038" y="90434"/>
                    <a:pt x="983815" y="92687"/>
                    <a:pt x="970155" y="98743"/>
                  </a:cubicBezTo>
                  <a:cubicBezTo>
                    <a:pt x="929176" y="116909"/>
                    <a:pt x="888197" y="135216"/>
                    <a:pt x="847359" y="153593"/>
                  </a:cubicBezTo>
                  <a:cubicBezTo>
                    <a:pt x="832995" y="160071"/>
                    <a:pt x="823349" y="157465"/>
                    <a:pt x="812224" y="146974"/>
                  </a:cubicBezTo>
                  <a:cubicBezTo>
                    <a:pt x="780962" y="117613"/>
                    <a:pt x="747869" y="90364"/>
                    <a:pt x="711185" y="67832"/>
                  </a:cubicBezTo>
                  <a:cubicBezTo>
                    <a:pt x="641196" y="24952"/>
                    <a:pt x="566772" y="-959"/>
                    <a:pt x="483265" y="27"/>
                  </a:cubicBezTo>
                  <a:cubicBezTo>
                    <a:pt x="370326" y="1365"/>
                    <a:pt x="266330" y="32557"/>
                    <a:pt x="168388" y="86984"/>
                  </a:cubicBezTo>
                  <a:cubicBezTo>
                    <a:pt x="123748" y="111769"/>
                    <a:pt x="81502" y="139792"/>
                    <a:pt x="48197" y="179222"/>
                  </a:cubicBezTo>
                  <a:cubicBezTo>
                    <a:pt x="459" y="235762"/>
                    <a:pt x="-13271" y="298216"/>
                    <a:pt x="13555" y="369049"/>
                  </a:cubicBezTo>
                  <a:cubicBezTo>
                    <a:pt x="32989" y="420379"/>
                    <a:pt x="65800" y="461780"/>
                    <a:pt x="103681" y="499943"/>
                  </a:cubicBezTo>
                  <a:cubicBezTo>
                    <a:pt x="135507" y="534092"/>
                    <a:pt x="173528" y="560074"/>
                    <a:pt x="213733" y="583028"/>
                  </a:cubicBezTo>
                  <a:cubicBezTo>
                    <a:pt x="249854" y="603658"/>
                    <a:pt x="285129" y="625555"/>
                    <a:pt x="320264" y="647735"/>
                  </a:cubicBezTo>
                  <a:cubicBezTo>
                    <a:pt x="360821" y="673365"/>
                    <a:pt x="383845" y="709274"/>
                    <a:pt x="382437" y="759477"/>
                  </a:cubicBezTo>
                  <a:cubicBezTo>
                    <a:pt x="381592" y="789190"/>
                    <a:pt x="379973" y="818622"/>
                    <a:pt x="375185" y="848053"/>
                  </a:cubicBezTo>
                  <a:cubicBezTo>
                    <a:pt x="365750" y="906635"/>
                    <a:pt x="356455" y="965287"/>
                    <a:pt x="348006" y="1024080"/>
                  </a:cubicBezTo>
                  <a:cubicBezTo>
                    <a:pt x="336529" y="1104137"/>
                    <a:pt x="335896" y="1184335"/>
                    <a:pt x="341669" y="1264814"/>
                  </a:cubicBezTo>
                  <a:cubicBezTo>
                    <a:pt x="347443" y="1344730"/>
                    <a:pt x="363637" y="1422816"/>
                    <a:pt x="380888" y="1500761"/>
                  </a:cubicBezTo>
                  <a:cubicBezTo>
                    <a:pt x="386591" y="1526953"/>
                    <a:pt x="471084" y="1825917"/>
                    <a:pt x="486574" y="1826198"/>
                  </a:cubicBezTo>
                  <a:close/>
                </a:path>
              </a:pathLst>
            </a:custGeom>
            <a:solidFill>
              <a:srgbClr val="010100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aphic 66">
            <a:extLst>
              <a:ext uri="{FF2B5EF4-FFF2-40B4-BE49-F238E27FC236}">
                <a16:creationId xmlns:a16="http://schemas.microsoft.com/office/drawing/2014/main" id="{DA345A52-FF2B-44BD-95C3-F82E59E477CD}"/>
              </a:ext>
            </a:extLst>
          </p:cNvPr>
          <p:cNvGrpSpPr/>
          <p:nvPr/>
        </p:nvGrpSpPr>
        <p:grpSpPr>
          <a:xfrm flipH="1">
            <a:off x="10027449" y="3737377"/>
            <a:ext cx="1082533" cy="2964172"/>
            <a:chOff x="7354684" y="1811872"/>
            <a:chExt cx="1908028" cy="5224528"/>
          </a:xfrm>
        </p:grpSpPr>
        <p:sp>
          <p:nvSpPr>
            <p:cNvPr id="42" name="Freeform: Shape 268">
              <a:extLst>
                <a:ext uri="{FF2B5EF4-FFF2-40B4-BE49-F238E27FC236}">
                  <a16:creationId xmlns:a16="http://schemas.microsoft.com/office/drawing/2014/main" id="{5A22766C-DA53-4D46-A983-8D14F721B10B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69">
              <a:extLst>
                <a:ext uri="{FF2B5EF4-FFF2-40B4-BE49-F238E27FC236}">
                  <a16:creationId xmlns:a16="http://schemas.microsoft.com/office/drawing/2014/main" id="{B1BB5836-C334-4BF0-B73C-C645E50A1F33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70">
              <a:extLst>
                <a:ext uri="{FF2B5EF4-FFF2-40B4-BE49-F238E27FC236}">
                  <a16:creationId xmlns:a16="http://schemas.microsoft.com/office/drawing/2014/main" id="{66BAAD06-AC18-49C7-8ABB-33E30D081EFB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71">
              <a:extLst>
                <a:ext uri="{FF2B5EF4-FFF2-40B4-BE49-F238E27FC236}">
                  <a16:creationId xmlns:a16="http://schemas.microsoft.com/office/drawing/2014/main" id="{17C07645-B3F1-4EB0-9F98-4FD9344C8C1E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72">
              <a:extLst>
                <a:ext uri="{FF2B5EF4-FFF2-40B4-BE49-F238E27FC236}">
                  <a16:creationId xmlns:a16="http://schemas.microsoft.com/office/drawing/2014/main" id="{3B371092-15DA-4D98-9AA9-5FE711F63731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73">
              <a:extLst>
                <a:ext uri="{FF2B5EF4-FFF2-40B4-BE49-F238E27FC236}">
                  <a16:creationId xmlns:a16="http://schemas.microsoft.com/office/drawing/2014/main" id="{09AABFBD-32FF-4CF9-BA61-406F98BCF620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74">
              <a:extLst>
                <a:ext uri="{FF2B5EF4-FFF2-40B4-BE49-F238E27FC236}">
                  <a16:creationId xmlns:a16="http://schemas.microsoft.com/office/drawing/2014/main" id="{D3533AAC-3416-49EE-BFD3-2F89F6BC9DC2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711BCAF2-2FA2-4D68-8C58-E33FFEECB141}"/>
              </a:ext>
            </a:extLst>
          </p:cNvPr>
          <p:cNvGrpSpPr/>
          <p:nvPr/>
        </p:nvGrpSpPr>
        <p:grpSpPr>
          <a:xfrm>
            <a:off x="7107087" y="3674898"/>
            <a:ext cx="1046104" cy="3208842"/>
            <a:chOff x="1290710" y="1665800"/>
            <a:chExt cx="1344021" cy="4122678"/>
          </a:xfrm>
        </p:grpSpPr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C5E0AE33-5C15-4CD4-96C6-FD125D1B1211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431">
              <a:extLst>
                <a:ext uri="{FF2B5EF4-FFF2-40B4-BE49-F238E27FC236}">
                  <a16:creationId xmlns:a16="http://schemas.microsoft.com/office/drawing/2014/main" id="{CBF61151-AE92-4220-A0F7-699D9715FBDE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432">
              <a:extLst>
                <a:ext uri="{FF2B5EF4-FFF2-40B4-BE49-F238E27FC236}">
                  <a16:creationId xmlns:a16="http://schemas.microsoft.com/office/drawing/2014/main" id="{4D59F2BE-55E8-496C-9F1A-4D7F40C0E8BD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33">
              <a:extLst>
                <a:ext uri="{FF2B5EF4-FFF2-40B4-BE49-F238E27FC236}">
                  <a16:creationId xmlns:a16="http://schemas.microsoft.com/office/drawing/2014/main" id="{870D5005-FCD2-41C2-80FD-AC88CF93C0EF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34">
              <a:extLst>
                <a:ext uri="{FF2B5EF4-FFF2-40B4-BE49-F238E27FC236}">
                  <a16:creationId xmlns:a16="http://schemas.microsoft.com/office/drawing/2014/main" id="{136885A8-8288-472A-930C-FE11D7060E51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35">
              <a:extLst>
                <a:ext uri="{FF2B5EF4-FFF2-40B4-BE49-F238E27FC236}">
                  <a16:creationId xmlns:a16="http://schemas.microsoft.com/office/drawing/2014/main" id="{8D940A78-C8F2-4478-AF7F-88F6BCD0554B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436">
              <a:extLst>
                <a:ext uri="{FF2B5EF4-FFF2-40B4-BE49-F238E27FC236}">
                  <a16:creationId xmlns:a16="http://schemas.microsoft.com/office/drawing/2014/main" id="{6B5DA63E-2FFD-4827-B808-84100131A658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437">
              <a:extLst>
                <a:ext uri="{FF2B5EF4-FFF2-40B4-BE49-F238E27FC236}">
                  <a16:creationId xmlns:a16="http://schemas.microsoft.com/office/drawing/2014/main" id="{B29CC1C5-128E-4721-A527-53BBE197BB3D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438">
              <a:extLst>
                <a:ext uri="{FF2B5EF4-FFF2-40B4-BE49-F238E27FC236}">
                  <a16:creationId xmlns:a16="http://schemas.microsoft.com/office/drawing/2014/main" id="{BE8DEBA1-72D2-4F9F-A31B-F61AAEE40E3D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439">
              <a:extLst>
                <a:ext uri="{FF2B5EF4-FFF2-40B4-BE49-F238E27FC236}">
                  <a16:creationId xmlns:a16="http://schemas.microsoft.com/office/drawing/2014/main" id="{61E36D8E-9103-4F90-BA2C-A3651DF33B43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440">
              <a:extLst>
                <a:ext uri="{FF2B5EF4-FFF2-40B4-BE49-F238E27FC236}">
                  <a16:creationId xmlns:a16="http://schemas.microsoft.com/office/drawing/2014/main" id="{9FE9484B-7AD3-43C3-848F-BAB6A30A8F70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89">
            <a:extLst>
              <a:ext uri="{FF2B5EF4-FFF2-40B4-BE49-F238E27FC236}">
                <a16:creationId xmlns:a16="http://schemas.microsoft.com/office/drawing/2014/main" id="{FBE43653-E553-4CE1-A934-A880F4F0926A}"/>
              </a:ext>
            </a:extLst>
          </p:cNvPr>
          <p:cNvGrpSpPr/>
          <p:nvPr/>
        </p:nvGrpSpPr>
        <p:grpSpPr>
          <a:xfrm>
            <a:off x="1644334" y="1001159"/>
            <a:ext cx="1359685" cy="1359685"/>
            <a:chOff x="9358112" y="2792785"/>
            <a:chExt cx="2371378" cy="2371378"/>
          </a:xfrm>
        </p:grpSpPr>
        <p:grpSp>
          <p:nvGrpSpPr>
            <p:cNvPr id="63" name="Group 45">
              <a:extLst>
                <a:ext uri="{FF2B5EF4-FFF2-40B4-BE49-F238E27FC236}">
                  <a16:creationId xmlns:a16="http://schemas.microsoft.com/office/drawing/2014/main" id="{830EF8AE-A9E0-4AB1-9D82-D2E1DAA5CA56}"/>
                </a:ext>
              </a:extLst>
            </p:cNvPr>
            <p:cNvGrpSpPr/>
            <p:nvPr/>
          </p:nvGrpSpPr>
          <p:grpSpPr>
            <a:xfrm>
              <a:off x="9358112" y="2792785"/>
              <a:ext cx="2371378" cy="2371378"/>
              <a:chOff x="6876256" y="3063517"/>
              <a:chExt cx="1944216" cy="1944216"/>
            </a:xfrm>
            <a:scene3d>
              <a:camera prst="perspectiveLeft">
                <a:rot lat="0" lon="3900000" rev="0"/>
              </a:camera>
              <a:lightRig rig="threePt" dir="t"/>
            </a:scene3d>
          </p:grpSpPr>
          <p:sp>
            <p:nvSpPr>
              <p:cNvPr id="65" name="Oval 46">
                <a:extLst>
                  <a:ext uri="{FF2B5EF4-FFF2-40B4-BE49-F238E27FC236}">
                    <a16:creationId xmlns:a16="http://schemas.microsoft.com/office/drawing/2014/main" id="{B9428430-4F85-499E-A382-C18A92E38253}"/>
                  </a:ext>
                </a:extLst>
              </p:cNvPr>
              <p:cNvSpPr/>
              <p:nvPr/>
            </p:nvSpPr>
            <p:spPr>
              <a:xfrm>
                <a:off x="6876256" y="3063517"/>
                <a:ext cx="1944216" cy="1944216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47">
                <a:extLst>
                  <a:ext uri="{FF2B5EF4-FFF2-40B4-BE49-F238E27FC236}">
                    <a16:creationId xmlns:a16="http://schemas.microsoft.com/office/drawing/2014/main" id="{C1FE8F05-B59F-4927-A5D2-97D47E44E606}"/>
                  </a:ext>
                </a:extLst>
              </p:cNvPr>
              <p:cNvSpPr/>
              <p:nvPr/>
            </p:nvSpPr>
            <p:spPr>
              <a:xfrm>
                <a:off x="7165759" y="3353020"/>
                <a:ext cx="1365211" cy="1365211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48">
                <a:extLst>
                  <a:ext uri="{FF2B5EF4-FFF2-40B4-BE49-F238E27FC236}">
                    <a16:creationId xmlns:a16="http://schemas.microsoft.com/office/drawing/2014/main" id="{576EC832-F334-4A82-BBED-E56E76D07A1C}"/>
                  </a:ext>
                </a:extLst>
              </p:cNvPr>
              <p:cNvSpPr/>
              <p:nvPr/>
            </p:nvSpPr>
            <p:spPr>
              <a:xfrm>
                <a:off x="7487073" y="3674334"/>
                <a:ext cx="722583" cy="722583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4" name="Oval 88">
              <a:extLst>
                <a:ext uri="{FF2B5EF4-FFF2-40B4-BE49-F238E27FC236}">
                  <a16:creationId xmlns:a16="http://schemas.microsoft.com/office/drawing/2014/main" id="{36B486FF-8F33-4009-894D-8AA861996662}"/>
                </a:ext>
              </a:extLst>
            </p:cNvPr>
            <p:cNvSpPr/>
            <p:nvPr/>
          </p:nvSpPr>
          <p:spPr>
            <a:xfrm>
              <a:off x="10461010" y="3789695"/>
              <a:ext cx="148554" cy="3554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38">
            <a:extLst>
              <a:ext uri="{FF2B5EF4-FFF2-40B4-BE49-F238E27FC236}">
                <a16:creationId xmlns:a16="http://schemas.microsoft.com/office/drawing/2014/main" id="{BEC77346-B0D7-42D2-A111-0330F9E8110A}"/>
              </a:ext>
            </a:extLst>
          </p:cNvPr>
          <p:cNvGrpSpPr/>
          <p:nvPr/>
        </p:nvGrpSpPr>
        <p:grpSpPr>
          <a:xfrm rot="21093442">
            <a:off x="146108" y="1038617"/>
            <a:ext cx="1726084" cy="2732500"/>
            <a:chOff x="466725" y="902817"/>
            <a:chExt cx="3191513" cy="5052366"/>
          </a:xfrm>
          <a:effectLst/>
        </p:grpSpPr>
        <p:sp>
          <p:nvSpPr>
            <p:cNvPr id="69" name="Freeform: Shape 9">
              <a:extLst>
                <a:ext uri="{FF2B5EF4-FFF2-40B4-BE49-F238E27FC236}">
                  <a16:creationId xmlns:a16="http://schemas.microsoft.com/office/drawing/2014/main" id="{A6BEAA82-8657-4B9B-8E16-3AE95BBF650C}"/>
                </a:ext>
              </a:extLst>
            </p:cNvPr>
            <p:cNvSpPr/>
            <p:nvPr/>
          </p:nvSpPr>
          <p:spPr>
            <a:xfrm>
              <a:off x="3067743" y="2780154"/>
              <a:ext cx="300085" cy="220818"/>
            </a:xfrm>
            <a:custGeom>
              <a:avLst/>
              <a:gdLst>
                <a:gd name="connsiteX0" fmla="*/ 269661 w 267350"/>
                <a:gd name="connsiteY0" fmla="*/ 67090 h 196729"/>
                <a:gd name="connsiteX1" fmla="*/ 203580 w 267350"/>
                <a:gd name="connsiteY1" fmla="*/ 92816 h 196729"/>
                <a:gd name="connsiteX2" fmla="*/ 133463 w 267350"/>
                <a:gd name="connsiteY2" fmla="*/ 92816 h 196729"/>
                <a:gd name="connsiteX3" fmla="*/ 72931 w 267350"/>
                <a:gd name="connsiteY3" fmla="*/ 30771 h 196729"/>
                <a:gd name="connsiteX4" fmla="*/ 51745 w 267350"/>
                <a:gd name="connsiteY4" fmla="*/ 0 h 196729"/>
                <a:gd name="connsiteX5" fmla="*/ 28541 w 267350"/>
                <a:gd name="connsiteY5" fmla="*/ 7567 h 196729"/>
                <a:gd name="connsiteX6" fmla="*/ 797 w 267350"/>
                <a:gd name="connsiteY6" fmla="*/ 61037 h 196729"/>
                <a:gd name="connsiteX7" fmla="*/ 7859 w 267350"/>
                <a:gd name="connsiteY7" fmla="*/ 102400 h 196729"/>
                <a:gd name="connsiteX8" fmla="*/ 35603 w 267350"/>
                <a:gd name="connsiteY8" fmla="*/ 146791 h 196729"/>
                <a:gd name="connsiteX9" fmla="*/ 74949 w 267350"/>
                <a:gd name="connsiteY9" fmla="*/ 177561 h 196729"/>
                <a:gd name="connsiteX10" fmla="*/ 145570 w 267350"/>
                <a:gd name="connsiteY10" fmla="*/ 194207 h 196729"/>
                <a:gd name="connsiteX11" fmla="*/ 177854 w 267350"/>
                <a:gd name="connsiteY11" fmla="*/ 190172 h 196729"/>
                <a:gd name="connsiteX12" fmla="*/ 229810 w 267350"/>
                <a:gd name="connsiteY12" fmla="*/ 165455 h 196729"/>
                <a:gd name="connsiteX13" fmla="*/ 254528 w 267350"/>
                <a:gd name="connsiteY13" fmla="*/ 126613 h 196729"/>
                <a:gd name="connsiteX14" fmla="*/ 269661 w 267350"/>
                <a:gd name="connsiteY14" fmla="*/ 67090 h 1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50" h="196729">
                  <a:moveTo>
                    <a:pt x="269661" y="67090"/>
                  </a:moveTo>
                  <a:cubicBezTo>
                    <a:pt x="251501" y="85249"/>
                    <a:pt x="228801" y="92311"/>
                    <a:pt x="203580" y="92816"/>
                  </a:cubicBezTo>
                  <a:cubicBezTo>
                    <a:pt x="180376" y="92816"/>
                    <a:pt x="156667" y="92816"/>
                    <a:pt x="133463" y="92816"/>
                  </a:cubicBezTo>
                  <a:cubicBezTo>
                    <a:pt x="87055" y="92311"/>
                    <a:pt x="71922" y="77683"/>
                    <a:pt x="72931" y="30771"/>
                  </a:cubicBezTo>
                  <a:cubicBezTo>
                    <a:pt x="73435" y="14124"/>
                    <a:pt x="68896" y="3027"/>
                    <a:pt x="51745" y="0"/>
                  </a:cubicBezTo>
                  <a:cubicBezTo>
                    <a:pt x="43674" y="2018"/>
                    <a:pt x="36107" y="4540"/>
                    <a:pt x="28541" y="7567"/>
                  </a:cubicBezTo>
                  <a:cubicBezTo>
                    <a:pt x="8363" y="17151"/>
                    <a:pt x="-3238" y="38841"/>
                    <a:pt x="797" y="61037"/>
                  </a:cubicBezTo>
                  <a:lnTo>
                    <a:pt x="7859" y="102400"/>
                  </a:lnTo>
                  <a:cubicBezTo>
                    <a:pt x="10886" y="120055"/>
                    <a:pt x="20974" y="136197"/>
                    <a:pt x="35603" y="146791"/>
                  </a:cubicBezTo>
                  <a:cubicBezTo>
                    <a:pt x="49223" y="156879"/>
                    <a:pt x="62842" y="166968"/>
                    <a:pt x="74949" y="177561"/>
                  </a:cubicBezTo>
                  <a:cubicBezTo>
                    <a:pt x="98657" y="198747"/>
                    <a:pt x="119339" y="199756"/>
                    <a:pt x="145570" y="194207"/>
                  </a:cubicBezTo>
                  <a:cubicBezTo>
                    <a:pt x="156163" y="190676"/>
                    <a:pt x="167260" y="192694"/>
                    <a:pt x="177854" y="190172"/>
                  </a:cubicBezTo>
                  <a:cubicBezTo>
                    <a:pt x="193995" y="186641"/>
                    <a:pt x="223757" y="185632"/>
                    <a:pt x="229810" y="165455"/>
                  </a:cubicBezTo>
                  <a:cubicBezTo>
                    <a:pt x="234350" y="160410"/>
                    <a:pt x="254023" y="132162"/>
                    <a:pt x="254528" y="126613"/>
                  </a:cubicBezTo>
                  <a:cubicBezTo>
                    <a:pt x="255536" y="110471"/>
                    <a:pt x="276723" y="60028"/>
                    <a:pt x="269661" y="6709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0">
              <a:extLst>
                <a:ext uri="{FF2B5EF4-FFF2-40B4-BE49-F238E27FC236}">
                  <a16:creationId xmlns:a16="http://schemas.microsoft.com/office/drawing/2014/main" id="{2BCADCCB-310F-46D8-90E9-C5D4C2BC4337}"/>
                </a:ext>
              </a:extLst>
            </p:cNvPr>
            <p:cNvSpPr/>
            <p:nvPr/>
          </p:nvSpPr>
          <p:spPr>
            <a:xfrm>
              <a:off x="1412381" y="902817"/>
              <a:ext cx="1755215" cy="1189016"/>
            </a:xfrm>
            <a:custGeom>
              <a:avLst/>
              <a:gdLst>
                <a:gd name="connsiteX0" fmla="*/ 1000407 w 1563747"/>
                <a:gd name="connsiteY0" fmla="*/ 71978 h 1059312"/>
                <a:gd name="connsiteX1" fmla="*/ 1080612 w 1563747"/>
                <a:gd name="connsiteY1" fmla="*/ 9932 h 1059312"/>
                <a:gd name="connsiteX2" fmla="*/ 1385795 w 1563747"/>
                <a:gd name="connsiteY2" fmla="*/ 34145 h 1059312"/>
                <a:gd name="connsiteX3" fmla="*/ 1548728 w 1563747"/>
                <a:gd name="connsiteY3" fmla="*/ 190520 h 1059312"/>
                <a:gd name="connsiteX4" fmla="*/ 1462469 w 1563747"/>
                <a:gd name="connsiteY4" fmla="*/ 450304 h 1059312"/>
                <a:gd name="connsiteX5" fmla="*/ 1164853 w 1563747"/>
                <a:gd name="connsiteY5" fmla="*/ 557244 h 1059312"/>
                <a:gd name="connsiteX6" fmla="*/ 1169393 w 1563747"/>
                <a:gd name="connsiteY6" fmla="*/ 716645 h 1059312"/>
                <a:gd name="connsiteX7" fmla="*/ 829404 w 1563747"/>
                <a:gd name="connsiteY7" fmla="*/ 804921 h 1059312"/>
                <a:gd name="connsiteX8" fmla="*/ 588284 w 1563747"/>
                <a:gd name="connsiteY8" fmla="*/ 811983 h 1059312"/>
                <a:gd name="connsiteX9" fmla="*/ 369359 w 1563747"/>
                <a:gd name="connsiteY9" fmla="*/ 834683 h 1059312"/>
                <a:gd name="connsiteX10" fmla="*/ 202896 w 1563747"/>
                <a:gd name="connsiteY10" fmla="*/ 943136 h 1059312"/>
                <a:gd name="connsiteX11" fmla="*/ 149426 w 1563747"/>
                <a:gd name="connsiteY11" fmla="*/ 1040492 h 1059312"/>
                <a:gd name="connsiteX12" fmla="*/ 45512 w 1563747"/>
                <a:gd name="connsiteY12" fmla="*/ 1060165 h 1059312"/>
                <a:gd name="connsiteX13" fmla="*/ 4653 w 1563747"/>
                <a:gd name="connsiteY13" fmla="*/ 1007199 h 1059312"/>
                <a:gd name="connsiteX14" fmla="*/ 45512 w 1563747"/>
                <a:gd name="connsiteY14" fmla="*/ 735309 h 1059312"/>
                <a:gd name="connsiteX15" fmla="*/ 45008 w 1563747"/>
                <a:gd name="connsiteY15" fmla="*/ 523951 h 1059312"/>
                <a:gd name="connsiteX16" fmla="*/ 187258 w 1563747"/>
                <a:gd name="connsiteY16" fmla="*/ 284849 h 1059312"/>
                <a:gd name="connsiteX17" fmla="*/ 509592 w 1563747"/>
                <a:gd name="connsiteY17" fmla="*/ 273752 h 1059312"/>
                <a:gd name="connsiteX18" fmla="*/ 1144171 w 1563747"/>
                <a:gd name="connsiteY18" fmla="*/ 315115 h 1059312"/>
                <a:gd name="connsiteX19" fmla="*/ 1192597 w 1563747"/>
                <a:gd name="connsiteY19" fmla="*/ 264167 h 1059312"/>
                <a:gd name="connsiteX20" fmla="*/ 1175446 w 1563747"/>
                <a:gd name="connsiteY20" fmla="*/ 220281 h 1059312"/>
                <a:gd name="connsiteX21" fmla="*/ 1000407 w 1563747"/>
                <a:gd name="connsiteY21" fmla="*/ 71978 h 10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63747" h="1059312">
                  <a:moveTo>
                    <a:pt x="1000407" y="71978"/>
                  </a:moveTo>
                  <a:cubicBezTo>
                    <a:pt x="1007973" y="26074"/>
                    <a:pt x="1043284" y="14977"/>
                    <a:pt x="1080612" y="9932"/>
                  </a:cubicBezTo>
                  <a:cubicBezTo>
                    <a:pt x="1184021" y="-4192"/>
                    <a:pt x="1286926" y="-8732"/>
                    <a:pt x="1385795" y="34145"/>
                  </a:cubicBezTo>
                  <a:cubicBezTo>
                    <a:pt x="1459443" y="65924"/>
                    <a:pt x="1517957" y="114855"/>
                    <a:pt x="1548728" y="190520"/>
                  </a:cubicBezTo>
                  <a:cubicBezTo>
                    <a:pt x="1589587" y="290398"/>
                    <a:pt x="1543683" y="387754"/>
                    <a:pt x="1462469" y="450304"/>
                  </a:cubicBezTo>
                  <a:cubicBezTo>
                    <a:pt x="1370158" y="521429"/>
                    <a:pt x="1265235" y="512349"/>
                    <a:pt x="1164853" y="557244"/>
                  </a:cubicBezTo>
                  <a:cubicBezTo>
                    <a:pt x="1077586" y="596085"/>
                    <a:pt x="1134082" y="657626"/>
                    <a:pt x="1169393" y="716645"/>
                  </a:cubicBezTo>
                  <a:cubicBezTo>
                    <a:pt x="1239509" y="832665"/>
                    <a:pt x="857148" y="804921"/>
                    <a:pt x="829404" y="804921"/>
                  </a:cubicBezTo>
                  <a:cubicBezTo>
                    <a:pt x="749199" y="804921"/>
                    <a:pt x="667985" y="804921"/>
                    <a:pt x="588284" y="811983"/>
                  </a:cubicBezTo>
                  <a:cubicBezTo>
                    <a:pt x="515645" y="819045"/>
                    <a:pt x="440989" y="816019"/>
                    <a:pt x="369359" y="834683"/>
                  </a:cubicBezTo>
                  <a:cubicBezTo>
                    <a:pt x="303783" y="851834"/>
                    <a:pt x="240224" y="886640"/>
                    <a:pt x="202896" y="943136"/>
                  </a:cubicBezTo>
                  <a:cubicBezTo>
                    <a:pt x="184232" y="971385"/>
                    <a:pt x="178178" y="1022333"/>
                    <a:pt x="149426" y="1040492"/>
                  </a:cubicBezTo>
                  <a:cubicBezTo>
                    <a:pt x="119160" y="1059156"/>
                    <a:pt x="80318" y="1061174"/>
                    <a:pt x="45512" y="1060165"/>
                  </a:cubicBezTo>
                  <a:cubicBezTo>
                    <a:pt x="-3418" y="1059156"/>
                    <a:pt x="-4931" y="1053607"/>
                    <a:pt x="4653" y="1007199"/>
                  </a:cubicBezTo>
                  <a:cubicBezTo>
                    <a:pt x="23317" y="917410"/>
                    <a:pt x="37946" y="826612"/>
                    <a:pt x="45512" y="735309"/>
                  </a:cubicBezTo>
                  <a:cubicBezTo>
                    <a:pt x="51565" y="664688"/>
                    <a:pt x="53583" y="594068"/>
                    <a:pt x="45008" y="523951"/>
                  </a:cubicBezTo>
                  <a:cubicBezTo>
                    <a:pt x="31892" y="412975"/>
                    <a:pt x="82840" y="324699"/>
                    <a:pt x="187258" y="284849"/>
                  </a:cubicBezTo>
                  <a:cubicBezTo>
                    <a:pt x="289154" y="245503"/>
                    <a:pt x="403661" y="261141"/>
                    <a:pt x="509592" y="273752"/>
                  </a:cubicBezTo>
                  <a:cubicBezTo>
                    <a:pt x="716410" y="298469"/>
                    <a:pt x="940884" y="412975"/>
                    <a:pt x="1144171" y="315115"/>
                  </a:cubicBezTo>
                  <a:cubicBezTo>
                    <a:pt x="1166366" y="304522"/>
                    <a:pt x="1189570" y="288380"/>
                    <a:pt x="1192597" y="264167"/>
                  </a:cubicBezTo>
                  <a:cubicBezTo>
                    <a:pt x="1194614" y="248025"/>
                    <a:pt x="1187048" y="231883"/>
                    <a:pt x="1175446" y="220281"/>
                  </a:cubicBezTo>
                  <a:cubicBezTo>
                    <a:pt x="1138622" y="181944"/>
                    <a:pt x="989309" y="140581"/>
                    <a:pt x="1000407" y="71978"/>
                  </a:cubicBezTo>
                  <a:close/>
                </a:path>
              </a:pathLst>
            </a:custGeom>
            <a:solidFill>
              <a:srgbClr val="89571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14E074AD-50FF-497E-887A-2E35B4617D5F}"/>
                </a:ext>
              </a:extLst>
            </p:cNvPr>
            <p:cNvSpPr/>
            <p:nvPr/>
          </p:nvSpPr>
          <p:spPr>
            <a:xfrm>
              <a:off x="466725" y="2966433"/>
              <a:ext cx="2881949" cy="1868453"/>
            </a:xfrm>
            <a:custGeom>
              <a:avLst/>
              <a:gdLst>
                <a:gd name="connsiteX0" fmla="*/ 2534992 w 2567572"/>
                <a:gd name="connsiteY0" fmla="*/ 0 h 1664634"/>
                <a:gd name="connsiteX1" fmla="*/ 2459327 w 2567572"/>
                <a:gd name="connsiteY1" fmla="*/ 20177 h 1664634"/>
                <a:gd name="connsiteX2" fmla="*/ 2461344 w 2567572"/>
                <a:gd name="connsiteY2" fmla="*/ 63054 h 1664634"/>
                <a:gd name="connsiteX3" fmla="*/ 2424016 w 2567572"/>
                <a:gd name="connsiteY3" fmla="*/ 390937 h 1664634"/>
                <a:gd name="connsiteX4" fmla="*/ 2165241 w 2567572"/>
                <a:gd name="connsiteY4" fmla="*/ 627012 h 1664634"/>
                <a:gd name="connsiteX5" fmla="*/ 1985158 w 2567572"/>
                <a:gd name="connsiteY5" fmla="*/ 696624 h 1664634"/>
                <a:gd name="connsiteX6" fmla="*/ 1797004 w 2567572"/>
                <a:gd name="connsiteY6" fmla="*/ 745050 h 1664634"/>
                <a:gd name="connsiteX7" fmla="*/ 1796499 w 2567572"/>
                <a:gd name="connsiteY7" fmla="*/ 633570 h 1664634"/>
                <a:gd name="connsiteX8" fmla="*/ 1761189 w 2567572"/>
                <a:gd name="connsiteY8" fmla="*/ 602799 h 1664634"/>
                <a:gd name="connsiteX9" fmla="*/ 1114504 w 2567572"/>
                <a:gd name="connsiteY9" fmla="*/ 502417 h 1664634"/>
                <a:gd name="connsiteX10" fmla="*/ 708938 w 2567572"/>
                <a:gd name="connsiteY10" fmla="*/ 440371 h 1664634"/>
                <a:gd name="connsiteX11" fmla="*/ 669088 w 2567572"/>
                <a:gd name="connsiteY11" fmla="*/ 438354 h 1664634"/>
                <a:gd name="connsiteX12" fmla="*/ 513218 w 2567572"/>
                <a:gd name="connsiteY12" fmla="*/ 479717 h 1664634"/>
                <a:gd name="connsiteX13" fmla="*/ 469836 w 2567572"/>
                <a:gd name="connsiteY13" fmla="*/ 491319 h 1664634"/>
                <a:gd name="connsiteX14" fmla="*/ 342214 w 2567572"/>
                <a:gd name="connsiteY14" fmla="*/ 584640 h 1664634"/>
                <a:gd name="connsiteX15" fmla="*/ 26438 w 2567572"/>
                <a:gd name="connsiteY15" fmla="*/ 1033082 h 1664634"/>
                <a:gd name="connsiteX16" fmla="*/ 199459 w 2567572"/>
                <a:gd name="connsiteY16" fmla="*/ 1609147 h 1664634"/>
                <a:gd name="connsiteX17" fmla="*/ 221150 w 2567572"/>
                <a:gd name="connsiteY17" fmla="*/ 1604607 h 1664634"/>
                <a:gd name="connsiteX18" fmla="*/ 247380 w 2567572"/>
                <a:gd name="connsiteY18" fmla="*/ 1562234 h 1664634"/>
                <a:gd name="connsiteX19" fmla="*/ 244354 w 2567572"/>
                <a:gd name="connsiteY19" fmla="*/ 1544074 h 1664634"/>
                <a:gd name="connsiteX20" fmla="*/ 82430 w 2567572"/>
                <a:gd name="connsiteY20" fmla="*/ 1159191 h 1664634"/>
                <a:gd name="connsiteX21" fmla="*/ 456721 w 2567572"/>
                <a:gd name="connsiteY21" fmla="*/ 596746 h 1664634"/>
                <a:gd name="connsiteX22" fmla="*/ 476898 w 2567572"/>
                <a:gd name="connsiteY22" fmla="*/ 605826 h 1664634"/>
                <a:gd name="connsiteX23" fmla="*/ 479420 w 2567572"/>
                <a:gd name="connsiteY23" fmla="*/ 643154 h 1664634"/>
                <a:gd name="connsiteX24" fmla="*/ 517253 w 2567572"/>
                <a:gd name="connsiteY24" fmla="*/ 1000798 h 1664634"/>
                <a:gd name="connsiteX25" fmla="*/ 568201 w 2567572"/>
                <a:gd name="connsiteY25" fmla="*/ 1473454 h 1664634"/>
                <a:gd name="connsiteX26" fmla="*/ 578290 w 2567572"/>
                <a:gd name="connsiteY26" fmla="*/ 1505233 h 1664634"/>
                <a:gd name="connsiteX27" fmla="*/ 637308 w 2567572"/>
                <a:gd name="connsiteY27" fmla="*/ 1521879 h 1664634"/>
                <a:gd name="connsiteX28" fmla="*/ 1079698 w 2567572"/>
                <a:gd name="connsiteY28" fmla="*/ 1613182 h 1664634"/>
                <a:gd name="connsiteX29" fmla="*/ 1308711 w 2567572"/>
                <a:gd name="connsiteY29" fmla="*/ 1648492 h 1664634"/>
                <a:gd name="connsiteX30" fmla="*/ 1519060 w 2567572"/>
                <a:gd name="connsiteY30" fmla="*/ 1661608 h 1664634"/>
                <a:gd name="connsiteX31" fmla="*/ 1547813 w 2567572"/>
                <a:gd name="connsiteY31" fmla="*/ 1583925 h 1664634"/>
                <a:gd name="connsiteX32" fmla="*/ 1594726 w 2567572"/>
                <a:gd name="connsiteY32" fmla="*/ 1435621 h 1664634"/>
                <a:gd name="connsiteX33" fmla="*/ 1685019 w 2567572"/>
                <a:gd name="connsiteY33" fmla="*/ 1150615 h 1664634"/>
                <a:gd name="connsiteX34" fmla="*/ 1784393 w 2567572"/>
                <a:gd name="connsiteY34" fmla="*/ 833830 h 1664634"/>
                <a:gd name="connsiteX35" fmla="*/ 1808101 w 2567572"/>
                <a:gd name="connsiteY35" fmla="*/ 818697 h 1664634"/>
                <a:gd name="connsiteX36" fmla="*/ 1900917 w 2567572"/>
                <a:gd name="connsiteY36" fmla="*/ 808104 h 1664634"/>
                <a:gd name="connsiteX37" fmla="*/ 2382148 w 2567572"/>
                <a:gd name="connsiteY37" fmla="*/ 587666 h 1664634"/>
                <a:gd name="connsiteX38" fmla="*/ 2534992 w 2567572"/>
                <a:gd name="connsiteY38" fmla="*/ 0 h 16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67572" h="1664634">
                  <a:moveTo>
                    <a:pt x="2534992" y="0"/>
                  </a:moveTo>
                  <a:cubicBezTo>
                    <a:pt x="2511283" y="12106"/>
                    <a:pt x="2484044" y="10593"/>
                    <a:pt x="2459327" y="20177"/>
                  </a:cubicBezTo>
                  <a:cubicBezTo>
                    <a:pt x="2447725" y="35310"/>
                    <a:pt x="2456804" y="49435"/>
                    <a:pt x="2461344" y="63054"/>
                  </a:cubicBezTo>
                  <a:cubicBezTo>
                    <a:pt x="2497664" y="178065"/>
                    <a:pt x="2483539" y="287023"/>
                    <a:pt x="2424016" y="390937"/>
                  </a:cubicBezTo>
                  <a:cubicBezTo>
                    <a:pt x="2362980" y="497373"/>
                    <a:pt x="2271677" y="571020"/>
                    <a:pt x="2165241" y="627012"/>
                  </a:cubicBezTo>
                  <a:cubicBezTo>
                    <a:pt x="2108240" y="657278"/>
                    <a:pt x="2047203" y="679978"/>
                    <a:pt x="1985158" y="696624"/>
                  </a:cubicBezTo>
                  <a:cubicBezTo>
                    <a:pt x="1922104" y="713271"/>
                    <a:pt x="1857032" y="717810"/>
                    <a:pt x="1797004" y="745050"/>
                  </a:cubicBezTo>
                  <a:cubicBezTo>
                    <a:pt x="1802048" y="742528"/>
                    <a:pt x="1796499" y="644163"/>
                    <a:pt x="1796499" y="633570"/>
                  </a:cubicBezTo>
                  <a:cubicBezTo>
                    <a:pt x="1795995" y="600277"/>
                    <a:pt x="1793473" y="607844"/>
                    <a:pt x="1761189" y="602799"/>
                  </a:cubicBezTo>
                  <a:cubicBezTo>
                    <a:pt x="1545795" y="569002"/>
                    <a:pt x="1329897" y="535710"/>
                    <a:pt x="1114504" y="502417"/>
                  </a:cubicBezTo>
                  <a:cubicBezTo>
                    <a:pt x="979315" y="481231"/>
                    <a:pt x="844127" y="460044"/>
                    <a:pt x="708938" y="440371"/>
                  </a:cubicBezTo>
                  <a:cubicBezTo>
                    <a:pt x="694814" y="438354"/>
                    <a:pt x="680185" y="426247"/>
                    <a:pt x="669088" y="438354"/>
                  </a:cubicBezTo>
                  <a:cubicBezTo>
                    <a:pt x="617131" y="451973"/>
                    <a:pt x="565174" y="466098"/>
                    <a:pt x="513218" y="479717"/>
                  </a:cubicBezTo>
                  <a:cubicBezTo>
                    <a:pt x="498589" y="483248"/>
                    <a:pt x="481438" y="483248"/>
                    <a:pt x="469836" y="491319"/>
                  </a:cubicBezTo>
                  <a:cubicBezTo>
                    <a:pt x="426455" y="521081"/>
                    <a:pt x="383073" y="551851"/>
                    <a:pt x="342214" y="584640"/>
                  </a:cubicBezTo>
                  <a:cubicBezTo>
                    <a:pt x="193910" y="703686"/>
                    <a:pt x="80917" y="848459"/>
                    <a:pt x="26438" y="1033082"/>
                  </a:cubicBezTo>
                  <a:cubicBezTo>
                    <a:pt x="-41156" y="1262600"/>
                    <a:pt x="22403" y="1472445"/>
                    <a:pt x="199459" y="1609147"/>
                  </a:cubicBezTo>
                  <a:cubicBezTo>
                    <a:pt x="208035" y="1614191"/>
                    <a:pt x="216105" y="1612173"/>
                    <a:pt x="221150" y="1604607"/>
                  </a:cubicBezTo>
                  <a:cubicBezTo>
                    <a:pt x="230230" y="1590482"/>
                    <a:pt x="238301" y="1576358"/>
                    <a:pt x="247380" y="1562234"/>
                  </a:cubicBezTo>
                  <a:cubicBezTo>
                    <a:pt x="251416" y="1556181"/>
                    <a:pt x="249398" y="1549623"/>
                    <a:pt x="244354" y="1544074"/>
                  </a:cubicBezTo>
                  <a:cubicBezTo>
                    <a:pt x="118245" y="1446214"/>
                    <a:pt x="63766" y="1315566"/>
                    <a:pt x="82430" y="1159191"/>
                  </a:cubicBezTo>
                  <a:cubicBezTo>
                    <a:pt x="112192" y="910000"/>
                    <a:pt x="259991" y="736475"/>
                    <a:pt x="456721" y="596746"/>
                  </a:cubicBezTo>
                  <a:cubicBezTo>
                    <a:pt x="469836" y="587666"/>
                    <a:pt x="474376" y="593720"/>
                    <a:pt x="476898" y="605826"/>
                  </a:cubicBezTo>
                  <a:cubicBezTo>
                    <a:pt x="477907" y="618437"/>
                    <a:pt x="477907" y="631048"/>
                    <a:pt x="479420" y="643154"/>
                  </a:cubicBezTo>
                  <a:cubicBezTo>
                    <a:pt x="492031" y="762201"/>
                    <a:pt x="504138" y="881752"/>
                    <a:pt x="517253" y="1000798"/>
                  </a:cubicBezTo>
                  <a:cubicBezTo>
                    <a:pt x="533899" y="1158182"/>
                    <a:pt x="551050" y="1316070"/>
                    <a:pt x="568201" y="1473454"/>
                  </a:cubicBezTo>
                  <a:cubicBezTo>
                    <a:pt x="572741" y="1483542"/>
                    <a:pt x="567696" y="1497162"/>
                    <a:pt x="578290" y="1505233"/>
                  </a:cubicBezTo>
                  <a:cubicBezTo>
                    <a:pt x="596449" y="1515826"/>
                    <a:pt x="617636" y="1517339"/>
                    <a:pt x="637308" y="1521879"/>
                  </a:cubicBezTo>
                  <a:cubicBezTo>
                    <a:pt x="784099" y="1555172"/>
                    <a:pt x="931394" y="1586951"/>
                    <a:pt x="1079698" y="1613182"/>
                  </a:cubicBezTo>
                  <a:cubicBezTo>
                    <a:pt x="1155867" y="1626802"/>
                    <a:pt x="1232037" y="1638404"/>
                    <a:pt x="1308711" y="1648492"/>
                  </a:cubicBezTo>
                  <a:cubicBezTo>
                    <a:pt x="1377819" y="1657572"/>
                    <a:pt x="1449448" y="1671697"/>
                    <a:pt x="1519060" y="1661608"/>
                  </a:cubicBezTo>
                  <a:cubicBezTo>
                    <a:pt x="1539238" y="1658581"/>
                    <a:pt x="1543273" y="1599562"/>
                    <a:pt x="1547813" y="1583925"/>
                  </a:cubicBezTo>
                  <a:cubicBezTo>
                    <a:pt x="1562442" y="1533986"/>
                    <a:pt x="1579088" y="1485056"/>
                    <a:pt x="1594726" y="1435621"/>
                  </a:cubicBezTo>
                  <a:cubicBezTo>
                    <a:pt x="1624992" y="1340787"/>
                    <a:pt x="1655258" y="1245449"/>
                    <a:pt x="1685019" y="1150615"/>
                  </a:cubicBezTo>
                  <a:cubicBezTo>
                    <a:pt x="1718312" y="1045189"/>
                    <a:pt x="1751100" y="939257"/>
                    <a:pt x="1784393" y="833830"/>
                  </a:cubicBezTo>
                  <a:cubicBezTo>
                    <a:pt x="1789437" y="824246"/>
                    <a:pt x="1796499" y="819706"/>
                    <a:pt x="1808101" y="818697"/>
                  </a:cubicBezTo>
                  <a:cubicBezTo>
                    <a:pt x="1838872" y="816175"/>
                    <a:pt x="1870147" y="813149"/>
                    <a:pt x="1900917" y="808104"/>
                  </a:cubicBezTo>
                  <a:cubicBezTo>
                    <a:pt x="2081505" y="778343"/>
                    <a:pt x="2244942" y="711757"/>
                    <a:pt x="2382148" y="587666"/>
                  </a:cubicBezTo>
                  <a:cubicBezTo>
                    <a:pt x="2560214" y="426247"/>
                    <a:pt x="2616206" y="209340"/>
                    <a:pt x="2534992" y="0"/>
                  </a:cubicBezTo>
                  <a:close/>
                </a:path>
              </a:pathLst>
            </a:custGeom>
            <a:solidFill>
              <a:srgbClr val="686868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6">
              <a:extLst>
                <a:ext uri="{FF2B5EF4-FFF2-40B4-BE49-F238E27FC236}">
                  <a16:creationId xmlns:a16="http://schemas.microsoft.com/office/drawing/2014/main" id="{D62E06FA-D930-4D9F-87FA-B17FB5C086DB}"/>
                </a:ext>
              </a:extLst>
            </p:cNvPr>
            <p:cNvSpPr/>
            <p:nvPr/>
          </p:nvSpPr>
          <p:spPr>
            <a:xfrm>
              <a:off x="691172" y="4686620"/>
              <a:ext cx="283099" cy="249127"/>
            </a:xfrm>
            <a:custGeom>
              <a:avLst/>
              <a:gdLst>
                <a:gd name="connsiteX0" fmla="*/ 0 w 252217"/>
                <a:gd name="connsiteY0" fmla="*/ 76606 h 221951"/>
                <a:gd name="connsiteX1" fmla="*/ 44895 w 252217"/>
                <a:gd name="connsiteY1" fmla="*/ 11533 h 221951"/>
                <a:gd name="connsiteX2" fmla="*/ 64568 w 252217"/>
                <a:gd name="connsiteY2" fmla="*/ 9011 h 221951"/>
                <a:gd name="connsiteX3" fmla="*/ 177057 w 252217"/>
                <a:gd name="connsiteY3" fmla="*/ 20613 h 221951"/>
                <a:gd name="connsiteX4" fmla="*/ 252217 w 252217"/>
                <a:gd name="connsiteY4" fmla="*/ 96783 h 221951"/>
                <a:gd name="connsiteX5" fmla="*/ 222960 w 252217"/>
                <a:gd name="connsiteY5" fmla="*/ 170935 h 221951"/>
                <a:gd name="connsiteX6" fmla="*/ 93320 w 252217"/>
                <a:gd name="connsiteY6" fmla="*/ 215325 h 221951"/>
                <a:gd name="connsiteX7" fmla="*/ 10089 w 252217"/>
                <a:gd name="connsiteY7" fmla="*/ 98801 h 221951"/>
                <a:gd name="connsiteX8" fmla="*/ 0 w 252217"/>
                <a:gd name="connsiteY8" fmla="*/ 76606 h 22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217" h="221951">
                  <a:moveTo>
                    <a:pt x="0" y="76606"/>
                  </a:moveTo>
                  <a:cubicBezTo>
                    <a:pt x="19673" y="57941"/>
                    <a:pt x="30266" y="33729"/>
                    <a:pt x="44895" y="11533"/>
                  </a:cubicBezTo>
                  <a:cubicBezTo>
                    <a:pt x="51452" y="13047"/>
                    <a:pt x="58010" y="12038"/>
                    <a:pt x="64568" y="9011"/>
                  </a:cubicBezTo>
                  <a:cubicBezTo>
                    <a:pt x="103914" y="-7131"/>
                    <a:pt x="141242" y="-573"/>
                    <a:pt x="177057" y="20613"/>
                  </a:cubicBezTo>
                  <a:cubicBezTo>
                    <a:pt x="206818" y="41295"/>
                    <a:pt x="229013" y="69543"/>
                    <a:pt x="252217" y="96783"/>
                  </a:cubicBezTo>
                  <a:cubicBezTo>
                    <a:pt x="242633" y="121500"/>
                    <a:pt x="234058" y="146722"/>
                    <a:pt x="222960" y="170935"/>
                  </a:cubicBezTo>
                  <a:cubicBezTo>
                    <a:pt x="201269" y="218856"/>
                    <a:pt x="139728" y="241556"/>
                    <a:pt x="93320" y="215325"/>
                  </a:cubicBezTo>
                  <a:cubicBezTo>
                    <a:pt x="48426" y="190103"/>
                    <a:pt x="11098" y="156306"/>
                    <a:pt x="10089" y="98801"/>
                  </a:cubicBezTo>
                  <a:cubicBezTo>
                    <a:pt x="9080" y="90225"/>
                    <a:pt x="5044" y="83163"/>
                    <a:pt x="0" y="76606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7">
              <a:extLst>
                <a:ext uri="{FF2B5EF4-FFF2-40B4-BE49-F238E27FC236}">
                  <a16:creationId xmlns:a16="http://schemas.microsoft.com/office/drawing/2014/main" id="{D4593FAA-5CE1-4E94-9891-A0614C4F6901}"/>
                </a:ext>
              </a:extLst>
            </p:cNvPr>
            <p:cNvSpPr/>
            <p:nvPr/>
          </p:nvSpPr>
          <p:spPr>
            <a:xfrm>
              <a:off x="1819853" y="5802310"/>
              <a:ext cx="345381" cy="152873"/>
            </a:xfrm>
            <a:custGeom>
              <a:avLst/>
              <a:gdLst>
                <a:gd name="connsiteX0" fmla="*/ 19451 w 307705"/>
                <a:gd name="connsiteY0" fmla="*/ 10780 h 136197"/>
                <a:gd name="connsiteX1" fmla="*/ 142534 w 307705"/>
                <a:gd name="connsiteY1" fmla="*/ 691 h 136197"/>
                <a:gd name="connsiteX2" fmla="*/ 159180 w 307705"/>
                <a:gd name="connsiteY2" fmla="*/ 63241 h 136197"/>
                <a:gd name="connsiteX3" fmla="*/ 279235 w 307705"/>
                <a:gd name="connsiteY3" fmla="*/ 78878 h 136197"/>
                <a:gd name="connsiteX4" fmla="*/ 311015 w 307705"/>
                <a:gd name="connsiteY4" fmla="*/ 96534 h 136197"/>
                <a:gd name="connsiteX5" fmla="*/ 280244 w 307705"/>
                <a:gd name="connsiteY5" fmla="*/ 113180 h 136197"/>
                <a:gd name="connsiteX6" fmla="*/ 29540 w 307705"/>
                <a:gd name="connsiteY6" fmla="*/ 136888 h 136197"/>
                <a:gd name="connsiteX7" fmla="*/ 5327 w 307705"/>
                <a:gd name="connsiteY7" fmla="*/ 119233 h 136197"/>
                <a:gd name="connsiteX8" fmla="*/ 3814 w 307705"/>
                <a:gd name="connsiteY8" fmla="*/ 34488 h 136197"/>
                <a:gd name="connsiteX9" fmla="*/ 19451 w 307705"/>
                <a:gd name="connsiteY9" fmla="*/ 10780 h 13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705" h="136197">
                  <a:moveTo>
                    <a:pt x="19451" y="10780"/>
                  </a:moveTo>
                  <a:cubicBezTo>
                    <a:pt x="56780" y="5231"/>
                    <a:pt x="104196" y="-2336"/>
                    <a:pt x="142534" y="691"/>
                  </a:cubicBezTo>
                  <a:cubicBezTo>
                    <a:pt x="126392" y="35497"/>
                    <a:pt x="118825" y="56683"/>
                    <a:pt x="159180" y="63241"/>
                  </a:cubicBezTo>
                  <a:cubicBezTo>
                    <a:pt x="199030" y="69799"/>
                    <a:pt x="239385" y="72825"/>
                    <a:pt x="279235" y="78878"/>
                  </a:cubicBezTo>
                  <a:cubicBezTo>
                    <a:pt x="291342" y="80896"/>
                    <a:pt x="311015" y="80392"/>
                    <a:pt x="311015" y="96534"/>
                  </a:cubicBezTo>
                  <a:cubicBezTo>
                    <a:pt x="311015" y="110658"/>
                    <a:pt x="292351" y="110658"/>
                    <a:pt x="280244" y="113180"/>
                  </a:cubicBezTo>
                  <a:cubicBezTo>
                    <a:pt x="197517" y="129826"/>
                    <a:pt x="113781" y="133357"/>
                    <a:pt x="29540" y="136888"/>
                  </a:cubicBezTo>
                  <a:cubicBezTo>
                    <a:pt x="16425" y="137393"/>
                    <a:pt x="8858" y="130835"/>
                    <a:pt x="5327" y="119233"/>
                  </a:cubicBezTo>
                  <a:cubicBezTo>
                    <a:pt x="-3248" y="90985"/>
                    <a:pt x="283" y="62736"/>
                    <a:pt x="3814" y="34488"/>
                  </a:cubicBezTo>
                  <a:cubicBezTo>
                    <a:pt x="4823" y="26417"/>
                    <a:pt x="13398" y="11789"/>
                    <a:pt x="19451" y="10780"/>
                  </a:cubicBezTo>
                  <a:close/>
                </a:path>
              </a:pathLst>
            </a:custGeom>
            <a:solidFill>
              <a:srgbClr val="262626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8">
              <a:extLst>
                <a:ext uri="{FF2B5EF4-FFF2-40B4-BE49-F238E27FC236}">
                  <a16:creationId xmlns:a16="http://schemas.microsoft.com/office/drawing/2014/main" id="{39CEFA61-082A-4FF9-905B-631FAAE78A1E}"/>
                </a:ext>
              </a:extLst>
            </p:cNvPr>
            <p:cNvSpPr/>
            <p:nvPr/>
          </p:nvSpPr>
          <p:spPr>
            <a:xfrm>
              <a:off x="741082" y="5615128"/>
              <a:ext cx="334056" cy="186845"/>
            </a:xfrm>
            <a:custGeom>
              <a:avLst/>
              <a:gdLst>
                <a:gd name="connsiteX0" fmla="*/ 36243 w 297616"/>
                <a:gd name="connsiteY0" fmla="*/ 486 h 166463"/>
                <a:gd name="connsiteX1" fmla="*/ 47341 w 297616"/>
                <a:gd name="connsiteY1" fmla="*/ 21168 h 166463"/>
                <a:gd name="connsiteX2" fmla="*/ 147219 w 297616"/>
                <a:gd name="connsiteY2" fmla="*/ 25708 h 166463"/>
                <a:gd name="connsiteX3" fmla="*/ 153272 w 297616"/>
                <a:gd name="connsiteY3" fmla="*/ 75646 h 166463"/>
                <a:gd name="connsiteX4" fmla="*/ 248610 w 297616"/>
                <a:gd name="connsiteY4" fmla="*/ 121550 h 166463"/>
                <a:gd name="connsiteX5" fmla="*/ 291992 w 297616"/>
                <a:gd name="connsiteY5" fmla="*/ 146772 h 166463"/>
                <a:gd name="connsiteX6" fmla="*/ 298045 w 297616"/>
                <a:gd name="connsiteY6" fmla="*/ 161905 h 166463"/>
                <a:gd name="connsiteX7" fmla="*/ 284930 w 297616"/>
                <a:gd name="connsiteY7" fmla="*/ 167454 h 166463"/>
                <a:gd name="connsiteX8" fmla="*/ 219858 w 297616"/>
                <a:gd name="connsiteY8" fmla="*/ 160896 h 166463"/>
                <a:gd name="connsiteX9" fmla="*/ 26659 w 297616"/>
                <a:gd name="connsiteY9" fmla="*/ 113479 h 166463"/>
                <a:gd name="connsiteX10" fmla="*/ 933 w 297616"/>
                <a:gd name="connsiteY10" fmla="*/ 73124 h 166463"/>
                <a:gd name="connsiteX11" fmla="*/ 23128 w 297616"/>
                <a:gd name="connsiteY11" fmla="*/ 9061 h 166463"/>
                <a:gd name="connsiteX12" fmla="*/ 36243 w 297616"/>
                <a:gd name="connsiteY12" fmla="*/ 486 h 16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616" h="166463">
                  <a:moveTo>
                    <a:pt x="36243" y="486"/>
                  </a:moveTo>
                  <a:cubicBezTo>
                    <a:pt x="26659" y="14610"/>
                    <a:pt x="28677" y="20663"/>
                    <a:pt x="47341" y="21168"/>
                  </a:cubicBezTo>
                  <a:cubicBezTo>
                    <a:pt x="80634" y="22681"/>
                    <a:pt x="114431" y="15114"/>
                    <a:pt x="147219" y="25708"/>
                  </a:cubicBezTo>
                  <a:cubicBezTo>
                    <a:pt x="133599" y="54460"/>
                    <a:pt x="128050" y="59505"/>
                    <a:pt x="153272" y="75646"/>
                  </a:cubicBezTo>
                  <a:cubicBezTo>
                    <a:pt x="183034" y="94815"/>
                    <a:pt x="216831" y="106417"/>
                    <a:pt x="248610" y="121550"/>
                  </a:cubicBezTo>
                  <a:cubicBezTo>
                    <a:pt x="263743" y="129117"/>
                    <a:pt x="279381" y="135674"/>
                    <a:pt x="291992" y="146772"/>
                  </a:cubicBezTo>
                  <a:cubicBezTo>
                    <a:pt x="296532" y="150807"/>
                    <a:pt x="301072" y="154843"/>
                    <a:pt x="298045" y="161905"/>
                  </a:cubicBezTo>
                  <a:cubicBezTo>
                    <a:pt x="295523" y="167454"/>
                    <a:pt x="289974" y="167454"/>
                    <a:pt x="284930" y="167454"/>
                  </a:cubicBezTo>
                  <a:cubicBezTo>
                    <a:pt x="262735" y="168967"/>
                    <a:pt x="241548" y="164931"/>
                    <a:pt x="219858" y="160896"/>
                  </a:cubicBezTo>
                  <a:cubicBezTo>
                    <a:pt x="154785" y="148285"/>
                    <a:pt x="90722" y="131134"/>
                    <a:pt x="26659" y="113479"/>
                  </a:cubicBezTo>
                  <a:cubicBezTo>
                    <a:pt x="3455" y="106921"/>
                    <a:pt x="-2598" y="94311"/>
                    <a:pt x="933" y="73124"/>
                  </a:cubicBezTo>
                  <a:cubicBezTo>
                    <a:pt x="4968" y="50425"/>
                    <a:pt x="13544" y="29743"/>
                    <a:pt x="23128" y="9061"/>
                  </a:cubicBezTo>
                  <a:cubicBezTo>
                    <a:pt x="25146" y="3008"/>
                    <a:pt x="28677" y="-1532"/>
                    <a:pt x="36243" y="486"/>
                  </a:cubicBezTo>
                  <a:close/>
                </a:path>
              </a:pathLst>
            </a:custGeom>
            <a:solidFill>
              <a:srgbClr val="262626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9">
              <a:extLst>
                <a:ext uri="{FF2B5EF4-FFF2-40B4-BE49-F238E27FC236}">
                  <a16:creationId xmlns:a16="http://schemas.microsoft.com/office/drawing/2014/main" id="{ED81E19B-AA6B-4176-86A8-99563BA7D9D2}"/>
                </a:ext>
              </a:extLst>
            </p:cNvPr>
            <p:cNvSpPr/>
            <p:nvPr/>
          </p:nvSpPr>
          <p:spPr>
            <a:xfrm>
              <a:off x="889341" y="4709758"/>
              <a:ext cx="84929" cy="101915"/>
            </a:xfrm>
            <a:custGeom>
              <a:avLst/>
              <a:gdLst>
                <a:gd name="connsiteX0" fmla="*/ 75161 w 75665"/>
                <a:gd name="connsiteY0" fmla="*/ 76170 h 90798"/>
                <a:gd name="connsiteX1" fmla="*/ 57001 w 75665"/>
                <a:gd name="connsiteY1" fmla="*/ 93320 h 90798"/>
                <a:gd name="connsiteX2" fmla="*/ 0 w 75665"/>
                <a:gd name="connsiteY2" fmla="*/ 0 h 90798"/>
                <a:gd name="connsiteX3" fmla="*/ 52461 w 75665"/>
                <a:gd name="connsiteY3" fmla="*/ 27744 h 90798"/>
                <a:gd name="connsiteX4" fmla="*/ 75161 w 75665"/>
                <a:gd name="connsiteY4" fmla="*/ 76170 h 9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65" h="90798">
                  <a:moveTo>
                    <a:pt x="75161" y="76170"/>
                  </a:moveTo>
                  <a:cubicBezTo>
                    <a:pt x="70621" y="80710"/>
                    <a:pt x="65577" y="85249"/>
                    <a:pt x="57001" y="93320"/>
                  </a:cubicBezTo>
                  <a:cubicBezTo>
                    <a:pt x="51957" y="51452"/>
                    <a:pt x="16142" y="32788"/>
                    <a:pt x="0" y="0"/>
                  </a:cubicBezTo>
                  <a:cubicBezTo>
                    <a:pt x="19673" y="5549"/>
                    <a:pt x="35815" y="16646"/>
                    <a:pt x="52461" y="27744"/>
                  </a:cubicBezTo>
                  <a:cubicBezTo>
                    <a:pt x="69612" y="38841"/>
                    <a:pt x="78692" y="54479"/>
                    <a:pt x="75161" y="7617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0">
              <a:extLst>
                <a:ext uri="{FF2B5EF4-FFF2-40B4-BE49-F238E27FC236}">
                  <a16:creationId xmlns:a16="http://schemas.microsoft.com/office/drawing/2014/main" id="{B28F7DAC-A672-4861-B37D-5FE3F59538AC}"/>
                </a:ext>
              </a:extLst>
            </p:cNvPr>
            <p:cNvSpPr/>
            <p:nvPr/>
          </p:nvSpPr>
          <p:spPr>
            <a:xfrm>
              <a:off x="1562551" y="2366204"/>
              <a:ext cx="135887" cy="16986"/>
            </a:xfrm>
            <a:custGeom>
              <a:avLst/>
              <a:gdLst>
                <a:gd name="connsiteX0" fmla="*/ 121064 w 121064"/>
                <a:gd name="connsiteY0" fmla="*/ 10142 h 15133"/>
                <a:gd name="connsiteX1" fmla="*/ 108958 w 121064"/>
                <a:gd name="connsiteY1" fmla="*/ 16700 h 15133"/>
                <a:gd name="connsiteX2" fmla="*/ 0 w 121064"/>
                <a:gd name="connsiteY2" fmla="*/ 54 h 15133"/>
                <a:gd name="connsiteX3" fmla="*/ 121064 w 121064"/>
                <a:gd name="connsiteY3" fmla="*/ 10142 h 1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64" h="15133">
                  <a:moveTo>
                    <a:pt x="121064" y="10142"/>
                  </a:moveTo>
                  <a:cubicBezTo>
                    <a:pt x="118542" y="15691"/>
                    <a:pt x="114507" y="17709"/>
                    <a:pt x="108958" y="16700"/>
                  </a:cubicBezTo>
                  <a:cubicBezTo>
                    <a:pt x="72639" y="10142"/>
                    <a:pt x="35815" y="9638"/>
                    <a:pt x="0" y="54"/>
                  </a:cubicBezTo>
                  <a:cubicBezTo>
                    <a:pt x="40859" y="-451"/>
                    <a:pt x="81214" y="2576"/>
                    <a:pt x="121064" y="10142"/>
                  </a:cubicBezTo>
                  <a:close/>
                </a:path>
              </a:pathLst>
            </a:custGeom>
            <a:solidFill>
              <a:srgbClr val="8D8D8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21">
              <a:extLst>
                <a:ext uri="{FF2B5EF4-FFF2-40B4-BE49-F238E27FC236}">
                  <a16:creationId xmlns:a16="http://schemas.microsoft.com/office/drawing/2014/main" id="{25E4EFA1-0F8B-4602-B43E-532EB81F6B01}"/>
                </a:ext>
              </a:extLst>
            </p:cNvPr>
            <p:cNvSpPr/>
            <p:nvPr/>
          </p:nvSpPr>
          <p:spPr>
            <a:xfrm>
              <a:off x="1992971" y="3801575"/>
              <a:ext cx="288761" cy="730396"/>
            </a:xfrm>
            <a:custGeom>
              <a:avLst/>
              <a:gdLst>
                <a:gd name="connsiteX0" fmla="*/ 262209 w 257261"/>
                <a:gd name="connsiteY0" fmla="*/ 23708 h 650720"/>
                <a:gd name="connsiteX1" fmla="*/ 211261 w 257261"/>
                <a:gd name="connsiteY1" fmla="*/ 279961 h 650720"/>
                <a:gd name="connsiteX2" fmla="*/ 161826 w 257261"/>
                <a:gd name="connsiteY2" fmla="*/ 529656 h 650720"/>
                <a:gd name="connsiteX3" fmla="*/ 140135 w 257261"/>
                <a:gd name="connsiteY3" fmla="*/ 571020 h 650720"/>
                <a:gd name="connsiteX4" fmla="*/ 63461 w 257261"/>
                <a:gd name="connsiteY4" fmla="*/ 647694 h 650720"/>
                <a:gd name="connsiteX5" fmla="*/ 42275 w 257261"/>
                <a:gd name="connsiteY5" fmla="*/ 644163 h 650720"/>
                <a:gd name="connsiteX6" fmla="*/ 3938 w 257261"/>
                <a:gd name="connsiteY6" fmla="*/ 567489 h 650720"/>
                <a:gd name="connsiteX7" fmla="*/ 4947 w 257261"/>
                <a:gd name="connsiteY7" fmla="*/ 528647 h 650720"/>
                <a:gd name="connsiteX8" fmla="*/ 169393 w 257261"/>
                <a:gd name="connsiteY8" fmla="*/ 0 h 650720"/>
                <a:gd name="connsiteX9" fmla="*/ 262209 w 257261"/>
                <a:gd name="connsiteY9" fmla="*/ 23708 h 6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261" h="650720">
                  <a:moveTo>
                    <a:pt x="262209" y="23708"/>
                  </a:moveTo>
                  <a:cubicBezTo>
                    <a:pt x="245562" y="108958"/>
                    <a:pt x="228411" y="194712"/>
                    <a:pt x="211261" y="279961"/>
                  </a:cubicBezTo>
                  <a:cubicBezTo>
                    <a:pt x="194614" y="363193"/>
                    <a:pt x="176959" y="446425"/>
                    <a:pt x="161826" y="529656"/>
                  </a:cubicBezTo>
                  <a:cubicBezTo>
                    <a:pt x="158799" y="546303"/>
                    <a:pt x="152746" y="559418"/>
                    <a:pt x="140135" y="571020"/>
                  </a:cubicBezTo>
                  <a:cubicBezTo>
                    <a:pt x="113905" y="595737"/>
                    <a:pt x="88683" y="621464"/>
                    <a:pt x="63461" y="647694"/>
                  </a:cubicBezTo>
                  <a:cubicBezTo>
                    <a:pt x="53373" y="658287"/>
                    <a:pt x="48328" y="656774"/>
                    <a:pt x="42275" y="644163"/>
                  </a:cubicBezTo>
                  <a:cubicBezTo>
                    <a:pt x="30169" y="618437"/>
                    <a:pt x="17558" y="592711"/>
                    <a:pt x="3938" y="567489"/>
                  </a:cubicBezTo>
                  <a:cubicBezTo>
                    <a:pt x="-3629" y="553365"/>
                    <a:pt x="1416" y="541258"/>
                    <a:pt x="4947" y="528647"/>
                  </a:cubicBezTo>
                  <a:cubicBezTo>
                    <a:pt x="53877" y="365211"/>
                    <a:pt x="109365" y="175543"/>
                    <a:pt x="169393" y="0"/>
                  </a:cubicBezTo>
                  <a:cubicBezTo>
                    <a:pt x="216305" y="7062"/>
                    <a:pt x="241022" y="15637"/>
                    <a:pt x="262209" y="23708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22">
              <a:extLst>
                <a:ext uri="{FF2B5EF4-FFF2-40B4-BE49-F238E27FC236}">
                  <a16:creationId xmlns:a16="http://schemas.microsoft.com/office/drawing/2014/main" id="{F298A112-E15F-4629-8EB6-D42B812C4420}"/>
                </a:ext>
              </a:extLst>
            </p:cNvPr>
            <p:cNvSpPr/>
            <p:nvPr/>
          </p:nvSpPr>
          <p:spPr>
            <a:xfrm>
              <a:off x="2193228" y="3656741"/>
              <a:ext cx="124564" cy="124564"/>
            </a:xfrm>
            <a:custGeom>
              <a:avLst/>
              <a:gdLst>
                <a:gd name="connsiteX0" fmla="*/ 114062 w 110975"/>
                <a:gd name="connsiteY0" fmla="*/ 34202 h 110975"/>
                <a:gd name="connsiteX1" fmla="*/ 105487 w 110975"/>
                <a:gd name="connsiteY1" fmla="*/ 99778 h 110975"/>
                <a:gd name="connsiteX2" fmla="*/ 88336 w 110975"/>
                <a:gd name="connsiteY2" fmla="*/ 114407 h 110975"/>
                <a:gd name="connsiteX3" fmla="*/ 16202 w 110975"/>
                <a:gd name="connsiteY3" fmla="*/ 105327 h 110975"/>
                <a:gd name="connsiteX4" fmla="*/ 565 w 110975"/>
                <a:gd name="connsiteY4" fmla="*/ 86159 h 110975"/>
                <a:gd name="connsiteX5" fmla="*/ 9644 w 110975"/>
                <a:gd name="connsiteY5" fmla="*/ 16547 h 110975"/>
                <a:gd name="connsiteX6" fmla="*/ 29317 w 110975"/>
                <a:gd name="connsiteY6" fmla="*/ 405 h 110975"/>
                <a:gd name="connsiteX7" fmla="*/ 98929 w 110975"/>
                <a:gd name="connsiteY7" fmla="*/ 9485 h 110975"/>
                <a:gd name="connsiteX8" fmla="*/ 114062 w 110975"/>
                <a:gd name="connsiteY8" fmla="*/ 34202 h 1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75" h="110975">
                  <a:moveTo>
                    <a:pt x="114062" y="34202"/>
                  </a:moveTo>
                  <a:cubicBezTo>
                    <a:pt x="111540" y="53370"/>
                    <a:pt x="108009" y="76574"/>
                    <a:pt x="105487" y="99778"/>
                  </a:cubicBezTo>
                  <a:cubicBezTo>
                    <a:pt x="103974" y="110876"/>
                    <a:pt x="100947" y="116425"/>
                    <a:pt x="88336" y="114407"/>
                  </a:cubicBezTo>
                  <a:cubicBezTo>
                    <a:pt x="64628" y="110371"/>
                    <a:pt x="40415" y="107849"/>
                    <a:pt x="16202" y="105327"/>
                  </a:cubicBezTo>
                  <a:cubicBezTo>
                    <a:pt x="4096" y="103814"/>
                    <a:pt x="-1958" y="99778"/>
                    <a:pt x="565" y="86159"/>
                  </a:cubicBezTo>
                  <a:cubicBezTo>
                    <a:pt x="4096" y="62955"/>
                    <a:pt x="7122" y="39751"/>
                    <a:pt x="9644" y="16547"/>
                  </a:cubicBezTo>
                  <a:cubicBezTo>
                    <a:pt x="11158" y="3936"/>
                    <a:pt x="16707" y="-1613"/>
                    <a:pt x="29317" y="405"/>
                  </a:cubicBezTo>
                  <a:cubicBezTo>
                    <a:pt x="52521" y="3431"/>
                    <a:pt x="75725" y="5954"/>
                    <a:pt x="98929" y="9485"/>
                  </a:cubicBezTo>
                  <a:cubicBezTo>
                    <a:pt x="115071" y="12007"/>
                    <a:pt x="115071" y="12511"/>
                    <a:pt x="114062" y="34202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23">
              <a:extLst>
                <a:ext uri="{FF2B5EF4-FFF2-40B4-BE49-F238E27FC236}">
                  <a16:creationId xmlns:a16="http://schemas.microsoft.com/office/drawing/2014/main" id="{E98B2C4F-9DAE-4DA1-8CDA-801C7155F895}"/>
                </a:ext>
              </a:extLst>
            </p:cNvPr>
            <p:cNvSpPr/>
            <p:nvPr/>
          </p:nvSpPr>
          <p:spPr>
            <a:xfrm>
              <a:off x="770094" y="4621430"/>
              <a:ext cx="1438143" cy="1217325"/>
            </a:xfrm>
            <a:custGeom>
              <a:avLst/>
              <a:gdLst>
                <a:gd name="connsiteX0" fmla="*/ 1284095 w 1281264"/>
                <a:gd name="connsiteY0" fmla="*/ 713271 h 1084534"/>
                <a:gd name="connsiteX1" fmla="*/ 1270979 w 1281264"/>
                <a:gd name="connsiteY1" fmla="*/ 412627 h 1084534"/>
                <a:gd name="connsiteX2" fmla="*/ 1264926 w 1281264"/>
                <a:gd name="connsiteY2" fmla="*/ 262306 h 1084534"/>
                <a:gd name="connsiteX3" fmla="*/ 1251307 w 1281264"/>
                <a:gd name="connsiteY3" fmla="*/ 177561 h 1084534"/>
                <a:gd name="connsiteX4" fmla="*/ 1174632 w 1281264"/>
                <a:gd name="connsiteY4" fmla="*/ 179579 h 1084534"/>
                <a:gd name="connsiteX5" fmla="*/ 878529 w 1281264"/>
                <a:gd name="connsiteY5" fmla="*/ 144268 h 1084534"/>
                <a:gd name="connsiteX6" fmla="*/ 575364 w 1281264"/>
                <a:gd name="connsiteY6" fmla="*/ 87267 h 1084534"/>
                <a:gd name="connsiteX7" fmla="*/ 433618 w 1281264"/>
                <a:gd name="connsiteY7" fmla="*/ 55488 h 1084534"/>
                <a:gd name="connsiteX8" fmla="*/ 342820 w 1281264"/>
                <a:gd name="connsiteY8" fmla="*/ 34301 h 1084534"/>
                <a:gd name="connsiteX9" fmla="*/ 314571 w 1281264"/>
                <a:gd name="connsiteY9" fmla="*/ 24213 h 1084534"/>
                <a:gd name="connsiteX10" fmla="*/ 298934 w 1281264"/>
                <a:gd name="connsiteY10" fmla="*/ 0 h 1084534"/>
                <a:gd name="connsiteX11" fmla="*/ 296916 w 1281264"/>
                <a:gd name="connsiteY11" fmla="*/ 36824 h 1084534"/>
                <a:gd name="connsiteX12" fmla="*/ 216206 w 1281264"/>
                <a:gd name="connsiteY12" fmla="*/ 588171 h 1084534"/>
                <a:gd name="connsiteX13" fmla="*/ 205109 w 1281264"/>
                <a:gd name="connsiteY13" fmla="*/ 629030 h 1084534"/>
                <a:gd name="connsiteX14" fmla="*/ 10902 w 1281264"/>
                <a:gd name="connsiteY14" fmla="*/ 886796 h 1084534"/>
                <a:gd name="connsiteX15" fmla="*/ 13928 w 1281264"/>
                <a:gd name="connsiteY15" fmla="*/ 917062 h 1084534"/>
                <a:gd name="connsiteX16" fmla="*/ 121877 w 1281264"/>
                <a:gd name="connsiteY16" fmla="*/ 912018 h 1084534"/>
                <a:gd name="connsiteX17" fmla="*/ 145081 w 1281264"/>
                <a:gd name="connsiteY17" fmla="*/ 883770 h 1084534"/>
                <a:gd name="connsiteX18" fmla="*/ 405874 w 1281264"/>
                <a:gd name="connsiteY18" fmla="*/ 698138 h 1084534"/>
                <a:gd name="connsiteX19" fmla="*/ 441689 w 1281264"/>
                <a:gd name="connsiteY19" fmla="*/ 649207 h 1084534"/>
                <a:gd name="connsiteX20" fmla="*/ 532487 w 1281264"/>
                <a:gd name="connsiteY20" fmla="*/ 358149 h 1084534"/>
                <a:gd name="connsiteX21" fmla="*/ 558718 w 1281264"/>
                <a:gd name="connsiteY21" fmla="*/ 332927 h 1084534"/>
                <a:gd name="connsiteX22" fmla="*/ 963274 w 1281264"/>
                <a:gd name="connsiteY22" fmla="*/ 302661 h 1084534"/>
                <a:gd name="connsiteX23" fmla="*/ 998585 w 1281264"/>
                <a:gd name="connsiteY23" fmla="*/ 327378 h 1084534"/>
                <a:gd name="connsiteX24" fmla="*/ 1106534 w 1281264"/>
                <a:gd name="connsiteY24" fmla="*/ 710749 h 1084534"/>
                <a:gd name="connsiteX25" fmla="*/ 1101489 w 1281264"/>
                <a:gd name="connsiteY25" fmla="*/ 761192 h 1084534"/>
                <a:gd name="connsiteX26" fmla="*/ 962770 w 1281264"/>
                <a:gd name="connsiteY26" fmla="*/ 1049729 h 1084534"/>
                <a:gd name="connsiteX27" fmla="*/ 954194 w 1281264"/>
                <a:gd name="connsiteY27" fmla="*/ 1077473 h 1084534"/>
                <a:gd name="connsiteX28" fmla="*/ 968823 w 1281264"/>
                <a:gd name="connsiteY28" fmla="*/ 1086048 h 1084534"/>
                <a:gd name="connsiteX29" fmla="*/ 1066179 w 1281264"/>
                <a:gd name="connsiteY29" fmla="*/ 1063853 h 1084534"/>
                <a:gd name="connsiteX30" fmla="*/ 1134278 w 1281264"/>
                <a:gd name="connsiteY30" fmla="*/ 970028 h 1084534"/>
                <a:gd name="connsiteX31" fmla="*/ 1275519 w 1281264"/>
                <a:gd name="connsiteY31" fmla="*/ 752112 h 1084534"/>
                <a:gd name="connsiteX32" fmla="*/ 1284095 w 1281264"/>
                <a:gd name="connsiteY32" fmla="*/ 713271 h 108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1264" h="1084534">
                  <a:moveTo>
                    <a:pt x="1284095" y="713271"/>
                  </a:moveTo>
                  <a:cubicBezTo>
                    <a:pt x="1279050" y="612888"/>
                    <a:pt x="1275015" y="512506"/>
                    <a:pt x="1270979" y="412627"/>
                  </a:cubicBezTo>
                  <a:cubicBezTo>
                    <a:pt x="1268962" y="362689"/>
                    <a:pt x="1266944" y="312245"/>
                    <a:pt x="1264926" y="262306"/>
                  </a:cubicBezTo>
                  <a:cubicBezTo>
                    <a:pt x="1264422" y="247173"/>
                    <a:pt x="1273502" y="181092"/>
                    <a:pt x="1251307" y="177561"/>
                  </a:cubicBezTo>
                  <a:cubicBezTo>
                    <a:pt x="1228102" y="173526"/>
                    <a:pt x="1198845" y="180083"/>
                    <a:pt x="1174632" y="179579"/>
                  </a:cubicBezTo>
                  <a:cubicBezTo>
                    <a:pt x="1075763" y="178065"/>
                    <a:pt x="975885" y="159402"/>
                    <a:pt x="878529" y="144268"/>
                  </a:cubicBezTo>
                  <a:cubicBezTo>
                    <a:pt x="776633" y="128127"/>
                    <a:pt x="675746" y="108958"/>
                    <a:pt x="575364" y="87267"/>
                  </a:cubicBezTo>
                  <a:cubicBezTo>
                    <a:pt x="527947" y="77178"/>
                    <a:pt x="481035" y="66585"/>
                    <a:pt x="433618" y="55488"/>
                  </a:cubicBezTo>
                  <a:cubicBezTo>
                    <a:pt x="403352" y="48426"/>
                    <a:pt x="373086" y="41364"/>
                    <a:pt x="342820" y="34301"/>
                  </a:cubicBezTo>
                  <a:cubicBezTo>
                    <a:pt x="333235" y="31779"/>
                    <a:pt x="323147" y="29762"/>
                    <a:pt x="314571" y="24213"/>
                  </a:cubicBezTo>
                  <a:cubicBezTo>
                    <a:pt x="305996" y="18664"/>
                    <a:pt x="298934" y="10089"/>
                    <a:pt x="298934" y="0"/>
                  </a:cubicBezTo>
                  <a:cubicBezTo>
                    <a:pt x="299438" y="12107"/>
                    <a:pt x="298429" y="25222"/>
                    <a:pt x="296916" y="36824"/>
                  </a:cubicBezTo>
                  <a:cubicBezTo>
                    <a:pt x="270181" y="220438"/>
                    <a:pt x="243446" y="404557"/>
                    <a:pt x="216206" y="588171"/>
                  </a:cubicBezTo>
                  <a:cubicBezTo>
                    <a:pt x="214189" y="601790"/>
                    <a:pt x="214693" y="616924"/>
                    <a:pt x="205109" y="629030"/>
                  </a:cubicBezTo>
                  <a:cubicBezTo>
                    <a:pt x="140541" y="714784"/>
                    <a:pt x="75469" y="801042"/>
                    <a:pt x="10902" y="886796"/>
                  </a:cubicBezTo>
                  <a:cubicBezTo>
                    <a:pt x="813" y="900416"/>
                    <a:pt x="-8771" y="911009"/>
                    <a:pt x="13928" y="917062"/>
                  </a:cubicBezTo>
                  <a:cubicBezTo>
                    <a:pt x="23512" y="919584"/>
                    <a:pt x="119859" y="924629"/>
                    <a:pt x="121877" y="912018"/>
                  </a:cubicBezTo>
                  <a:cubicBezTo>
                    <a:pt x="123895" y="897894"/>
                    <a:pt x="134992" y="890832"/>
                    <a:pt x="145081" y="883770"/>
                  </a:cubicBezTo>
                  <a:cubicBezTo>
                    <a:pt x="231844" y="821724"/>
                    <a:pt x="318607" y="759174"/>
                    <a:pt x="405874" y="698138"/>
                  </a:cubicBezTo>
                  <a:cubicBezTo>
                    <a:pt x="424034" y="685527"/>
                    <a:pt x="435636" y="670898"/>
                    <a:pt x="441689" y="649207"/>
                  </a:cubicBezTo>
                  <a:cubicBezTo>
                    <a:pt x="470946" y="551852"/>
                    <a:pt x="502221" y="455000"/>
                    <a:pt x="532487" y="358149"/>
                  </a:cubicBezTo>
                  <a:cubicBezTo>
                    <a:pt x="536522" y="344529"/>
                    <a:pt x="541062" y="334440"/>
                    <a:pt x="558718" y="332927"/>
                  </a:cubicBezTo>
                  <a:cubicBezTo>
                    <a:pt x="693906" y="323343"/>
                    <a:pt x="828590" y="313254"/>
                    <a:pt x="963274" y="302661"/>
                  </a:cubicBezTo>
                  <a:cubicBezTo>
                    <a:pt x="983956" y="301148"/>
                    <a:pt x="993036" y="307201"/>
                    <a:pt x="998585" y="327378"/>
                  </a:cubicBezTo>
                  <a:cubicBezTo>
                    <a:pt x="1033895" y="455504"/>
                    <a:pt x="1069710" y="583127"/>
                    <a:pt x="1106534" y="710749"/>
                  </a:cubicBezTo>
                  <a:cubicBezTo>
                    <a:pt x="1112083" y="729413"/>
                    <a:pt x="1109560" y="744546"/>
                    <a:pt x="1101489" y="761192"/>
                  </a:cubicBezTo>
                  <a:cubicBezTo>
                    <a:pt x="1054577" y="857035"/>
                    <a:pt x="1009178" y="953382"/>
                    <a:pt x="962770" y="1049729"/>
                  </a:cubicBezTo>
                  <a:cubicBezTo>
                    <a:pt x="959239" y="1057295"/>
                    <a:pt x="949655" y="1069402"/>
                    <a:pt x="954194" y="1077473"/>
                  </a:cubicBezTo>
                  <a:cubicBezTo>
                    <a:pt x="956717" y="1082517"/>
                    <a:pt x="962770" y="1085543"/>
                    <a:pt x="968823" y="1086048"/>
                  </a:cubicBezTo>
                  <a:cubicBezTo>
                    <a:pt x="998585" y="1088066"/>
                    <a:pt x="1040453" y="1078986"/>
                    <a:pt x="1066179" y="1063853"/>
                  </a:cubicBezTo>
                  <a:cubicBezTo>
                    <a:pt x="1096949" y="1045693"/>
                    <a:pt x="1115109" y="999790"/>
                    <a:pt x="1134278" y="970028"/>
                  </a:cubicBezTo>
                  <a:cubicBezTo>
                    <a:pt x="1181190" y="897389"/>
                    <a:pt x="1228102" y="824751"/>
                    <a:pt x="1275519" y="752112"/>
                  </a:cubicBezTo>
                  <a:cubicBezTo>
                    <a:pt x="1282077" y="738997"/>
                    <a:pt x="1284599" y="727395"/>
                    <a:pt x="1284095" y="713271"/>
                  </a:cubicBezTo>
                  <a:close/>
                </a:path>
              </a:pathLst>
            </a:custGeom>
            <a:solidFill>
              <a:srgbClr val="4D4D4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24">
              <a:extLst>
                <a:ext uri="{FF2B5EF4-FFF2-40B4-BE49-F238E27FC236}">
                  <a16:creationId xmlns:a16="http://schemas.microsoft.com/office/drawing/2014/main" id="{2690E6AB-4AA8-4E14-9624-8D4791DB7F97}"/>
                </a:ext>
              </a:extLst>
            </p:cNvPr>
            <p:cNvSpPr/>
            <p:nvPr/>
          </p:nvSpPr>
          <p:spPr>
            <a:xfrm>
              <a:off x="2066467" y="983608"/>
              <a:ext cx="702086" cy="322733"/>
            </a:xfrm>
            <a:custGeom>
              <a:avLst/>
              <a:gdLst>
                <a:gd name="connsiteX0" fmla="*/ 417672 w 625499"/>
                <a:gd name="connsiteY0" fmla="*/ 0 h 287527"/>
                <a:gd name="connsiteX1" fmla="*/ 459540 w 625499"/>
                <a:gd name="connsiteY1" fmla="*/ 42373 h 287527"/>
                <a:gd name="connsiteX2" fmla="*/ 588675 w 625499"/>
                <a:gd name="connsiteY2" fmla="*/ 125604 h 287527"/>
                <a:gd name="connsiteX3" fmla="*/ 616924 w 625499"/>
                <a:gd name="connsiteY3" fmla="*/ 157384 h 287527"/>
                <a:gd name="connsiteX4" fmla="*/ 611375 w 625499"/>
                <a:gd name="connsiteY4" fmla="*/ 219934 h 287527"/>
                <a:gd name="connsiteX5" fmla="*/ 524612 w 625499"/>
                <a:gd name="connsiteY5" fmla="*/ 268359 h 287527"/>
                <a:gd name="connsiteX6" fmla="*/ 119551 w 625499"/>
                <a:gd name="connsiteY6" fmla="*/ 251713 h 287527"/>
                <a:gd name="connsiteX7" fmla="*/ 0 w 625499"/>
                <a:gd name="connsiteY7" fmla="*/ 212871 h 287527"/>
                <a:gd name="connsiteX8" fmla="*/ 151330 w 625499"/>
                <a:gd name="connsiteY8" fmla="*/ 235571 h 287527"/>
                <a:gd name="connsiteX9" fmla="*/ 344529 w 625499"/>
                <a:gd name="connsiteY9" fmla="*/ 270881 h 287527"/>
                <a:gd name="connsiteX10" fmla="*/ 407079 w 625499"/>
                <a:gd name="connsiteY10" fmla="*/ 266846 h 287527"/>
                <a:gd name="connsiteX11" fmla="*/ 445416 w 625499"/>
                <a:gd name="connsiteY11" fmla="*/ 201269 h 287527"/>
                <a:gd name="connsiteX12" fmla="*/ 407583 w 625499"/>
                <a:gd name="connsiteY12" fmla="*/ 130144 h 287527"/>
                <a:gd name="connsiteX13" fmla="*/ 376813 w 625499"/>
                <a:gd name="connsiteY13" fmla="*/ 75665 h 287527"/>
                <a:gd name="connsiteX14" fmla="*/ 417672 w 625499"/>
                <a:gd name="connsiteY14" fmla="*/ 0 h 28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499" h="287527">
                  <a:moveTo>
                    <a:pt x="417672" y="0"/>
                  </a:moveTo>
                  <a:cubicBezTo>
                    <a:pt x="437345" y="8575"/>
                    <a:pt x="444407" y="29257"/>
                    <a:pt x="459540" y="42373"/>
                  </a:cubicBezTo>
                  <a:cubicBezTo>
                    <a:pt x="498886" y="76170"/>
                    <a:pt x="547816" y="94329"/>
                    <a:pt x="588675" y="125604"/>
                  </a:cubicBezTo>
                  <a:cubicBezTo>
                    <a:pt x="600277" y="134684"/>
                    <a:pt x="609862" y="144773"/>
                    <a:pt x="616924" y="157384"/>
                  </a:cubicBezTo>
                  <a:cubicBezTo>
                    <a:pt x="630039" y="179579"/>
                    <a:pt x="628526" y="200261"/>
                    <a:pt x="611375" y="219934"/>
                  </a:cubicBezTo>
                  <a:cubicBezTo>
                    <a:pt x="588171" y="246164"/>
                    <a:pt x="557400" y="259784"/>
                    <a:pt x="524612" y="268359"/>
                  </a:cubicBezTo>
                  <a:cubicBezTo>
                    <a:pt x="387910" y="304174"/>
                    <a:pt x="253226" y="292068"/>
                    <a:pt x="119551" y="251713"/>
                  </a:cubicBezTo>
                  <a:cubicBezTo>
                    <a:pt x="79196" y="239606"/>
                    <a:pt x="39850" y="225987"/>
                    <a:pt x="0" y="212871"/>
                  </a:cubicBezTo>
                  <a:cubicBezTo>
                    <a:pt x="51957" y="210854"/>
                    <a:pt x="101896" y="222960"/>
                    <a:pt x="151330" y="235571"/>
                  </a:cubicBezTo>
                  <a:cubicBezTo>
                    <a:pt x="214889" y="251208"/>
                    <a:pt x="278448" y="265837"/>
                    <a:pt x="344529" y="270881"/>
                  </a:cubicBezTo>
                  <a:cubicBezTo>
                    <a:pt x="365715" y="272395"/>
                    <a:pt x="386397" y="271890"/>
                    <a:pt x="407079" y="266846"/>
                  </a:cubicBezTo>
                  <a:cubicBezTo>
                    <a:pt x="442894" y="258775"/>
                    <a:pt x="455504" y="236580"/>
                    <a:pt x="445416" y="201269"/>
                  </a:cubicBezTo>
                  <a:cubicBezTo>
                    <a:pt x="437849" y="175039"/>
                    <a:pt x="423221" y="152339"/>
                    <a:pt x="407583" y="130144"/>
                  </a:cubicBezTo>
                  <a:cubicBezTo>
                    <a:pt x="395477" y="112993"/>
                    <a:pt x="383875" y="95338"/>
                    <a:pt x="376813" y="75665"/>
                  </a:cubicBezTo>
                  <a:cubicBezTo>
                    <a:pt x="363697" y="35310"/>
                    <a:pt x="376308" y="11602"/>
                    <a:pt x="41767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25">
              <a:extLst>
                <a:ext uri="{FF2B5EF4-FFF2-40B4-BE49-F238E27FC236}">
                  <a16:creationId xmlns:a16="http://schemas.microsoft.com/office/drawing/2014/main" id="{BF63728E-E25A-4A16-94E5-80B360CDAAEE}"/>
                </a:ext>
              </a:extLst>
            </p:cNvPr>
            <p:cNvSpPr/>
            <p:nvPr/>
          </p:nvSpPr>
          <p:spPr>
            <a:xfrm>
              <a:off x="1370610" y="1929725"/>
              <a:ext cx="1330566" cy="560536"/>
            </a:xfrm>
            <a:custGeom>
              <a:avLst/>
              <a:gdLst>
                <a:gd name="connsiteX0" fmla="*/ 1185926 w 1185421"/>
                <a:gd name="connsiteY0" fmla="*/ 499895 h 499390"/>
                <a:gd name="connsiteX1" fmla="*/ 0 w 1185421"/>
                <a:gd name="connsiteY1" fmla="*/ 390937 h 499390"/>
                <a:gd name="connsiteX2" fmla="*/ 36824 w 1185421"/>
                <a:gd name="connsiteY2" fmla="*/ 129640 h 499390"/>
                <a:gd name="connsiteX3" fmla="*/ 1162218 w 1185421"/>
                <a:gd name="connsiteY3" fmla="*/ 0 h 49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421" h="499390">
                  <a:moveTo>
                    <a:pt x="1185926" y="499895"/>
                  </a:moveTo>
                  <a:lnTo>
                    <a:pt x="0" y="390937"/>
                  </a:lnTo>
                  <a:lnTo>
                    <a:pt x="36824" y="129640"/>
                  </a:lnTo>
                  <a:lnTo>
                    <a:pt x="1162218" y="0"/>
                  </a:lnTo>
                  <a:close/>
                </a:path>
              </a:pathLst>
            </a:custGeom>
            <a:solidFill>
              <a:srgbClr val="F2F2F2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26">
              <a:extLst>
                <a:ext uri="{FF2B5EF4-FFF2-40B4-BE49-F238E27FC236}">
                  <a16:creationId xmlns:a16="http://schemas.microsoft.com/office/drawing/2014/main" id="{FCEA475F-A3C3-44FD-B9CE-8892AE964D84}"/>
                </a:ext>
              </a:extLst>
            </p:cNvPr>
            <p:cNvSpPr/>
            <p:nvPr/>
          </p:nvSpPr>
          <p:spPr>
            <a:xfrm>
              <a:off x="1216603" y="1788176"/>
              <a:ext cx="1494763" cy="1857130"/>
            </a:xfrm>
            <a:custGeom>
              <a:avLst/>
              <a:gdLst>
                <a:gd name="connsiteX0" fmla="*/ 1291353 w 1331707"/>
                <a:gd name="connsiteY0" fmla="*/ 0 h 1654545"/>
                <a:gd name="connsiteX1" fmla="*/ 1115810 w 1331707"/>
                <a:gd name="connsiteY1" fmla="*/ 11098 h 1654545"/>
                <a:gd name="connsiteX2" fmla="*/ 726386 w 1331707"/>
                <a:gd name="connsiteY2" fmla="*/ 5549 h 1654545"/>
                <a:gd name="connsiteX3" fmla="*/ 472151 w 1331707"/>
                <a:gd name="connsiteY3" fmla="*/ 59523 h 1654545"/>
                <a:gd name="connsiteX4" fmla="*/ 329900 w 1331707"/>
                <a:gd name="connsiteY4" fmla="*/ 238093 h 1654545"/>
                <a:gd name="connsiteX5" fmla="*/ 174030 w 1331707"/>
                <a:gd name="connsiteY5" fmla="*/ 256253 h 1654545"/>
                <a:gd name="connsiteX6" fmla="*/ 0 w 1331707"/>
                <a:gd name="connsiteY6" fmla="*/ 1488587 h 1654545"/>
                <a:gd name="connsiteX7" fmla="*/ 22700 w 1331707"/>
                <a:gd name="connsiteY7" fmla="*/ 1490100 h 1654545"/>
                <a:gd name="connsiteX8" fmla="*/ 1124385 w 1331707"/>
                <a:gd name="connsiteY8" fmla="*/ 1659086 h 1654545"/>
                <a:gd name="connsiteX9" fmla="*/ 1180882 w 1331707"/>
                <a:gd name="connsiteY9" fmla="*/ 1584934 h 1654545"/>
                <a:gd name="connsiteX10" fmla="*/ 1231325 w 1331707"/>
                <a:gd name="connsiteY10" fmla="*/ 1448232 h 1654545"/>
                <a:gd name="connsiteX11" fmla="*/ 1164740 w 1331707"/>
                <a:gd name="connsiteY11" fmla="*/ 1370549 h 1654545"/>
                <a:gd name="connsiteX12" fmla="*/ 1106730 w 1331707"/>
                <a:gd name="connsiteY12" fmla="*/ 1371558 h 1654545"/>
                <a:gd name="connsiteX13" fmla="*/ 794989 w 1331707"/>
                <a:gd name="connsiteY13" fmla="*/ 1364496 h 1654545"/>
                <a:gd name="connsiteX14" fmla="*/ 651225 w 1331707"/>
                <a:gd name="connsiteY14" fmla="*/ 1314052 h 1654545"/>
                <a:gd name="connsiteX15" fmla="*/ 608853 w 1331707"/>
                <a:gd name="connsiteY15" fmla="*/ 1184413 h 1654545"/>
                <a:gd name="connsiteX16" fmla="*/ 718819 w 1331707"/>
                <a:gd name="connsiteY16" fmla="*/ 1090083 h 1654545"/>
                <a:gd name="connsiteX17" fmla="*/ 897894 w 1331707"/>
                <a:gd name="connsiteY17" fmla="*/ 1071924 h 1654545"/>
                <a:gd name="connsiteX18" fmla="*/ 943293 w 1331707"/>
                <a:gd name="connsiteY18" fmla="*/ 1071419 h 1654545"/>
                <a:gd name="connsiteX19" fmla="*/ 970028 w 1331707"/>
                <a:gd name="connsiteY19" fmla="*/ 1044180 h 1654545"/>
                <a:gd name="connsiteX20" fmla="*/ 971037 w 1331707"/>
                <a:gd name="connsiteY20" fmla="*/ 1008869 h 1654545"/>
                <a:gd name="connsiteX21" fmla="*/ 971541 w 1331707"/>
                <a:gd name="connsiteY21" fmla="*/ 852495 h 1654545"/>
                <a:gd name="connsiteX22" fmla="*/ 1011392 w 1331707"/>
                <a:gd name="connsiteY22" fmla="*/ 818698 h 1654545"/>
                <a:gd name="connsiteX23" fmla="*/ 1148598 w 1331707"/>
                <a:gd name="connsiteY23" fmla="*/ 837866 h 1654545"/>
                <a:gd name="connsiteX24" fmla="*/ 1290848 w 1331707"/>
                <a:gd name="connsiteY24" fmla="*/ 854512 h 1654545"/>
                <a:gd name="connsiteX25" fmla="*/ 1332717 w 1331707"/>
                <a:gd name="connsiteY25" fmla="*/ 809113 h 1654545"/>
                <a:gd name="connsiteX26" fmla="*/ 1333221 w 1331707"/>
                <a:gd name="connsiteY26" fmla="*/ 806591 h 1654545"/>
                <a:gd name="connsiteX27" fmla="*/ 1291353 w 1331707"/>
                <a:gd name="connsiteY27" fmla="*/ 0 h 16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31707" h="1654545">
                  <a:moveTo>
                    <a:pt x="1291353" y="0"/>
                  </a:moveTo>
                  <a:cubicBezTo>
                    <a:pt x="1232838" y="6053"/>
                    <a:pt x="1174828" y="10593"/>
                    <a:pt x="1115810" y="11098"/>
                  </a:cubicBezTo>
                  <a:cubicBezTo>
                    <a:pt x="986170" y="12106"/>
                    <a:pt x="856530" y="-2522"/>
                    <a:pt x="726386" y="5549"/>
                  </a:cubicBezTo>
                  <a:cubicBezTo>
                    <a:pt x="639119" y="11098"/>
                    <a:pt x="552860" y="23204"/>
                    <a:pt x="472151" y="59523"/>
                  </a:cubicBezTo>
                  <a:cubicBezTo>
                    <a:pt x="392955" y="95338"/>
                    <a:pt x="340493" y="150826"/>
                    <a:pt x="329900" y="238093"/>
                  </a:cubicBezTo>
                  <a:lnTo>
                    <a:pt x="174030" y="256253"/>
                  </a:lnTo>
                  <a:cubicBezTo>
                    <a:pt x="174030" y="256253"/>
                    <a:pt x="16646" y="1414939"/>
                    <a:pt x="0" y="1488587"/>
                  </a:cubicBezTo>
                  <a:cubicBezTo>
                    <a:pt x="7567" y="1489091"/>
                    <a:pt x="15133" y="1489091"/>
                    <a:pt x="22700" y="1490100"/>
                  </a:cubicBezTo>
                  <a:cubicBezTo>
                    <a:pt x="380848" y="1545083"/>
                    <a:pt x="766236" y="1604102"/>
                    <a:pt x="1124385" y="1659086"/>
                  </a:cubicBezTo>
                  <a:cubicBezTo>
                    <a:pt x="1142040" y="1661608"/>
                    <a:pt x="1169280" y="1610660"/>
                    <a:pt x="1180882" y="1584934"/>
                  </a:cubicBezTo>
                  <a:cubicBezTo>
                    <a:pt x="1202068" y="1537517"/>
                    <a:pt x="1225776" y="1500693"/>
                    <a:pt x="1231325" y="1448232"/>
                  </a:cubicBezTo>
                  <a:cubicBezTo>
                    <a:pt x="1235865" y="1402328"/>
                    <a:pt x="1218210" y="1367018"/>
                    <a:pt x="1164740" y="1370549"/>
                  </a:cubicBezTo>
                  <a:cubicBezTo>
                    <a:pt x="1145571" y="1371558"/>
                    <a:pt x="1125898" y="1370045"/>
                    <a:pt x="1106730" y="1371558"/>
                  </a:cubicBezTo>
                  <a:cubicBezTo>
                    <a:pt x="1002816" y="1378620"/>
                    <a:pt x="898398" y="1380638"/>
                    <a:pt x="794989" y="1364496"/>
                  </a:cubicBezTo>
                  <a:cubicBezTo>
                    <a:pt x="744041" y="1356425"/>
                    <a:pt x="694102" y="1345832"/>
                    <a:pt x="651225" y="1314052"/>
                  </a:cubicBezTo>
                  <a:cubicBezTo>
                    <a:pt x="609357" y="1282777"/>
                    <a:pt x="593215" y="1234352"/>
                    <a:pt x="608853" y="1184413"/>
                  </a:cubicBezTo>
                  <a:cubicBezTo>
                    <a:pt x="626004" y="1129934"/>
                    <a:pt x="668880" y="1105216"/>
                    <a:pt x="718819" y="1090083"/>
                  </a:cubicBezTo>
                  <a:cubicBezTo>
                    <a:pt x="777334" y="1072428"/>
                    <a:pt x="837362" y="1067384"/>
                    <a:pt x="897894" y="1071924"/>
                  </a:cubicBezTo>
                  <a:cubicBezTo>
                    <a:pt x="913027" y="1072933"/>
                    <a:pt x="928160" y="1072428"/>
                    <a:pt x="943293" y="1071419"/>
                  </a:cubicBezTo>
                  <a:cubicBezTo>
                    <a:pt x="960444" y="1070410"/>
                    <a:pt x="969019" y="1061331"/>
                    <a:pt x="970028" y="1044180"/>
                  </a:cubicBezTo>
                  <a:cubicBezTo>
                    <a:pt x="970532" y="1032578"/>
                    <a:pt x="971037" y="1020471"/>
                    <a:pt x="971037" y="1008869"/>
                  </a:cubicBezTo>
                  <a:cubicBezTo>
                    <a:pt x="971037" y="956913"/>
                    <a:pt x="970532" y="904451"/>
                    <a:pt x="971541" y="852495"/>
                  </a:cubicBezTo>
                  <a:cubicBezTo>
                    <a:pt x="972046" y="823237"/>
                    <a:pt x="982134" y="815166"/>
                    <a:pt x="1011392" y="818698"/>
                  </a:cubicBezTo>
                  <a:cubicBezTo>
                    <a:pt x="1057295" y="824246"/>
                    <a:pt x="1102694" y="832317"/>
                    <a:pt x="1148598" y="837866"/>
                  </a:cubicBezTo>
                  <a:cubicBezTo>
                    <a:pt x="1196015" y="843415"/>
                    <a:pt x="1242927" y="855017"/>
                    <a:pt x="1290848" y="854512"/>
                  </a:cubicBezTo>
                  <a:cubicBezTo>
                    <a:pt x="1313044" y="854008"/>
                    <a:pt x="1333221" y="837866"/>
                    <a:pt x="1332717" y="809113"/>
                  </a:cubicBezTo>
                  <a:cubicBezTo>
                    <a:pt x="1332717" y="808609"/>
                    <a:pt x="1333221" y="807600"/>
                    <a:pt x="1333221" y="806591"/>
                  </a:cubicBezTo>
                  <a:cubicBezTo>
                    <a:pt x="1324141" y="747068"/>
                    <a:pt x="1303459" y="36824"/>
                    <a:pt x="1291353" y="0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27">
              <a:extLst>
                <a:ext uri="{FF2B5EF4-FFF2-40B4-BE49-F238E27FC236}">
                  <a16:creationId xmlns:a16="http://schemas.microsoft.com/office/drawing/2014/main" id="{BC5E6026-4A4B-4D44-9E1B-75DB05403689}"/>
                </a:ext>
              </a:extLst>
            </p:cNvPr>
            <p:cNvSpPr/>
            <p:nvPr/>
          </p:nvSpPr>
          <p:spPr>
            <a:xfrm rot="12041163">
              <a:off x="2571137" y="2580850"/>
              <a:ext cx="1087101" cy="634142"/>
            </a:xfrm>
            <a:custGeom>
              <a:avLst/>
              <a:gdLst>
                <a:gd name="connsiteX0" fmla="*/ 0 w 968514"/>
                <a:gd name="connsiteY0" fmla="*/ 563906 h 564966"/>
                <a:gd name="connsiteX1" fmla="*/ 102400 w 968514"/>
                <a:gd name="connsiteY1" fmla="*/ 491267 h 564966"/>
                <a:gd name="connsiteX2" fmla="*/ 145277 w 968514"/>
                <a:gd name="connsiteY2" fmla="*/ 446372 h 564966"/>
                <a:gd name="connsiteX3" fmla="*/ 446929 w 968514"/>
                <a:gd name="connsiteY3" fmla="*/ 311688 h 564966"/>
                <a:gd name="connsiteX4" fmla="*/ 628526 w 968514"/>
                <a:gd name="connsiteY4" fmla="*/ 230474 h 564966"/>
                <a:gd name="connsiteX5" fmla="*/ 655765 w 968514"/>
                <a:gd name="connsiteY5" fmla="*/ 198190 h 564966"/>
                <a:gd name="connsiteX6" fmla="*/ 840892 w 968514"/>
                <a:gd name="connsiteY6" fmla="*/ 3479 h 564966"/>
                <a:gd name="connsiteX7" fmla="*/ 878725 w 968514"/>
                <a:gd name="connsiteY7" fmla="*/ 110419 h 564966"/>
                <a:gd name="connsiteX8" fmla="*/ 895876 w 968514"/>
                <a:gd name="connsiteY8" fmla="*/ 139172 h 564966"/>
                <a:gd name="connsiteX9" fmla="*/ 940266 w 968514"/>
                <a:gd name="connsiteY9" fmla="*/ 190120 h 564966"/>
                <a:gd name="connsiteX10" fmla="*/ 954895 w 968514"/>
                <a:gd name="connsiteY10" fmla="*/ 245607 h 564966"/>
                <a:gd name="connsiteX11" fmla="*/ 683509 w 968514"/>
                <a:gd name="connsiteY11" fmla="*/ 269316 h 564966"/>
                <a:gd name="connsiteX12" fmla="*/ 657783 w 968514"/>
                <a:gd name="connsiteY12" fmla="*/ 274360 h 564966"/>
                <a:gd name="connsiteX13" fmla="*/ 198243 w 968514"/>
                <a:gd name="connsiteY13" fmla="*/ 527082 h 564966"/>
                <a:gd name="connsiteX14" fmla="*/ 114002 w 968514"/>
                <a:gd name="connsiteY14" fmla="*/ 532631 h 564966"/>
                <a:gd name="connsiteX15" fmla="*/ 59019 w 968514"/>
                <a:gd name="connsiteY15" fmla="*/ 546250 h 564966"/>
                <a:gd name="connsiteX16" fmla="*/ 27240 w 968514"/>
                <a:gd name="connsiteY16" fmla="*/ 561888 h 564966"/>
                <a:gd name="connsiteX17" fmla="*/ 16142 w 968514"/>
                <a:gd name="connsiteY17" fmla="*/ 567437 h 564966"/>
                <a:gd name="connsiteX18" fmla="*/ 0 w 968514"/>
                <a:gd name="connsiteY18" fmla="*/ 563906 h 56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514" h="564966">
                  <a:moveTo>
                    <a:pt x="0" y="563906"/>
                  </a:moveTo>
                  <a:cubicBezTo>
                    <a:pt x="26231" y="545746"/>
                    <a:pt x="97860" y="527587"/>
                    <a:pt x="102400" y="491267"/>
                  </a:cubicBezTo>
                  <a:cubicBezTo>
                    <a:pt x="105427" y="466550"/>
                    <a:pt x="124595" y="455452"/>
                    <a:pt x="145277" y="446372"/>
                  </a:cubicBezTo>
                  <a:cubicBezTo>
                    <a:pt x="245660" y="401478"/>
                    <a:pt x="346547" y="356583"/>
                    <a:pt x="446929" y="311688"/>
                  </a:cubicBezTo>
                  <a:cubicBezTo>
                    <a:pt x="507461" y="284449"/>
                    <a:pt x="567993" y="257209"/>
                    <a:pt x="628526" y="230474"/>
                  </a:cubicBezTo>
                  <a:cubicBezTo>
                    <a:pt x="643659" y="223917"/>
                    <a:pt x="650721" y="214837"/>
                    <a:pt x="655765" y="198190"/>
                  </a:cubicBezTo>
                  <a:cubicBezTo>
                    <a:pt x="685527" y="103357"/>
                    <a:pt x="754130" y="44338"/>
                    <a:pt x="840892" y="3479"/>
                  </a:cubicBezTo>
                  <a:cubicBezTo>
                    <a:pt x="893858" y="-21239"/>
                    <a:pt x="866114" y="93268"/>
                    <a:pt x="878725" y="110419"/>
                  </a:cubicBezTo>
                  <a:cubicBezTo>
                    <a:pt x="887301" y="122525"/>
                    <a:pt x="906974" y="117481"/>
                    <a:pt x="895876" y="139172"/>
                  </a:cubicBezTo>
                  <a:cubicBezTo>
                    <a:pt x="887805" y="155314"/>
                    <a:pt x="930682" y="182553"/>
                    <a:pt x="940266" y="190120"/>
                  </a:cubicBezTo>
                  <a:cubicBezTo>
                    <a:pt x="962462" y="206766"/>
                    <a:pt x="992223" y="223412"/>
                    <a:pt x="954895" y="245607"/>
                  </a:cubicBezTo>
                  <a:cubicBezTo>
                    <a:pt x="880743" y="289493"/>
                    <a:pt x="762705" y="311688"/>
                    <a:pt x="683509" y="269316"/>
                  </a:cubicBezTo>
                  <a:cubicBezTo>
                    <a:pt x="673420" y="263767"/>
                    <a:pt x="665854" y="269820"/>
                    <a:pt x="657783" y="274360"/>
                  </a:cubicBezTo>
                  <a:cubicBezTo>
                    <a:pt x="504435" y="358601"/>
                    <a:pt x="351086" y="442337"/>
                    <a:pt x="198243" y="527082"/>
                  </a:cubicBezTo>
                  <a:cubicBezTo>
                    <a:pt x="170499" y="542215"/>
                    <a:pt x="143764" y="553817"/>
                    <a:pt x="114002" y="532631"/>
                  </a:cubicBezTo>
                  <a:cubicBezTo>
                    <a:pt x="100887" y="523551"/>
                    <a:pt x="71125" y="540702"/>
                    <a:pt x="59019" y="546250"/>
                  </a:cubicBezTo>
                  <a:cubicBezTo>
                    <a:pt x="48426" y="551295"/>
                    <a:pt x="37833" y="557853"/>
                    <a:pt x="27240" y="561888"/>
                  </a:cubicBezTo>
                  <a:cubicBezTo>
                    <a:pt x="23708" y="563401"/>
                    <a:pt x="19673" y="566932"/>
                    <a:pt x="16142" y="567437"/>
                  </a:cubicBezTo>
                  <a:cubicBezTo>
                    <a:pt x="11602" y="568446"/>
                    <a:pt x="4540" y="565419"/>
                    <a:pt x="0" y="563906"/>
                  </a:cubicBezTo>
                  <a:close/>
                </a:path>
              </a:pathLst>
            </a:custGeom>
            <a:solidFill>
              <a:schemeClr val="accent5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28">
              <a:extLst>
                <a:ext uri="{FF2B5EF4-FFF2-40B4-BE49-F238E27FC236}">
                  <a16:creationId xmlns:a16="http://schemas.microsoft.com/office/drawing/2014/main" id="{F772C31B-C674-4F27-ACB6-6D6B174AE2AB}"/>
                </a:ext>
              </a:extLst>
            </p:cNvPr>
            <p:cNvSpPr/>
            <p:nvPr/>
          </p:nvSpPr>
          <p:spPr>
            <a:xfrm>
              <a:off x="3125823" y="2779022"/>
              <a:ext cx="271775" cy="118901"/>
            </a:xfrm>
            <a:custGeom>
              <a:avLst/>
              <a:gdLst>
                <a:gd name="connsiteX0" fmla="*/ 242633 w 242128"/>
                <a:gd name="connsiteY0" fmla="*/ 60532 h 105931"/>
                <a:gd name="connsiteX1" fmla="*/ 130144 w 242128"/>
                <a:gd name="connsiteY1" fmla="*/ 106940 h 105931"/>
                <a:gd name="connsiteX2" fmla="*/ 65072 w 242128"/>
                <a:gd name="connsiteY2" fmla="*/ 106436 h 105931"/>
                <a:gd name="connsiteX3" fmla="*/ 7567 w 242128"/>
                <a:gd name="connsiteY3" fmla="*/ 37833 h 105931"/>
                <a:gd name="connsiteX4" fmla="*/ 0 w 242128"/>
                <a:gd name="connsiteY4" fmla="*/ 504 h 105931"/>
                <a:gd name="connsiteX5" fmla="*/ 157888 w 242128"/>
                <a:gd name="connsiteY5" fmla="*/ 0 h 105931"/>
                <a:gd name="connsiteX6" fmla="*/ 242633 w 242128"/>
                <a:gd name="connsiteY6" fmla="*/ 60532 h 10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128" h="105931">
                  <a:moveTo>
                    <a:pt x="242633" y="60532"/>
                  </a:moveTo>
                  <a:cubicBezTo>
                    <a:pt x="214889" y="99374"/>
                    <a:pt x="175543" y="109967"/>
                    <a:pt x="130144" y="106940"/>
                  </a:cubicBezTo>
                  <a:cubicBezTo>
                    <a:pt x="108453" y="105427"/>
                    <a:pt x="86763" y="106940"/>
                    <a:pt x="65072" y="106436"/>
                  </a:cubicBezTo>
                  <a:cubicBezTo>
                    <a:pt x="27239" y="105931"/>
                    <a:pt x="1513" y="75665"/>
                    <a:pt x="7567" y="37833"/>
                  </a:cubicBezTo>
                  <a:cubicBezTo>
                    <a:pt x="9584" y="24213"/>
                    <a:pt x="12106" y="11098"/>
                    <a:pt x="0" y="504"/>
                  </a:cubicBezTo>
                  <a:cubicBezTo>
                    <a:pt x="52461" y="504"/>
                    <a:pt x="105427" y="0"/>
                    <a:pt x="157888" y="0"/>
                  </a:cubicBezTo>
                  <a:cubicBezTo>
                    <a:pt x="219429" y="0"/>
                    <a:pt x="224473" y="4036"/>
                    <a:pt x="242633" y="60532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aphic 9">
            <a:extLst>
              <a:ext uri="{FF2B5EF4-FFF2-40B4-BE49-F238E27FC236}">
                <a16:creationId xmlns:a16="http://schemas.microsoft.com/office/drawing/2014/main" id="{FD3E90AB-5297-4E2B-988E-7536CD4D52D9}"/>
              </a:ext>
            </a:extLst>
          </p:cNvPr>
          <p:cNvGrpSpPr/>
          <p:nvPr/>
        </p:nvGrpSpPr>
        <p:grpSpPr>
          <a:xfrm>
            <a:off x="2288797" y="4990297"/>
            <a:ext cx="2864013" cy="1602621"/>
            <a:chOff x="-24359" y="3903"/>
            <a:chExt cx="12241926" cy="6850236"/>
          </a:xfrm>
        </p:grpSpPr>
        <p:grpSp>
          <p:nvGrpSpPr>
            <p:cNvPr id="86" name="Graphic 9">
              <a:extLst>
                <a:ext uri="{FF2B5EF4-FFF2-40B4-BE49-F238E27FC236}">
                  <a16:creationId xmlns:a16="http://schemas.microsoft.com/office/drawing/2014/main" id="{5505F37C-1FE5-4F36-A9F5-99D413497E25}"/>
                </a:ext>
              </a:extLst>
            </p:cNvPr>
            <p:cNvGrpSpPr/>
            <p:nvPr/>
          </p:nvGrpSpPr>
          <p:grpSpPr>
            <a:xfrm>
              <a:off x="-24359" y="3903"/>
              <a:ext cx="4189025" cy="6829430"/>
              <a:chOff x="-24359" y="3903"/>
              <a:chExt cx="4189025" cy="6829430"/>
            </a:xfrm>
            <a:solidFill>
              <a:srgbClr val="F28549"/>
            </a:solidFill>
          </p:grpSpPr>
          <p:sp>
            <p:nvSpPr>
              <p:cNvPr id="94" name="Freeform: Shape 153">
                <a:extLst>
                  <a:ext uri="{FF2B5EF4-FFF2-40B4-BE49-F238E27FC236}">
                    <a16:creationId xmlns:a16="http://schemas.microsoft.com/office/drawing/2014/main" id="{D5A7F53E-7044-4D4B-9C36-B779379E2ABD}"/>
                  </a:ext>
                </a:extLst>
              </p:cNvPr>
              <p:cNvSpPr/>
              <p:nvPr/>
            </p:nvSpPr>
            <p:spPr>
              <a:xfrm>
                <a:off x="2251747" y="6668948"/>
                <a:ext cx="397" cy="397"/>
              </a:xfrm>
              <a:custGeom>
                <a:avLst/>
                <a:gdLst>
                  <a:gd name="connsiteX0" fmla="*/ 397 w 397"/>
                  <a:gd name="connsiteY0" fmla="*/ 397 h 397"/>
                  <a:gd name="connsiteX1" fmla="*/ 265 w 397"/>
                  <a:gd name="connsiteY1" fmla="*/ 265 h 397"/>
                  <a:gd name="connsiteX2" fmla="*/ 0 w 397"/>
                  <a:gd name="connsiteY2" fmla="*/ 0 h 397"/>
                  <a:gd name="connsiteX3" fmla="*/ 397 w 397"/>
                  <a:gd name="connsiteY3" fmla="*/ 397 h 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" h="397">
                    <a:moveTo>
                      <a:pt x="397" y="397"/>
                    </a:moveTo>
                    <a:cubicBezTo>
                      <a:pt x="331" y="331"/>
                      <a:pt x="331" y="331"/>
                      <a:pt x="265" y="265"/>
                    </a:cubicBezTo>
                    <a:cubicBezTo>
                      <a:pt x="199" y="199"/>
                      <a:pt x="132" y="133"/>
                      <a:pt x="0" y="0"/>
                    </a:cubicBezTo>
                    <a:lnTo>
                      <a:pt x="397" y="397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154">
                <a:extLst>
                  <a:ext uri="{FF2B5EF4-FFF2-40B4-BE49-F238E27FC236}">
                    <a16:creationId xmlns:a16="http://schemas.microsoft.com/office/drawing/2014/main" id="{311580FA-75CC-4A54-B787-BA04CB7A84E2}"/>
                  </a:ext>
                </a:extLst>
              </p:cNvPr>
              <p:cNvSpPr/>
              <p:nvPr/>
            </p:nvSpPr>
            <p:spPr>
              <a:xfrm>
                <a:off x="2279745" y="6695953"/>
                <a:ext cx="132" cy="727"/>
              </a:xfrm>
              <a:custGeom>
                <a:avLst/>
                <a:gdLst>
                  <a:gd name="connsiteX0" fmla="*/ 0 w 132"/>
                  <a:gd name="connsiteY0" fmla="*/ 0 h 727"/>
                  <a:gd name="connsiteX1" fmla="*/ 133 w 132"/>
                  <a:gd name="connsiteY1" fmla="*/ 728 h 727"/>
                  <a:gd name="connsiteX2" fmla="*/ 0 w 132"/>
                  <a:gd name="connsiteY2" fmla="*/ 0 h 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" h="727">
                    <a:moveTo>
                      <a:pt x="0" y="0"/>
                    </a:moveTo>
                    <a:cubicBezTo>
                      <a:pt x="66" y="265"/>
                      <a:pt x="133" y="463"/>
                      <a:pt x="133" y="728"/>
                    </a:cubicBezTo>
                    <a:cubicBezTo>
                      <a:pt x="133" y="728"/>
                      <a:pt x="0" y="198"/>
                      <a:pt x="0" y="0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155">
                <a:extLst>
                  <a:ext uri="{FF2B5EF4-FFF2-40B4-BE49-F238E27FC236}">
                    <a16:creationId xmlns:a16="http://schemas.microsoft.com/office/drawing/2014/main" id="{64F7F353-DF98-438D-91CB-247A0E584849}"/>
                  </a:ext>
                </a:extLst>
              </p:cNvPr>
              <p:cNvSpPr/>
              <p:nvPr/>
            </p:nvSpPr>
            <p:spPr>
              <a:xfrm>
                <a:off x="2224477" y="6641479"/>
                <a:ext cx="66" cy="66"/>
              </a:xfrm>
              <a:custGeom>
                <a:avLst/>
                <a:gdLst>
                  <a:gd name="connsiteX0" fmla="*/ 66 w 66"/>
                  <a:gd name="connsiteY0" fmla="*/ 66 h 66"/>
                  <a:gd name="connsiteX1" fmla="*/ 0 w 66"/>
                  <a:gd name="connsiteY1" fmla="*/ 0 h 66"/>
                  <a:gd name="connsiteX2" fmla="*/ 0 w 66"/>
                  <a:gd name="connsiteY2" fmla="*/ 0 h 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" h="66">
                    <a:moveTo>
                      <a:pt x="66" y="66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156">
                <a:extLst>
                  <a:ext uri="{FF2B5EF4-FFF2-40B4-BE49-F238E27FC236}">
                    <a16:creationId xmlns:a16="http://schemas.microsoft.com/office/drawing/2014/main" id="{3684DDE0-F52D-4FDD-A364-7B8768C276D4}"/>
                  </a:ext>
                </a:extLst>
              </p:cNvPr>
              <p:cNvSpPr/>
              <p:nvPr/>
            </p:nvSpPr>
            <p:spPr>
              <a:xfrm>
                <a:off x="2279745" y="6695820"/>
                <a:ext cx="6618" cy="132"/>
              </a:xfrm>
              <a:custGeom>
                <a:avLst/>
                <a:gdLst>
                  <a:gd name="connsiteX0" fmla="*/ 0 w 6618"/>
                  <a:gd name="connsiteY0" fmla="*/ 133 h 132"/>
                  <a:gd name="connsiteX1" fmla="*/ 0 w 6618"/>
                  <a:gd name="connsiteY1" fmla="*/ 0 h 132"/>
                  <a:gd name="connsiteX2" fmla="*/ 0 w 6618"/>
                  <a:gd name="connsiteY2" fmla="*/ 0 h 132"/>
                  <a:gd name="connsiteX3" fmla="*/ 0 w 6618"/>
                  <a:gd name="connsiteY3" fmla="*/ 133 h 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8" h="132">
                    <a:moveTo>
                      <a:pt x="0" y="133"/>
                    </a:moveTo>
                    <a:cubicBezTo>
                      <a:pt x="0" y="66"/>
                      <a:pt x="0" y="66"/>
                      <a:pt x="0" y="0"/>
                    </a:cubicBezTo>
                    <a:lnTo>
                      <a:pt x="0" y="0"/>
                    </a:lnTo>
                    <a:cubicBezTo>
                      <a:pt x="0" y="66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157">
                <a:extLst>
                  <a:ext uri="{FF2B5EF4-FFF2-40B4-BE49-F238E27FC236}">
                    <a16:creationId xmlns:a16="http://schemas.microsoft.com/office/drawing/2014/main" id="{7091F459-BC85-4B60-96FB-EF31BB28DE96}"/>
                  </a:ext>
                </a:extLst>
              </p:cNvPr>
              <p:cNvSpPr/>
              <p:nvPr/>
            </p:nvSpPr>
            <p:spPr>
              <a:xfrm>
                <a:off x="968542" y="6717332"/>
                <a:ext cx="463" cy="595"/>
              </a:xfrm>
              <a:custGeom>
                <a:avLst/>
                <a:gdLst>
                  <a:gd name="connsiteX0" fmla="*/ 463 w 463"/>
                  <a:gd name="connsiteY0" fmla="*/ 596 h 595"/>
                  <a:gd name="connsiteX1" fmla="*/ 397 w 463"/>
                  <a:gd name="connsiteY1" fmla="*/ 265 h 595"/>
                  <a:gd name="connsiteX2" fmla="*/ 0 w 463"/>
                  <a:gd name="connsiteY2" fmla="*/ 0 h 595"/>
                  <a:gd name="connsiteX3" fmla="*/ 463 w 463"/>
                  <a:gd name="connsiteY3" fmla="*/ 596 h 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95">
                    <a:moveTo>
                      <a:pt x="463" y="596"/>
                    </a:moveTo>
                    <a:cubicBezTo>
                      <a:pt x="463" y="463"/>
                      <a:pt x="463" y="397"/>
                      <a:pt x="397" y="265"/>
                    </a:cubicBezTo>
                    <a:cubicBezTo>
                      <a:pt x="265" y="199"/>
                      <a:pt x="132" y="66"/>
                      <a:pt x="0" y="0"/>
                    </a:cubicBezTo>
                    <a:lnTo>
                      <a:pt x="463" y="596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158">
                <a:extLst>
                  <a:ext uri="{FF2B5EF4-FFF2-40B4-BE49-F238E27FC236}">
                    <a16:creationId xmlns:a16="http://schemas.microsoft.com/office/drawing/2014/main" id="{3F44F3E9-0620-4A40-8D44-57A373B12A5B}"/>
                  </a:ext>
                </a:extLst>
              </p:cNvPr>
              <p:cNvSpPr/>
              <p:nvPr/>
            </p:nvSpPr>
            <p:spPr>
              <a:xfrm>
                <a:off x="-24359" y="3903"/>
                <a:ext cx="4189025" cy="6829430"/>
              </a:xfrm>
              <a:custGeom>
                <a:avLst/>
                <a:gdLst>
                  <a:gd name="connsiteX0" fmla="*/ 4054181 w 4189025"/>
                  <a:gd name="connsiteY0" fmla="*/ 2982226 h 6829430"/>
                  <a:gd name="connsiteX1" fmla="*/ 3898239 w 4189025"/>
                  <a:gd name="connsiteY1" fmla="*/ 2929805 h 6829430"/>
                  <a:gd name="connsiteX2" fmla="*/ 3779364 w 4189025"/>
                  <a:gd name="connsiteY2" fmla="*/ 2982491 h 6829430"/>
                  <a:gd name="connsiteX3" fmla="*/ 3593903 w 4189025"/>
                  <a:gd name="connsiteY3" fmla="*/ 3081245 h 6829430"/>
                  <a:gd name="connsiteX4" fmla="*/ 3456164 w 4189025"/>
                  <a:gd name="connsiteY4" fmla="*/ 3084885 h 6829430"/>
                  <a:gd name="connsiteX5" fmla="*/ 3368993 w 4189025"/>
                  <a:gd name="connsiteY5" fmla="*/ 2983881 h 6829430"/>
                  <a:gd name="connsiteX6" fmla="*/ 3303135 w 4189025"/>
                  <a:gd name="connsiteY6" fmla="*/ 2592373 h 6829430"/>
                  <a:gd name="connsiteX7" fmla="*/ 3318358 w 4189025"/>
                  <a:gd name="connsiteY7" fmla="*/ 2406449 h 6829430"/>
                  <a:gd name="connsiteX8" fmla="*/ 3353703 w 4189025"/>
                  <a:gd name="connsiteY8" fmla="*/ 2213706 h 6829430"/>
                  <a:gd name="connsiteX9" fmla="*/ 3421017 w 4189025"/>
                  <a:gd name="connsiteY9" fmla="*/ 1971587 h 6829430"/>
                  <a:gd name="connsiteX10" fmla="*/ 3427107 w 4189025"/>
                  <a:gd name="connsiteY10" fmla="*/ 1930087 h 6829430"/>
                  <a:gd name="connsiteX11" fmla="*/ 3414994 w 4189025"/>
                  <a:gd name="connsiteY11" fmla="*/ 1913407 h 6829430"/>
                  <a:gd name="connsiteX12" fmla="*/ 3367735 w 4189025"/>
                  <a:gd name="connsiteY12" fmla="*/ 1894080 h 6829430"/>
                  <a:gd name="connsiteX13" fmla="*/ 3224833 w 4189025"/>
                  <a:gd name="connsiteY13" fmla="*/ 1846556 h 6829430"/>
                  <a:gd name="connsiteX14" fmla="*/ 3075975 w 4189025"/>
                  <a:gd name="connsiteY14" fmla="*/ 1830737 h 6829430"/>
                  <a:gd name="connsiteX15" fmla="*/ 2586706 w 4189025"/>
                  <a:gd name="connsiteY15" fmla="*/ 1888057 h 6829430"/>
                  <a:gd name="connsiteX16" fmla="*/ 2480274 w 4189025"/>
                  <a:gd name="connsiteY16" fmla="*/ 1880776 h 6829430"/>
                  <a:gd name="connsiteX17" fmla="*/ 2406937 w 4189025"/>
                  <a:gd name="connsiteY17" fmla="*/ 1821934 h 6829430"/>
                  <a:gd name="connsiteX18" fmla="*/ 2501256 w 4189025"/>
                  <a:gd name="connsiteY18" fmla="*/ 1739992 h 6829430"/>
                  <a:gd name="connsiteX19" fmla="*/ 2897662 w 4189025"/>
                  <a:gd name="connsiteY19" fmla="*/ 1254099 h 6829430"/>
                  <a:gd name="connsiteX20" fmla="*/ 2189440 w 4189025"/>
                  <a:gd name="connsiteY20" fmla="*/ 18087 h 6829430"/>
                  <a:gd name="connsiteX21" fmla="*/ 1142066 w 4189025"/>
                  <a:gd name="connsiteY21" fmla="*/ 600881 h 6829430"/>
                  <a:gd name="connsiteX22" fmla="*/ 1363601 w 4189025"/>
                  <a:gd name="connsiteY22" fmla="*/ 1622970 h 6829430"/>
                  <a:gd name="connsiteX23" fmla="*/ 1479100 w 4189025"/>
                  <a:gd name="connsiteY23" fmla="*/ 1744692 h 6829430"/>
                  <a:gd name="connsiteX24" fmla="*/ 1620546 w 4189025"/>
                  <a:gd name="connsiteY24" fmla="*/ 1831598 h 6829430"/>
                  <a:gd name="connsiteX25" fmla="*/ 1596983 w 4189025"/>
                  <a:gd name="connsiteY25" fmla="*/ 1864626 h 6829430"/>
                  <a:gd name="connsiteX26" fmla="*/ 1595792 w 4189025"/>
                  <a:gd name="connsiteY26" fmla="*/ 1866215 h 6829430"/>
                  <a:gd name="connsiteX27" fmla="*/ 1575074 w 4189025"/>
                  <a:gd name="connsiteY27" fmla="*/ 1886204 h 6829430"/>
                  <a:gd name="connsiteX28" fmla="*/ 1398482 w 4189025"/>
                  <a:gd name="connsiteY28" fmla="*/ 1949414 h 6829430"/>
                  <a:gd name="connsiteX29" fmla="*/ 917686 w 4189025"/>
                  <a:gd name="connsiteY29" fmla="*/ 1996673 h 6829430"/>
                  <a:gd name="connsiteX30" fmla="*/ 835744 w 4189025"/>
                  <a:gd name="connsiteY30" fmla="*/ 2051411 h 6829430"/>
                  <a:gd name="connsiteX31" fmla="*/ 884261 w 4189025"/>
                  <a:gd name="connsiteY31" fmla="*/ 2288103 h 6829430"/>
                  <a:gd name="connsiteX32" fmla="*/ 919274 w 4189025"/>
                  <a:gd name="connsiteY32" fmla="*/ 2700989 h 6829430"/>
                  <a:gd name="connsiteX33" fmla="*/ 852953 w 4189025"/>
                  <a:gd name="connsiteY33" fmla="*/ 3044179 h 6829430"/>
                  <a:gd name="connsiteX34" fmla="*/ 697674 w 4189025"/>
                  <a:gd name="connsiteY34" fmla="*/ 3107853 h 6829430"/>
                  <a:gd name="connsiteX35" fmla="*/ 607392 w 4189025"/>
                  <a:gd name="connsiteY35" fmla="*/ 3076678 h 6829430"/>
                  <a:gd name="connsiteX36" fmla="*/ 462769 w 4189025"/>
                  <a:gd name="connsiteY36" fmla="*/ 2996126 h 6829430"/>
                  <a:gd name="connsiteX37" fmla="*/ 311925 w 4189025"/>
                  <a:gd name="connsiteY37" fmla="*/ 2960847 h 6829430"/>
                  <a:gd name="connsiteX38" fmla="*/ 2690 w 4189025"/>
                  <a:gd name="connsiteY38" fmla="*/ 3306817 h 6829430"/>
                  <a:gd name="connsiteX39" fmla="*/ 290678 w 4189025"/>
                  <a:gd name="connsiteY39" fmla="*/ 3678931 h 6829430"/>
                  <a:gd name="connsiteX40" fmla="*/ 305835 w 4189025"/>
                  <a:gd name="connsiteY40" fmla="*/ 3672841 h 6829430"/>
                  <a:gd name="connsiteX41" fmla="*/ 541667 w 4189025"/>
                  <a:gd name="connsiteY41" fmla="*/ 3617309 h 6829430"/>
                  <a:gd name="connsiteX42" fmla="*/ 675170 w 4189025"/>
                  <a:gd name="connsiteY42" fmla="*/ 3573028 h 6829430"/>
                  <a:gd name="connsiteX43" fmla="*/ 793449 w 4189025"/>
                  <a:gd name="connsiteY43" fmla="*/ 3588252 h 6829430"/>
                  <a:gd name="connsiteX44" fmla="*/ 911530 w 4189025"/>
                  <a:gd name="connsiteY44" fmla="*/ 3778677 h 6829430"/>
                  <a:gd name="connsiteX45" fmla="*/ 970571 w 4189025"/>
                  <a:gd name="connsiteY45" fmla="*/ 4504175 h 6829430"/>
                  <a:gd name="connsiteX46" fmla="*/ 952965 w 4189025"/>
                  <a:gd name="connsiteY46" fmla="*/ 5244564 h 6829430"/>
                  <a:gd name="connsiteX47" fmla="*/ 955745 w 4189025"/>
                  <a:gd name="connsiteY47" fmla="*/ 6479054 h 6829430"/>
                  <a:gd name="connsiteX48" fmla="*/ 954884 w 4189025"/>
                  <a:gd name="connsiteY48" fmla="*/ 6577807 h 6829430"/>
                  <a:gd name="connsiteX49" fmla="*/ 961966 w 4189025"/>
                  <a:gd name="connsiteY49" fmla="*/ 6706809 h 6829430"/>
                  <a:gd name="connsiteX50" fmla="*/ 969115 w 4189025"/>
                  <a:gd name="connsiteY50" fmla="*/ 6713825 h 6829430"/>
                  <a:gd name="connsiteX51" fmla="*/ 982750 w 4189025"/>
                  <a:gd name="connsiteY51" fmla="*/ 6734543 h 6829430"/>
                  <a:gd name="connsiteX52" fmla="*/ 1112149 w 4189025"/>
                  <a:gd name="connsiteY52" fmla="*/ 6776771 h 6829430"/>
                  <a:gd name="connsiteX53" fmla="*/ 1819378 w 4189025"/>
                  <a:gd name="connsiteY53" fmla="*/ 6772403 h 6829430"/>
                  <a:gd name="connsiteX54" fmla="*/ 1944011 w 4189025"/>
                  <a:gd name="connsiteY54" fmla="*/ 6733616 h 6829430"/>
                  <a:gd name="connsiteX55" fmla="*/ 2075132 w 4189025"/>
                  <a:gd name="connsiteY55" fmla="*/ 6530945 h 6829430"/>
                  <a:gd name="connsiteX56" fmla="*/ 2074470 w 4189025"/>
                  <a:gd name="connsiteY56" fmla="*/ 5362711 h 6829430"/>
                  <a:gd name="connsiteX57" fmla="*/ 2079500 w 4189025"/>
                  <a:gd name="connsiteY57" fmla="*/ 5266472 h 6829430"/>
                  <a:gd name="connsiteX58" fmla="*/ 2111271 w 4189025"/>
                  <a:gd name="connsiteY58" fmla="*/ 5207961 h 6829430"/>
                  <a:gd name="connsiteX59" fmla="*/ 2185138 w 4189025"/>
                  <a:gd name="connsiteY59" fmla="*/ 5229671 h 6829430"/>
                  <a:gd name="connsiteX60" fmla="*/ 2197118 w 4189025"/>
                  <a:gd name="connsiteY60" fmla="*/ 5331271 h 6829430"/>
                  <a:gd name="connsiteX61" fmla="*/ 2197250 w 4189025"/>
                  <a:gd name="connsiteY61" fmla="*/ 6482297 h 6829430"/>
                  <a:gd name="connsiteX62" fmla="*/ 2416534 w 4189025"/>
                  <a:gd name="connsiteY62" fmla="*/ 6753274 h 6829430"/>
                  <a:gd name="connsiteX63" fmla="*/ 3021567 w 4189025"/>
                  <a:gd name="connsiteY63" fmla="*/ 6803776 h 6829430"/>
                  <a:gd name="connsiteX64" fmla="*/ 3229069 w 4189025"/>
                  <a:gd name="connsiteY64" fmla="*/ 6741890 h 6829430"/>
                  <a:gd name="connsiteX65" fmla="*/ 3294133 w 4189025"/>
                  <a:gd name="connsiteY65" fmla="*/ 6642474 h 6829430"/>
                  <a:gd name="connsiteX66" fmla="*/ 3294266 w 4189025"/>
                  <a:gd name="connsiteY66" fmla="*/ 6590781 h 6829430"/>
                  <a:gd name="connsiteX67" fmla="*/ 3294133 w 4189025"/>
                  <a:gd name="connsiteY67" fmla="*/ 4215193 h 6829430"/>
                  <a:gd name="connsiteX68" fmla="*/ 3288838 w 4189025"/>
                  <a:gd name="connsiteY68" fmla="*/ 4036086 h 6829430"/>
                  <a:gd name="connsiteX69" fmla="*/ 3340333 w 4189025"/>
                  <a:gd name="connsiteY69" fmla="*/ 3747833 h 6829430"/>
                  <a:gd name="connsiteX70" fmla="*/ 3528177 w 4189025"/>
                  <a:gd name="connsiteY70" fmla="*/ 3643983 h 6829430"/>
                  <a:gd name="connsiteX71" fmla="*/ 3627527 w 4189025"/>
                  <a:gd name="connsiteY71" fmla="*/ 3670392 h 6829430"/>
                  <a:gd name="connsiteX72" fmla="*/ 3785586 w 4189025"/>
                  <a:gd name="connsiteY72" fmla="*/ 3728969 h 6829430"/>
                  <a:gd name="connsiteX73" fmla="*/ 4025521 w 4189025"/>
                  <a:gd name="connsiteY73" fmla="*/ 3666289 h 6829430"/>
                  <a:gd name="connsiteX74" fmla="*/ 4167562 w 4189025"/>
                  <a:gd name="connsiteY74" fmla="*/ 3429332 h 6829430"/>
                  <a:gd name="connsiteX75" fmla="*/ 4054181 w 4189025"/>
                  <a:gd name="connsiteY75" fmla="*/ 2982226 h 6829430"/>
                  <a:gd name="connsiteX76" fmla="*/ 970703 w 4189025"/>
                  <a:gd name="connsiteY76" fmla="*/ 3992335 h 6829430"/>
                  <a:gd name="connsiteX77" fmla="*/ 974476 w 4189025"/>
                  <a:gd name="connsiteY77" fmla="*/ 3998888 h 6829430"/>
                  <a:gd name="connsiteX78" fmla="*/ 970703 w 4189025"/>
                  <a:gd name="connsiteY78" fmla="*/ 3992335 h 682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189025" h="6829430">
                    <a:moveTo>
                      <a:pt x="4054181" y="2982226"/>
                    </a:moveTo>
                    <a:cubicBezTo>
                      <a:pt x="4013938" y="2938210"/>
                      <a:pt x="3958802" y="2912860"/>
                      <a:pt x="3898239" y="2929805"/>
                    </a:cubicBezTo>
                    <a:cubicBezTo>
                      <a:pt x="3857202" y="2941321"/>
                      <a:pt x="3816960" y="2959854"/>
                      <a:pt x="3779364" y="2982491"/>
                    </a:cubicBezTo>
                    <a:cubicBezTo>
                      <a:pt x="3719331" y="3018630"/>
                      <a:pt x="3659364" y="3055034"/>
                      <a:pt x="3593903" y="3081245"/>
                    </a:cubicBezTo>
                    <a:cubicBezTo>
                      <a:pt x="3548166" y="3099579"/>
                      <a:pt x="3499782" y="3102756"/>
                      <a:pt x="3456164" y="3084885"/>
                    </a:cubicBezTo>
                    <a:cubicBezTo>
                      <a:pt x="3413339" y="3067345"/>
                      <a:pt x="3387261" y="3026837"/>
                      <a:pt x="3368993" y="2983881"/>
                    </a:cubicBezTo>
                    <a:cubicBezTo>
                      <a:pt x="3315711" y="2858717"/>
                      <a:pt x="3300222" y="2725612"/>
                      <a:pt x="3303135" y="2592373"/>
                    </a:cubicBezTo>
                    <a:cubicBezTo>
                      <a:pt x="3304459" y="2531347"/>
                      <a:pt x="3303863" y="2468401"/>
                      <a:pt x="3318358" y="2406449"/>
                    </a:cubicBezTo>
                    <a:cubicBezTo>
                      <a:pt x="3333185" y="2343172"/>
                      <a:pt x="3339340" y="2277579"/>
                      <a:pt x="3353703" y="2213706"/>
                    </a:cubicBezTo>
                    <a:cubicBezTo>
                      <a:pt x="3372104" y="2131831"/>
                      <a:pt x="3396925" y="2051874"/>
                      <a:pt x="3421017" y="1971587"/>
                    </a:cubicBezTo>
                    <a:cubicBezTo>
                      <a:pt x="3424856" y="1958813"/>
                      <a:pt x="3430747" y="1943523"/>
                      <a:pt x="3427107" y="1930087"/>
                    </a:cubicBezTo>
                    <a:cubicBezTo>
                      <a:pt x="3425187" y="1922872"/>
                      <a:pt x="3421150" y="1917643"/>
                      <a:pt x="3414994" y="1913407"/>
                    </a:cubicBezTo>
                    <a:cubicBezTo>
                      <a:pt x="3401690" y="1904141"/>
                      <a:pt x="3382694" y="1900368"/>
                      <a:pt x="3367735" y="1894080"/>
                    </a:cubicBezTo>
                    <a:cubicBezTo>
                      <a:pt x="3319947" y="1873826"/>
                      <a:pt x="3276725" y="1854830"/>
                      <a:pt x="3224833" y="1846556"/>
                    </a:cubicBezTo>
                    <a:cubicBezTo>
                      <a:pt x="3175457" y="1838746"/>
                      <a:pt x="3125682" y="1835238"/>
                      <a:pt x="3075975" y="1830737"/>
                    </a:cubicBezTo>
                    <a:cubicBezTo>
                      <a:pt x="2906994" y="1815646"/>
                      <a:pt x="2750126" y="1856749"/>
                      <a:pt x="2586706" y="1888057"/>
                    </a:cubicBezTo>
                    <a:cubicBezTo>
                      <a:pt x="2550964" y="1894874"/>
                      <a:pt x="2514428" y="1902155"/>
                      <a:pt x="2480274" y="1880776"/>
                    </a:cubicBezTo>
                    <a:cubicBezTo>
                      <a:pt x="2453004" y="1865553"/>
                      <a:pt x="2442877" y="1831995"/>
                      <a:pt x="2406937" y="1821934"/>
                    </a:cubicBezTo>
                    <a:cubicBezTo>
                      <a:pt x="2448768" y="1799099"/>
                      <a:pt x="2466441" y="1762099"/>
                      <a:pt x="2501256" y="1739992"/>
                    </a:cubicBezTo>
                    <a:cubicBezTo>
                      <a:pt x="2686386" y="1622110"/>
                      <a:pt x="2817970" y="1458491"/>
                      <a:pt x="2897662" y="1254099"/>
                    </a:cubicBezTo>
                    <a:cubicBezTo>
                      <a:pt x="3098810" y="738355"/>
                      <a:pt x="2714914" y="129880"/>
                      <a:pt x="2189440" y="18087"/>
                    </a:cubicBezTo>
                    <a:cubicBezTo>
                      <a:pt x="1747364" y="-75967"/>
                      <a:pt x="1322497" y="208447"/>
                      <a:pt x="1142066" y="600881"/>
                    </a:cubicBezTo>
                    <a:cubicBezTo>
                      <a:pt x="978514" y="956646"/>
                      <a:pt x="1103412" y="1352390"/>
                      <a:pt x="1363601" y="1622970"/>
                    </a:cubicBezTo>
                    <a:cubicBezTo>
                      <a:pt x="1402321" y="1663279"/>
                      <a:pt x="1437600" y="1707163"/>
                      <a:pt x="1479100" y="1744692"/>
                    </a:cubicBezTo>
                    <a:cubicBezTo>
                      <a:pt x="1522851" y="1784273"/>
                      <a:pt x="1575273" y="1801085"/>
                      <a:pt x="1620546" y="1831598"/>
                    </a:cubicBezTo>
                    <a:cubicBezTo>
                      <a:pt x="1613663" y="1843048"/>
                      <a:pt x="1603469" y="1852778"/>
                      <a:pt x="1596983" y="1864626"/>
                    </a:cubicBezTo>
                    <a:cubicBezTo>
                      <a:pt x="1596983" y="1864626"/>
                      <a:pt x="1595792" y="1866215"/>
                      <a:pt x="1595792" y="1866215"/>
                    </a:cubicBezTo>
                    <a:cubicBezTo>
                      <a:pt x="1593144" y="1877334"/>
                      <a:pt x="1590827" y="1888719"/>
                      <a:pt x="1575074" y="1886204"/>
                    </a:cubicBezTo>
                    <a:cubicBezTo>
                      <a:pt x="1525764" y="1933860"/>
                      <a:pt x="1466723" y="1952988"/>
                      <a:pt x="1398482" y="1949414"/>
                    </a:cubicBezTo>
                    <a:cubicBezTo>
                      <a:pt x="1235922" y="1940942"/>
                      <a:pt x="1075811" y="1958349"/>
                      <a:pt x="917686" y="1996673"/>
                    </a:cubicBezTo>
                    <a:cubicBezTo>
                      <a:pt x="883400" y="2004946"/>
                      <a:pt x="851298" y="2015603"/>
                      <a:pt x="835744" y="2051411"/>
                    </a:cubicBezTo>
                    <a:cubicBezTo>
                      <a:pt x="852026" y="2130308"/>
                      <a:pt x="869368" y="2209007"/>
                      <a:pt x="884261" y="2288103"/>
                    </a:cubicBezTo>
                    <a:cubicBezTo>
                      <a:pt x="909942" y="2424055"/>
                      <a:pt x="921326" y="2562655"/>
                      <a:pt x="919274" y="2700989"/>
                    </a:cubicBezTo>
                    <a:cubicBezTo>
                      <a:pt x="917554" y="2816158"/>
                      <a:pt x="924702" y="2949132"/>
                      <a:pt x="852953" y="3044179"/>
                    </a:cubicBezTo>
                    <a:cubicBezTo>
                      <a:pt x="813769" y="3096071"/>
                      <a:pt x="762671" y="3117649"/>
                      <a:pt x="697674" y="3107853"/>
                    </a:cubicBezTo>
                    <a:cubicBezTo>
                      <a:pt x="665308" y="3102955"/>
                      <a:pt x="637111" y="3088525"/>
                      <a:pt x="607392" y="3076678"/>
                    </a:cubicBezTo>
                    <a:cubicBezTo>
                      <a:pt x="555500" y="3055961"/>
                      <a:pt x="512808" y="3019424"/>
                      <a:pt x="462769" y="2996126"/>
                    </a:cubicBezTo>
                    <a:cubicBezTo>
                      <a:pt x="415047" y="2973952"/>
                      <a:pt x="366266" y="2948801"/>
                      <a:pt x="311925" y="2960847"/>
                    </a:cubicBezTo>
                    <a:cubicBezTo>
                      <a:pt x="161676" y="2994074"/>
                      <a:pt x="25856" y="3156303"/>
                      <a:pt x="2690" y="3306817"/>
                    </a:cubicBezTo>
                    <a:cubicBezTo>
                      <a:pt x="-22991" y="3473613"/>
                      <a:pt x="139900" y="3638555"/>
                      <a:pt x="290678" y="3678931"/>
                    </a:cubicBezTo>
                    <a:cubicBezTo>
                      <a:pt x="294451" y="3673702"/>
                      <a:pt x="300011" y="3672643"/>
                      <a:pt x="305835" y="3672841"/>
                    </a:cubicBezTo>
                    <a:cubicBezTo>
                      <a:pt x="389697" y="3676548"/>
                      <a:pt x="465947" y="3648285"/>
                      <a:pt x="541667" y="3617309"/>
                    </a:cubicBezTo>
                    <a:cubicBezTo>
                      <a:pt x="585153" y="3599504"/>
                      <a:pt x="628176" y="3580309"/>
                      <a:pt x="675170" y="3573028"/>
                    </a:cubicBezTo>
                    <a:cubicBezTo>
                      <a:pt x="713890" y="3567005"/>
                      <a:pt x="751552" y="3569256"/>
                      <a:pt x="793449" y="3588252"/>
                    </a:cubicBezTo>
                    <a:cubicBezTo>
                      <a:pt x="852291" y="3614860"/>
                      <a:pt x="895777" y="3720762"/>
                      <a:pt x="911530" y="3778677"/>
                    </a:cubicBezTo>
                    <a:cubicBezTo>
                      <a:pt x="975403" y="4013913"/>
                      <a:pt x="986059" y="4261857"/>
                      <a:pt x="970571" y="4504175"/>
                    </a:cubicBezTo>
                    <a:cubicBezTo>
                      <a:pt x="954884" y="4749206"/>
                      <a:pt x="953163" y="4998738"/>
                      <a:pt x="952965" y="5244564"/>
                    </a:cubicBezTo>
                    <a:cubicBezTo>
                      <a:pt x="952634" y="5656060"/>
                      <a:pt x="958657" y="6067557"/>
                      <a:pt x="955745" y="6479054"/>
                    </a:cubicBezTo>
                    <a:cubicBezTo>
                      <a:pt x="955480" y="6511949"/>
                      <a:pt x="955215" y="6544911"/>
                      <a:pt x="954884" y="6577807"/>
                    </a:cubicBezTo>
                    <a:cubicBezTo>
                      <a:pt x="954421" y="6621028"/>
                      <a:pt x="955480" y="6664051"/>
                      <a:pt x="961966" y="6706809"/>
                    </a:cubicBezTo>
                    <a:cubicBezTo>
                      <a:pt x="969777" y="6703633"/>
                      <a:pt x="968453" y="6709722"/>
                      <a:pt x="969115" y="6713825"/>
                    </a:cubicBezTo>
                    <a:cubicBezTo>
                      <a:pt x="976263" y="6718988"/>
                      <a:pt x="986986" y="6721901"/>
                      <a:pt x="982750" y="6734543"/>
                    </a:cubicBezTo>
                    <a:cubicBezTo>
                      <a:pt x="1026699" y="6746059"/>
                      <a:pt x="1067273" y="6767108"/>
                      <a:pt x="1112149" y="6776771"/>
                    </a:cubicBezTo>
                    <a:cubicBezTo>
                      <a:pt x="1348377" y="6827670"/>
                      <a:pt x="1583944" y="6821117"/>
                      <a:pt x="1819378" y="6772403"/>
                    </a:cubicBezTo>
                    <a:cubicBezTo>
                      <a:pt x="1862136" y="6763533"/>
                      <a:pt x="1904232" y="6752215"/>
                      <a:pt x="1944011" y="6733616"/>
                    </a:cubicBezTo>
                    <a:cubicBezTo>
                      <a:pt x="2029925" y="6693505"/>
                      <a:pt x="2075529" y="6629765"/>
                      <a:pt x="2075132" y="6530945"/>
                    </a:cubicBezTo>
                    <a:cubicBezTo>
                      <a:pt x="2073411" y="6141556"/>
                      <a:pt x="2074205" y="5752100"/>
                      <a:pt x="2074470" y="5362711"/>
                    </a:cubicBezTo>
                    <a:cubicBezTo>
                      <a:pt x="2074470" y="5330609"/>
                      <a:pt x="2076985" y="5298508"/>
                      <a:pt x="2079500" y="5266472"/>
                    </a:cubicBezTo>
                    <a:cubicBezTo>
                      <a:pt x="2081353" y="5242710"/>
                      <a:pt x="2090752" y="5222059"/>
                      <a:pt x="2111271" y="5207961"/>
                    </a:cubicBezTo>
                    <a:cubicBezTo>
                      <a:pt x="2141387" y="5187244"/>
                      <a:pt x="2169981" y="5196511"/>
                      <a:pt x="2185138" y="5229671"/>
                    </a:cubicBezTo>
                    <a:cubicBezTo>
                      <a:pt x="2200295" y="5262633"/>
                      <a:pt x="2197118" y="5297118"/>
                      <a:pt x="2197118" y="5331271"/>
                    </a:cubicBezTo>
                    <a:cubicBezTo>
                      <a:pt x="2197449" y="5714969"/>
                      <a:pt x="2197449" y="6098599"/>
                      <a:pt x="2197250" y="6482297"/>
                    </a:cubicBezTo>
                    <a:cubicBezTo>
                      <a:pt x="2197184" y="6632016"/>
                      <a:pt x="2274824" y="6711774"/>
                      <a:pt x="2416534" y="6753274"/>
                    </a:cubicBezTo>
                    <a:cubicBezTo>
                      <a:pt x="2614770" y="6811388"/>
                      <a:pt x="2813403" y="6861691"/>
                      <a:pt x="3021567" y="6803776"/>
                    </a:cubicBezTo>
                    <a:cubicBezTo>
                      <a:pt x="3091132" y="6784449"/>
                      <a:pt x="3162285" y="6770814"/>
                      <a:pt x="3229069" y="6741890"/>
                    </a:cubicBezTo>
                    <a:cubicBezTo>
                      <a:pt x="3273019" y="6722893"/>
                      <a:pt x="3295126" y="6690593"/>
                      <a:pt x="3294133" y="6642474"/>
                    </a:cubicBezTo>
                    <a:cubicBezTo>
                      <a:pt x="3293736" y="6625265"/>
                      <a:pt x="3294266" y="6607989"/>
                      <a:pt x="3294266" y="6590781"/>
                    </a:cubicBezTo>
                    <a:cubicBezTo>
                      <a:pt x="3294199" y="5798896"/>
                      <a:pt x="3294067" y="5007078"/>
                      <a:pt x="3294133" y="4215193"/>
                    </a:cubicBezTo>
                    <a:cubicBezTo>
                      <a:pt x="3294133" y="4155425"/>
                      <a:pt x="3291419" y="4095789"/>
                      <a:pt x="3288838" y="4036086"/>
                    </a:cubicBezTo>
                    <a:cubicBezTo>
                      <a:pt x="3284536" y="3936538"/>
                      <a:pt x="3293538" y="3838512"/>
                      <a:pt x="3340333" y="3747833"/>
                    </a:cubicBezTo>
                    <a:cubicBezTo>
                      <a:pt x="3382032" y="3667083"/>
                      <a:pt x="3438293" y="3636636"/>
                      <a:pt x="3528177" y="3643983"/>
                    </a:cubicBezTo>
                    <a:cubicBezTo>
                      <a:pt x="3563059" y="3646829"/>
                      <a:pt x="3595359" y="3658081"/>
                      <a:pt x="3627527" y="3670392"/>
                    </a:cubicBezTo>
                    <a:cubicBezTo>
                      <a:pt x="3680015" y="3690448"/>
                      <a:pt x="3731443" y="3712952"/>
                      <a:pt x="3785586" y="3728969"/>
                    </a:cubicBezTo>
                    <a:cubicBezTo>
                      <a:pt x="3878846" y="3756504"/>
                      <a:pt x="3957479" y="3732808"/>
                      <a:pt x="4025521" y="3666289"/>
                    </a:cubicBezTo>
                    <a:cubicBezTo>
                      <a:pt x="4093629" y="3599769"/>
                      <a:pt x="4139498" y="3519217"/>
                      <a:pt x="4167562" y="3429332"/>
                    </a:cubicBezTo>
                    <a:cubicBezTo>
                      <a:pt x="4221109" y="3257704"/>
                      <a:pt x="4171203" y="3110037"/>
                      <a:pt x="4054181" y="2982226"/>
                    </a:cubicBezTo>
                    <a:close/>
                    <a:moveTo>
                      <a:pt x="970703" y="3992335"/>
                    </a:moveTo>
                    <a:cubicBezTo>
                      <a:pt x="972093" y="3994453"/>
                      <a:pt x="973351" y="3996637"/>
                      <a:pt x="974476" y="3998888"/>
                    </a:cubicBezTo>
                    <a:cubicBezTo>
                      <a:pt x="973417" y="3996637"/>
                      <a:pt x="972093" y="3994520"/>
                      <a:pt x="970703" y="3992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159">
                <a:extLst>
                  <a:ext uri="{FF2B5EF4-FFF2-40B4-BE49-F238E27FC236}">
                    <a16:creationId xmlns:a16="http://schemas.microsoft.com/office/drawing/2014/main" id="{DA1AA618-B9DF-4202-B7C4-FC76FF4B8038}"/>
                  </a:ext>
                </a:extLst>
              </p:cNvPr>
              <p:cNvSpPr/>
              <p:nvPr/>
            </p:nvSpPr>
            <p:spPr>
              <a:xfrm>
                <a:off x="961526" y="6710580"/>
                <a:ext cx="330" cy="463"/>
              </a:xfrm>
              <a:custGeom>
                <a:avLst/>
                <a:gdLst>
                  <a:gd name="connsiteX0" fmla="*/ 331 w 330"/>
                  <a:gd name="connsiteY0" fmla="*/ 463 h 463"/>
                  <a:gd name="connsiteX1" fmla="*/ 265 w 330"/>
                  <a:gd name="connsiteY1" fmla="*/ 0 h 463"/>
                  <a:gd name="connsiteX2" fmla="*/ 0 w 330"/>
                  <a:gd name="connsiteY2" fmla="*/ 66 h 463"/>
                  <a:gd name="connsiteX3" fmla="*/ 331 w 330"/>
                  <a:gd name="connsiteY3" fmla="*/ 463 h 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" h="463">
                    <a:moveTo>
                      <a:pt x="331" y="463"/>
                    </a:moveTo>
                    <a:cubicBezTo>
                      <a:pt x="331" y="331"/>
                      <a:pt x="265" y="133"/>
                      <a:pt x="265" y="0"/>
                    </a:cubicBezTo>
                    <a:cubicBezTo>
                      <a:pt x="199" y="66"/>
                      <a:pt x="132" y="66"/>
                      <a:pt x="0" y="66"/>
                    </a:cubicBezTo>
                    <a:lnTo>
                      <a:pt x="331" y="463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60">
                <a:extLst>
                  <a:ext uri="{FF2B5EF4-FFF2-40B4-BE49-F238E27FC236}">
                    <a16:creationId xmlns:a16="http://schemas.microsoft.com/office/drawing/2014/main" id="{72D8041A-DE93-4242-8A01-4F5D90A8A38D}"/>
                  </a:ext>
                </a:extLst>
              </p:cNvPr>
              <p:cNvSpPr/>
              <p:nvPr/>
            </p:nvSpPr>
            <p:spPr>
              <a:xfrm>
                <a:off x="982045" y="6738176"/>
                <a:ext cx="529" cy="469"/>
              </a:xfrm>
              <a:custGeom>
                <a:avLst/>
                <a:gdLst>
                  <a:gd name="connsiteX0" fmla="*/ 463 w 529"/>
                  <a:gd name="connsiteY0" fmla="*/ 469 h 469"/>
                  <a:gd name="connsiteX1" fmla="*/ 530 w 529"/>
                  <a:gd name="connsiteY1" fmla="*/ 138 h 469"/>
                  <a:gd name="connsiteX2" fmla="*/ 0 w 529"/>
                  <a:gd name="connsiteY2" fmla="*/ 6 h 469"/>
                  <a:gd name="connsiteX3" fmla="*/ 463 w 529"/>
                  <a:gd name="connsiteY3" fmla="*/ 469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" h="469">
                    <a:moveTo>
                      <a:pt x="463" y="469"/>
                    </a:moveTo>
                    <a:cubicBezTo>
                      <a:pt x="530" y="337"/>
                      <a:pt x="530" y="270"/>
                      <a:pt x="530" y="138"/>
                    </a:cubicBezTo>
                    <a:cubicBezTo>
                      <a:pt x="331" y="72"/>
                      <a:pt x="199" y="6"/>
                      <a:pt x="0" y="6"/>
                    </a:cubicBezTo>
                    <a:cubicBezTo>
                      <a:pt x="0" y="-61"/>
                      <a:pt x="463" y="469"/>
                      <a:pt x="463" y="469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Freeform: Shape 146">
              <a:extLst>
                <a:ext uri="{FF2B5EF4-FFF2-40B4-BE49-F238E27FC236}">
                  <a16:creationId xmlns:a16="http://schemas.microsoft.com/office/drawing/2014/main" id="{B24EA534-FE0F-4CD7-97EF-6D1320646268}"/>
                </a:ext>
              </a:extLst>
            </p:cNvPr>
            <p:cNvSpPr/>
            <p:nvPr/>
          </p:nvSpPr>
          <p:spPr>
            <a:xfrm>
              <a:off x="8569304" y="52160"/>
              <a:ext cx="3648263" cy="6801979"/>
            </a:xfrm>
            <a:custGeom>
              <a:avLst/>
              <a:gdLst>
                <a:gd name="connsiteX0" fmla="*/ 3531980 w 3649260"/>
                <a:gd name="connsiteY0" fmla="*/ 2838259 h 6801978"/>
                <a:gd name="connsiteX1" fmla="*/ 3416083 w 3649260"/>
                <a:gd name="connsiteY1" fmla="*/ 2762009 h 6801978"/>
                <a:gd name="connsiteX2" fmla="*/ 3197329 w 3649260"/>
                <a:gd name="connsiteY2" fmla="*/ 2823300 h 6801978"/>
                <a:gd name="connsiteX3" fmla="*/ 2983075 w 3649260"/>
                <a:gd name="connsiteY3" fmla="*/ 2937873 h 6801978"/>
                <a:gd name="connsiteX4" fmla="*/ 2846792 w 3649260"/>
                <a:gd name="connsiteY4" fmla="*/ 2932578 h 6801978"/>
                <a:gd name="connsiteX5" fmla="*/ 2766372 w 3649260"/>
                <a:gd name="connsiteY5" fmla="*/ 2845341 h 6801978"/>
                <a:gd name="connsiteX6" fmla="*/ 2692836 w 3649260"/>
                <a:gd name="connsiteY6" fmla="*/ 2507116 h 6801978"/>
                <a:gd name="connsiteX7" fmla="*/ 2794966 w 3649260"/>
                <a:gd name="connsiteY7" fmla="*/ 1947091 h 6801978"/>
                <a:gd name="connsiteX8" fmla="*/ 2807476 w 3649260"/>
                <a:gd name="connsiteY8" fmla="*/ 1893809 h 6801978"/>
                <a:gd name="connsiteX9" fmla="*/ 2714281 w 3649260"/>
                <a:gd name="connsiteY9" fmla="*/ 1918829 h 6801978"/>
                <a:gd name="connsiteX10" fmla="*/ 1902210 w 3649260"/>
                <a:gd name="connsiteY10" fmla="*/ 1968801 h 6801978"/>
                <a:gd name="connsiteX11" fmla="*/ 1728132 w 3649260"/>
                <a:gd name="connsiteY11" fmla="*/ 1887918 h 6801978"/>
                <a:gd name="connsiteX12" fmla="*/ 1753483 w 3649260"/>
                <a:gd name="connsiteY12" fmla="*/ 1879314 h 6801978"/>
                <a:gd name="connsiteX13" fmla="*/ 2350772 w 3649260"/>
                <a:gd name="connsiteY13" fmla="*/ 1408975 h 6801978"/>
                <a:gd name="connsiteX14" fmla="*/ 1416118 w 3649260"/>
                <a:gd name="connsiteY14" fmla="*/ 2328 h 6801978"/>
                <a:gd name="connsiteX15" fmla="*/ 561090 w 3649260"/>
                <a:gd name="connsiteY15" fmla="*/ 764295 h 6801978"/>
                <a:gd name="connsiteX16" fmla="*/ 549374 w 3649260"/>
                <a:gd name="connsiteY16" fmla="*/ 1048378 h 6801978"/>
                <a:gd name="connsiteX17" fmla="*/ 1097948 w 3649260"/>
                <a:gd name="connsiteY17" fmla="*/ 1823318 h 6801978"/>
                <a:gd name="connsiteX18" fmla="*/ 1100132 w 3649260"/>
                <a:gd name="connsiteY18" fmla="*/ 1857736 h 6801978"/>
                <a:gd name="connsiteX19" fmla="*/ 983177 w 3649260"/>
                <a:gd name="connsiteY19" fmla="*/ 1912805 h 6801978"/>
                <a:gd name="connsiteX20" fmla="*/ 522038 w 3649260"/>
                <a:gd name="connsiteY20" fmla="*/ 1922866 h 6801978"/>
                <a:gd name="connsiteX21" fmla="*/ 285611 w 3649260"/>
                <a:gd name="connsiteY21" fmla="*/ 1876997 h 6801978"/>
                <a:gd name="connsiteX22" fmla="*/ 245964 w 3649260"/>
                <a:gd name="connsiteY22" fmla="*/ 1890103 h 6801978"/>
                <a:gd name="connsiteX23" fmla="*/ 227232 w 3649260"/>
                <a:gd name="connsiteY23" fmla="*/ 1920086 h 6801978"/>
                <a:gd name="connsiteX24" fmla="*/ 222666 w 3649260"/>
                <a:gd name="connsiteY24" fmla="*/ 1936567 h 6801978"/>
                <a:gd name="connsiteX25" fmla="*/ 85522 w 3649260"/>
                <a:gd name="connsiteY25" fmla="*/ 2458666 h 6801978"/>
                <a:gd name="connsiteX26" fmla="*/ 129604 w 3649260"/>
                <a:gd name="connsiteY26" fmla="*/ 2816483 h 6801978"/>
                <a:gd name="connsiteX27" fmla="*/ 352330 w 3649260"/>
                <a:gd name="connsiteY27" fmla="*/ 2890681 h 6801978"/>
                <a:gd name="connsiteX28" fmla="*/ 489539 w 3649260"/>
                <a:gd name="connsiteY28" fmla="*/ 2811784 h 6801978"/>
                <a:gd name="connsiteX29" fmla="*/ 780572 w 3649260"/>
                <a:gd name="connsiteY29" fmla="*/ 2842363 h 6801978"/>
                <a:gd name="connsiteX30" fmla="*/ 962989 w 3649260"/>
                <a:gd name="connsiteY30" fmla="*/ 3064228 h 6801978"/>
                <a:gd name="connsiteX31" fmla="*/ 1006276 w 3649260"/>
                <a:gd name="connsiteY31" fmla="*/ 3210903 h 6801978"/>
                <a:gd name="connsiteX32" fmla="*/ 909045 w 3649260"/>
                <a:gd name="connsiteY32" fmla="*/ 3446072 h 6801978"/>
                <a:gd name="connsiteX33" fmla="*/ 499004 w 3649260"/>
                <a:gd name="connsiteY33" fmla="*/ 3570772 h 6801978"/>
                <a:gd name="connsiteX34" fmla="*/ 296003 w 3649260"/>
                <a:gd name="connsiteY34" fmla="*/ 3479034 h 6801978"/>
                <a:gd name="connsiteX35" fmla="*/ 88368 w 3649260"/>
                <a:gd name="connsiteY35" fmla="*/ 3550320 h 6801978"/>
                <a:gd name="connsiteX36" fmla="*/ 9736 w 3649260"/>
                <a:gd name="connsiteY36" fmla="*/ 3966847 h 6801978"/>
                <a:gd name="connsiteX37" fmla="*/ 3977 w 3649260"/>
                <a:gd name="connsiteY37" fmla="*/ 4039919 h 6801978"/>
                <a:gd name="connsiteX38" fmla="*/ 999 w 3649260"/>
                <a:gd name="connsiteY38" fmla="*/ 4072616 h 6801978"/>
                <a:gd name="connsiteX39" fmla="*/ 999 w 3649260"/>
                <a:gd name="connsiteY39" fmla="*/ 6596069 h 6801978"/>
                <a:gd name="connsiteX40" fmla="*/ 278727 w 3649260"/>
                <a:gd name="connsiteY40" fmla="*/ 6781730 h 6801978"/>
                <a:gd name="connsiteX41" fmla="*/ 883363 w 3649260"/>
                <a:gd name="connsiteY41" fmla="*/ 6766969 h 6801978"/>
                <a:gd name="connsiteX42" fmla="*/ 1139117 w 3649260"/>
                <a:gd name="connsiteY42" fmla="*/ 6689396 h 6801978"/>
                <a:gd name="connsiteX43" fmla="*/ 1242769 w 3649260"/>
                <a:gd name="connsiteY43" fmla="*/ 6520746 h 6801978"/>
                <a:gd name="connsiteX44" fmla="*/ 1242041 w 3649260"/>
                <a:gd name="connsiteY44" fmla="*/ 5300752 h 6801978"/>
                <a:gd name="connsiteX45" fmla="*/ 1242571 w 3649260"/>
                <a:gd name="connsiteY45" fmla="*/ 5235357 h 6801978"/>
                <a:gd name="connsiteX46" fmla="*/ 1282284 w 3649260"/>
                <a:gd name="connsiteY46" fmla="*/ 5163278 h 6801978"/>
                <a:gd name="connsiteX47" fmla="*/ 1376669 w 3649260"/>
                <a:gd name="connsiteY47" fmla="*/ 5185451 h 6801978"/>
                <a:gd name="connsiteX48" fmla="*/ 1386333 w 3649260"/>
                <a:gd name="connsiteY48" fmla="*/ 5211993 h 6801978"/>
                <a:gd name="connsiteX49" fmla="*/ 1387657 w 3649260"/>
                <a:gd name="connsiteY49" fmla="*/ 5347813 h 6801978"/>
                <a:gd name="connsiteX50" fmla="*/ 1387591 w 3649260"/>
                <a:gd name="connsiteY50" fmla="*/ 5495281 h 6801978"/>
                <a:gd name="connsiteX51" fmla="*/ 1384678 w 3649260"/>
                <a:gd name="connsiteY51" fmla="*/ 5802861 h 6801978"/>
                <a:gd name="connsiteX52" fmla="*/ 1384678 w 3649260"/>
                <a:gd name="connsiteY52" fmla="*/ 5815173 h 6801978"/>
                <a:gd name="connsiteX53" fmla="*/ 1383421 w 3649260"/>
                <a:gd name="connsiteY53" fmla="*/ 6434701 h 6801978"/>
                <a:gd name="connsiteX54" fmla="*/ 1383222 w 3649260"/>
                <a:gd name="connsiteY54" fmla="*/ 6518364 h 6801978"/>
                <a:gd name="connsiteX55" fmla="*/ 1392952 w 3649260"/>
                <a:gd name="connsiteY55" fmla="*/ 6610300 h 6801978"/>
                <a:gd name="connsiteX56" fmla="*/ 1453780 w 3649260"/>
                <a:gd name="connsiteY56" fmla="*/ 6683306 h 6801978"/>
                <a:gd name="connsiteX57" fmla="*/ 2621154 w 3649260"/>
                <a:gd name="connsiteY57" fmla="*/ 6681718 h 6801978"/>
                <a:gd name="connsiteX58" fmla="*/ 2660205 w 3649260"/>
                <a:gd name="connsiteY58" fmla="*/ 6617448 h 6801978"/>
                <a:gd name="connsiteX59" fmla="*/ 2659675 w 3649260"/>
                <a:gd name="connsiteY59" fmla="*/ 5052146 h 6801978"/>
                <a:gd name="connsiteX60" fmla="*/ 2648556 w 3649260"/>
                <a:gd name="connsiteY60" fmla="*/ 3999478 h 6801978"/>
                <a:gd name="connsiteX61" fmla="*/ 2646371 w 3649260"/>
                <a:gd name="connsiteY61" fmla="*/ 3844993 h 6801978"/>
                <a:gd name="connsiteX62" fmla="*/ 2704485 w 3649260"/>
                <a:gd name="connsiteY62" fmla="*/ 3650331 h 6801978"/>
                <a:gd name="connsiteX63" fmla="*/ 3015044 w 3649260"/>
                <a:gd name="connsiteY63" fmla="*/ 3499818 h 6801978"/>
                <a:gd name="connsiteX64" fmla="*/ 3214934 w 3649260"/>
                <a:gd name="connsiteY64" fmla="*/ 3552107 h 6801978"/>
                <a:gd name="connsiteX65" fmla="*/ 3561368 w 3649260"/>
                <a:gd name="connsiteY65" fmla="*/ 3411323 h 6801978"/>
                <a:gd name="connsiteX66" fmla="*/ 3531980 w 3649260"/>
                <a:gd name="connsiteY66" fmla="*/ 2838259 h 6801978"/>
                <a:gd name="connsiteX0" fmla="*/ 3531544 w 3648824"/>
                <a:gd name="connsiteY0" fmla="*/ 2838259 h 6801978"/>
                <a:gd name="connsiteX1" fmla="*/ 3415647 w 3648824"/>
                <a:gd name="connsiteY1" fmla="*/ 2762009 h 6801978"/>
                <a:gd name="connsiteX2" fmla="*/ 3196893 w 3648824"/>
                <a:gd name="connsiteY2" fmla="*/ 2823300 h 6801978"/>
                <a:gd name="connsiteX3" fmla="*/ 2982639 w 3648824"/>
                <a:gd name="connsiteY3" fmla="*/ 2937873 h 6801978"/>
                <a:gd name="connsiteX4" fmla="*/ 2846356 w 3648824"/>
                <a:gd name="connsiteY4" fmla="*/ 2932578 h 6801978"/>
                <a:gd name="connsiteX5" fmla="*/ 2765936 w 3648824"/>
                <a:gd name="connsiteY5" fmla="*/ 2845341 h 6801978"/>
                <a:gd name="connsiteX6" fmla="*/ 2692400 w 3648824"/>
                <a:gd name="connsiteY6" fmla="*/ 2507116 h 6801978"/>
                <a:gd name="connsiteX7" fmla="*/ 2794530 w 3648824"/>
                <a:gd name="connsiteY7" fmla="*/ 1947091 h 6801978"/>
                <a:gd name="connsiteX8" fmla="*/ 2807040 w 3648824"/>
                <a:gd name="connsiteY8" fmla="*/ 1893809 h 6801978"/>
                <a:gd name="connsiteX9" fmla="*/ 2713845 w 3648824"/>
                <a:gd name="connsiteY9" fmla="*/ 1918829 h 6801978"/>
                <a:gd name="connsiteX10" fmla="*/ 1901774 w 3648824"/>
                <a:gd name="connsiteY10" fmla="*/ 1968801 h 6801978"/>
                <a:gd name="connsiteX11" fmla="*/ 1727696 w 3648824"/>
                <a:gd name="connsiteY11" fmla="*/ 1887918 h 6801978"/>
                <a:gd name="connsiteX12" fmla="*/ 1753047 w 3648824"/>
                <a:gd name="connsiteY12" fmla="*/ 1879314 h 6801978"/>
                <a:gd name="connsiteX13" fmla="*/ 2350336 w 3648824"/>
                <a:gd name="connsiteY13" fmla="*/ 1408975 h 6801978"/>
                <a:gd name="connsiteX14" fmla="*/ 1415682 w 3648824"/>
                <a:gd name="connsiteY14" fmla="*/ 2328 h 6801978"/>
                <a:gd name="connsiteX15" fmla="*/ 560654 w 3648824"/>
                <a:gd name="connsiteY15" fmla="*/ 764295 h 6801978"/>
                <a:gd name="connsiteX16" fmla="*/ 548938 w 3648824"/>
                <a:gd name="connsiteY16" fmla="*/ 1048378 h 6801978"/>
                <a:gd name="connsiteX17" fmla="*/ 1097512 w 3648824"/>
                <a:gd name="connsiteY17" fmla="*/ 1823318 h 6801978"/>
                <a:gd name="connsiteX18" fmla="*/ 1099696 w 3648824"/>
                <a:gd name="connsiteY18" fmla="*/ 1857736 h 6801978"/>
                <a:gd name="connsiteX19" fmla="*/ 982741 w 3648824"/>
                <a:gd name="connsiteY19" fmla="*/ 1912805 h 6801978"/>
                <a:gd name="connsiteX20" fmla="*/ 521602 w 3648824"/>
                <a:gd name="connsiteY20" fmla="*/ 1922866 h 6801978"/>
                <a:gd name="connsiteX21" fmla="*/ 285175 w 3648824"/>
                <a:gd name="connsiteY21" fmla="*/ 1876997 h 6801978"/>
                <a:gd name="connsiteX22" fmla="*/ 245528 w 3648824"/>
                <a:gd name="connsiteY22" fmla="*/ 1890103 h 6801978"/>
                <a:gd name="connsiteX23" fmla="*/ 226796 w 3648824"/>
                <a:gd name="connsiteY23" fmla="*/ 1920086 h 6801978"/>
                <a:gd name="connsiteX24" fmla="*/ 222230 w 3648824"/>
                <a:gd name="connsiteY24" fmla="*/ 1936567 h 6801978"/>
                <a:gd name="connsiteX25" fmla="*/ 85086 w 3648824"/>
                <a:gd name="connsiteY25" fmla="*/ 2458666 h 6801978"/>
                <a:gd name="connsiteX26" fmla="*/ 129168 w 3648824"/>
                <a:gd name="connsiteY26" fmla="*/ 2816483 h 6801978"/>
                <a:gd name="connsiteX27" fmla="*/ 351894 w 3648824"/>
                <a:gd name="connsiteY27" fmla="*/ 2890681 h 6801978"/>
                <a:gd name="connsiteX28" fmla="*/ 489103 w 3648824"/>
                <a:gd name="connsiteY28" fmla="*/ 2811784 h 6801978"/>
                <a:gd name="connsiteX29" fmla="*/ 780136 w 3648824"/>
                <a:gd name="connsiteY29" fmla="*/ 2842363 h 6801978"/>
                <a:gd name="connsiteX30" fmla="*/ 962553 w 3648824"/>
                <a:gd name="connsiteY30" fmla="*/ 3064228 h 6801978"/>
                <a:gd name="connsiteX31" fmla="*/ 1005840 w 3648824"/>
                <a:gd name="connsiteY31" fmla="*/ 3210903 h 6801978"/>
                <a:gd name="connsiteX32" fmla="*/ 908609 w 3648824"/>
                <a:gd name="connsiteY32" fmla="*/ 3446072 h 6801978"/>
                <a:gd name="connsiteX33" fmla="*/ 498568 w 3648824"/>
                <a:gd name="connsiteY33" fmla="*/ 3570772 h 6801978"/>
                <a:gd name="connsiteX34" fmla="*/ 295567 w 3648824"/>
                <a:gd name="connsiteY34" fmla="*/ 3479034 h 6801978"/>
                <a:gd name="connsiteX35" fmla="*/ 87932 w 3648824"/>
                <a:gd name="connsiteY35" fmla="*/ 3550320 h 6801978"/>
                <a:gd name="connsiteX36" fmla="*/ 9300 w 3648824"/>
                <a:gd name="connsiteY36" fmla="*/ 3966847 h 6801978"/>
                <a:gd name="connsiteX37" fmla="*/ 563 w 3648824"/>
                <a:gd name="connsiteY37" fmla="*/ 4072616 h 6801978"/>
                <a:gd name="connsiteX38" fmla="*/ 563 w 3648824"/>
                <a:gd name="connsiteY38" fmla="*/ 6596069 h 6801978"/>
                <a:gd name="connsiteX39" fmla="*/ 278291 w 3648824"/>
                <a:gd name="connsiteY39" fmla="*/ 6781730 h 6801978"/>
                <a:gd name="connsiteX40" fmla="*/ 882927 w 3648824"/>
                <a:gd name="connsiteY40" fmla="*/ 6766969 h 6801978"/>
                <a:gd name="connsiteX41" fmla="*/ 1138681 w 3648824"/>
                <a:gd name="connsiteY41" fmla="*/ 6689396 h 6801978"/>
                <a:gd name="connsiteX42" fmla="*/ 1242333 w 3648824"/>
                <a:gd name="connsiteY42" fmla="*/ 6520746 h 6801978"/>
                <a:gd name="connsiteX43" fmla="*/ 1241605 w 3648824"/>
                <a:gd name="connsiteY43" fmla="*/ 5300752 h 6801978"/>
                <a:gd name="connsiteX44" fmla="*/ 1242135 w 3648824"/>
                <a:gd name="connsiteY44" fmla="*/ 5235357 h 6801978"/>
                <a:gd name="connsiteX45" fmla="*/ 1281848 w 3648824"/>
                <a:gd name="connsiteY45" fmla="*/ 5163278 h 6801978"/>
                <a:gd name="connsiteX46" fmla="*/ 1376233 w 3648824"/>
                <a:gd name="connsiteY46" fmla="*/ 5185451 h 6801978"/>
                <a:gd name="connsiteX47" fmla="*/ 1385897 w 3648824"/>
                <a:gd name="connsiteY47" fmla="*/ 5211993 h 6801978"/>
                <a:gd name="connsiteX48" fmla="*/ 1387221 w 3648824"/>
                <a:gd name="connsiteY48" fmla="*/ 5347813 h 6801978"/>
                <a:gd name="connsiteX49" fmla="*/ 1387155 w 3648824"/>
                <a:gd name="connsiteY49" fmla="*/ 5495281 h 6801978"/>
                <a:gd name="connsiteX50" fmla="*/ 1384242 w 3648824"/>
                <a:gd name="connsiteY50" fmla="*/ 5802861 h 6801978"/>
                <a:gd name="connsiteX51" fmla="*/ 1384242 w 3648824"/>
                <a:gd name="connsiteY51" fmla="*/ 5815173 h 6801978"/>
                <a:gd name="connsiteX52" fmla="*/ 1382985 w 3648824"/>
                <a:gd name="connsiteY52" fmla="*/ 6434701 h 6801978"/>
                <a:gd name="connsiteX53" fmla="*/ 1382786 w 3648824"/>
                <a:gd name="connsiteY53" fmla="*/ 6518364 h 6801978"/>
                <a:gd name="connsiteX54" fmla="*/ 1392516 w 3648824"/>
                <a:gd name="connsiteY54" fmla="*/ 6610300 h 6801978"/>
                <a:gd name="connsiteX55" fmla="*/ 1453344 w 3648824"/>
                <a:gd name="connsiteY55" fmla="*/ 6683306 h 6801978"/>
                <a:gd name="connsiteX56" fmla="*/ 2620718 w 3648824"/>
                <a:gd name="connsiteY56" fmla="*/ 6681718 h 6801978"/>
                <a:gd name="connsiteX57" fmla="*/ 2659769 w 3648824"/>
                <a:gd name="connsiteY57" fmla="*/ 6617448 h 6801978"/>
                <a:gd name="connsiteX58" fmla="*/ 2659239 w 3648824"/>
                <a:gd name="connsiteY58" fmla="*/ 5052146 h 6801978"/>
                <a:gd name="connsiteX59" fmla="*/ 2648120 w 3648824"/>
                <a:gd name="connsiteY59" fmla="*/ 3999478 h 6801978"/>
                <a:gd name="connsiteX60" fmla="*/ 2645935 w 3648824"/>
                <a:gd name="connsiteY60" fmla="*/ 3844993 h 6801978"/>
                <a:gd name="connsiteX61" fmla="*/ 2704049 w 3648824"/>
                <a:gd name="connsiteY61" fmla="*/ 3650331 h 6801978"/>
                <a:gd name="connsiteX62" fmla="*/ 3014608 w 3648824"/>
                <a:gd name="connsiteY62" fmla="*/ 3499818 h 6801978"/>
                <a:gd name="connsiteX63" fmla="*/ 3214498 w 3648824"/>
                <a:gd name="connsiteY63" fmla="*/ 3552107 h 6801978"/>
                <a:gd name="connsiteX64" fmla="*/ 3560932 w 3648824"/>
                <a:gd name="connsiteY64" fmla="*/ 3411323 h 6801978"/>
                <a:gd name="connsiteX65" fmla="*/ 3531544 w 3648824"/>
                <a:gd name="connsiteY65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3682 w 3648264"/>
                <a:gd name="connsiteY50" fmla="*/ 5815173 h 6801978"/>
                <a:gd name="connsiteX51" fmla="*/ 1382425 w 3648264"/>
                <a:gd name="connsiteY51" fmla="*/ 6434701 h 6801978"/>
                <a:gd name="connsiteX52" fmla="*/ 1382226 w 3648264"/>
                <a:gd name="connsiteY52" fmla="*/ 6518364 h 6801978"/>
                <a:gd name="connsiteX53" fmla="*/ 1391956 w 3648264"/>
                <a:gd name="connsiteY53" fmla="*/ 6610300 h 6801978"/>
                <a:gd name="connsiteX54" fmla="*/ 1452784 w 3648264"/>
                <a:gd name="connsiteY54" fmla="*/ 6683306 h 6801978"/>
                <a:gd name="connsiteX55" fmla="*/ 2620158 w 3648264"/>
                <a:gd name="connsiteY55" fmla="*/ 6681718 h 6801978"/>
                <a:gd name="connsiteX56" fmla="*/ 2659209 w 3648264"/>
                <a:gd name="connsiteY56" fmla="*/ 6617448 h 6801978"/>
                <a:gd name="connsiteX57" fmla="*/ 2658679 w 3648264"/>
                <a:gd name="connsiteY57" fmla="*/ 5052146 h 6801978"/>
                <a:gd name="connsiteX58" fmla="*/ 2647560 w 3648264"/>
                <a:gd name="connsiteY58" fmla="*/ 3999478 h 6801978"/>
                <a:gd name="connsiteX59" fmla="*/ 2645375 w 3648264"/>
                <a:gd name="connsiteY59" fmla="*/ 3844993 h 6801978"/>
                <a:gd name="connsiteX60" fmla="*/ 2703489 w 3648264"/>
                <a:gd name="connsiteY60" fmla="*/ 3650331 h 6801978"/>
                <a:gd name="connsiteX61" fmla="*/ 3014048 w 3648264"/>
                <a:gd name="connsiteY61" fmla="*/ 3499818 h 6801978"/>
                <a:gd name="connsiteX62" fmla="*/ 3213938 w 3648264"/>
                <a:gd name="connsiteY62" fmla="*/ 3552107 h 6801978"/>
                <a:gd name="connsiteX63" fmla="*/ 3560372 w 3648264"/>
                <a:gd name="connsiteY63" fmla="*/ 3411323 h 6801978"/>
                <a:gd name="connsiteX64" fmla="*/ 3530984 w 3648264"/>
                <a:gd name="connsiteY64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2425 w 3648264"/>
                <a:gd name="connsiteY50" fmla="*/ 6434701 h 6801978"/>
                <a:gd name="connsiteX51" fmla="*/ 1382226 w 3648264"/>
                <a:gd name="connsiteY51" fmla="*/ 6518364 h 6801978"/>
                <a:gd name="connsiteX52" fmla="*/ 1391956 w 3648264"/>
                <a:gd name="connsiteY52" fmla="*/ 6610300 h 6801978"/>
                <a:gd name="connsiteX53" fmla="*/ 1452784 w 3648264"/>
                <a:gd name="connsiteY53" fmla="*/ 6683306 h 6801978"/>
                <a:gd name="connsiteX54" fmla="*/ 2620158 w 3648264"/>
                <a:gd name="connsiteY54" fmla="*/ 6681718 h 6801978"/>
                <a:gd name="connsiteX55" fmla="*/ 2659209 w 3648264"/>
                <a:gd name="connsiteY55" fmla="*/ 6617448 h 6801978"/>
                <a:gd name="connsiteX56" fmla="*/ 2658679 w 3648264"/>
                <a:gd name="connsiteY56" fmla="*/ 5052146 h 6801978"/>
                <a:gd name="connsiteX57" fmla="*/ 2647560 w 3648264"/>
                <a:gd name="connsiteY57" fmla="*/ 3999478 h 6801978"/>
                <a:gd name="connsiteX58" fmla="*/ 2645375 w 3648264"/>
                <a:gd name="connsiteY58" fmla="*/ 3844993 h 6801978"/>
                <a:gd name="connsiteX59" fmla="*/ 2703489 w 3648264"/>
                <a:gd name="connsiteY59" fmla="*/ 3650331 h 6801978"/>
                <a:gd name="connsiteX60" fmla="*/ 3014048 w 3648264"/>
                <a:gd name="connsiteY60" fmla="*/ 3499818 h 6801978"/>
                <a:gd name="connsiteX61" fmla="*/ 3213938 w 3648264"/>
                <a:gd name="connsiteY61" fmla="*/ 3552107 h 6801978"/>
                <a:gd name="connsiteX62" fmla="*/ 3560372 w 3648264"/>
                <a:gd name="connsiteY62" fmla="*/ 3411323 h 6801978"/>
                <a:gd name="connsiteX63" fmla="*/ 3530984 w 3648264"/>
                <a:gd name="connsiteY63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2425 w 3648264"/>
                <a:gd name="connsiteY49" fmla="*/ 6434701 h 6801978"/>
                <a:gd name="connsiteX50" fmla="*/ 1382226 w 3648264"/>
                <a:gd name="connsiteY50" fmla="*/ 6518364 h 6801978"/>
                <a:gd name="connsiteX51" fmla="*/ 1391956 w 3648264"/>
                <a:gd name="connsiteY51" fmla="*/ 6610300 h 6801978"/>
                <a:gd name="connsiteX52" fmla="*/ 1452784 w 3648264"/>
                <a:gd name="connsiteY52" fmla="*/ 6683306 h 6801978"/>
                <a:gd name="connsiteX53" fmla="*/ 2620158 w 3648264"/>
                <a:gd name="connsiteY53" fmla="*/ 6681718 h 6801978"/>
                <a:gd name="connsiteX54" fmla="*/ 2659209 w 3648264"/>
                <a:gd name="connsiteY54" fmla="*/ 6617448 h 6801978"/>
                <a:gd name="connsiteX55" fmla="*/ 2658679 w 3648264"/>
                <a:gd name="connsiteY55" fmla="*/ 5052146 h 6801978"/>
                <a:gd name="connsiteX56" fmla="*/ 2647560 w 3648264"/>
                <a:gd name="connsiteY56" fmla="*/ 3999478 h 6801978"/>
                <a:gd name="connsiteX57" fmla="*/ 2645375 w 3648264"/>
                <a:gd name="connsiteY57" fmla="*/ 3844993 h 6801978"/>
                <a:gd name="connsiteX58" fmla="*/ 2703489 w 3648264"/>
                <a:gd name="connsiteY58" fmla="*/ 3650331 h 6801978"/>
                <a:gd name="connsiteX59" fmla="*/ 3014048 w 3648264"/>
                <a:gd name="connsiteY59" fmla="*/ 3499818 h 6801978"/>
                <a:gd name="connsiteX60" fmla="*/ 3213938 w 3648264"/>
                <a:gd name="connsiteY60" fmla="*/ 3552107 h 6801978"/>
                <a:gd name="connsiteX61" fmla="*/ 3560372 w 3648264"/>
                <a:gd name="connsiteY61" fmla="*/ 3411323 h 6801978"/>
                <a:gd name="connsiteX62" fmla="*/ 3530984 w 3648264"/>
                <a:gd name="connsiteY62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425 w 3648264"/>
                <a:gd name="connsiteY48" fmla="*/ 6434701 h 6801978"/>
                <a:gd name="connsiteX49" fmla="*/ 1382226 w 3648264"/>
                <a:gd name="connsiteY49" fmla="*/ 6518364 h 6801978"/>
                <a:gd name="connsiteX50" fmla="*/ 1391956 w 3648264"/>
                <a:gd name="connsiteY50" fmla="*/ 6610300 h 6801978"/>
                <a:gd name="connsiteX51" fmla="*/ 1452784 w 3648264"/>
                <a:gd name="connsiteY51" fmla="*/ 6683306 h 6801978"/>
                <a:gd name="connsiteX52" fmla="*/ 2620158 w 3648264"/>
                <a:gd name="connsiteY52" fmla="*/ 6681718 h 6801978"/>
                <a:gd name="connsiteX53" fmla="*/ 2659209 w 3648264"/>
                <a:gd name="connsiteY53" fmla="*/ 6617448 h 6801978"/>
                <a:gd name="connsiteX54" fmla="*/ 2658679 w 3648264"/>
                <a:gd name="connsiteY54" fmla="*/ 5052146 h 6801978"/>
                <a:gd name="connsiteX55" fmla="*/ 2647560 w 3648264"/>
                <a:gd name="connsiteY55" fmla="*/ 3999478 h 6801978"/>
                <a:gd name="connsiteX56" fmla="*/ 2645375 w 3648264"/>
                <a:gd name="connsiteY56" fmla="*/ 3844993 h 6801978"/>
                <a:gd name="connsiteX57" fmla="*/ 2703489 w 3648264"/>
                <a:gd name="connsiteY57" fmla="*/ 3650331 h 6801978"/>
                <a:gd name="connsiteX58" fmla="*/ 3014048 w 3648264"/>
                <a:gd name="connsiteY58" fmla="*/ 3499818 h 6801978"/>
                <a:gd name="connsiteX59" fmla="*/ 3213938 w 3648264"/>
                <a:gd name="connsiteY59" fmla="*/ 3552107 h 6801978"/>
                <a:gd name="connsiteX60" fmla="*/ 3560372 w 3648264"/>
                <a:gd name="connsiteY60" fmla="*/ 3411323 h 6801978"/>
                <a:gd name="connsiteX61" fmla="*/ 3530984 w 3648264"/>
                <a:gd name="connsiteY61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58679 w 3648264"/>
                <a:gd name="connsiteY53" fmla="*/ 5052146 h 6801978"/>
                <a:gd name="connsiteX54" fmla="*/ 2647560 w 3648264"/>
                <a:gd name="connsiteY54" fmla="*/ 3999478 h 6801978"/>
                <a:gd name="connsiteX55" fmla="*/ 2645375 w 3648264"/>
                <a:gd name="connsiteY55" fmla="*/ 3844993 h 6801978"/>
                <a:gd name="connsiteX56" fmla="*/ 2703489 w 3648264"/>
                <a:gd name="connsiteY56" fmla="*/ 3650331 h 6801978"/>
                <a:gd name="connsiteX57" fmla="*/ 3014048 w 3648264"/>
                <a:gd name="connsiteY57" fmla="*/ 3499818 h 6801978"/>
                <a:gd name="connsiteX58" fmla="*/ 3213938 w 3648264"/>
                <a:gd name="connsiteY58" fmla="*/ 3552107 h 6801978"/>
                <a:gd name="connsiteX59" fmla="*/ 3560372 w 3648264"/>
                <a:gd name="connsiteY59" fmla="*/ 3411323 h 6801978"/>
                <a:gd name="connsiteX60" fmla="*/ 3530984 w 3648264"/>
                <a:gd name="connsiteY60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47560 w 3648264"/>
                <a:gd name="connsiteY53" fmla="*/ 3999478 h 6801978"/>
                <a:gd name="connsiteX54" fmla="*/ 2645375 w 3648264"/>
                <a:gd name="connsiteY54" fmla="*/ 3844993 h 6801978"/>
                <a:gd name="connsiteX55" fmla="*/ 2703489 w 3648264"/>
                <a:gd name="connsiteY55" fmla="*/ 3650331 h 6801978"/>
                <a:gd name="connsiteX56" fmla="*/ 3014048 w 3648264"/>
                <a:gd name="connsiteY56" fmla="*/ 3499818 h 6801978"/>
                <a:gd name="connsiteX57" fmla="*/ 3213938 w 3648264"/>
                <a:gd name="connsiteY57" fmla="*/ 3552107 h 6801978"/>
                <a:gd name="connsiteX58" fmla="*/ 3560372 w 3648264"/>
                <a:gd name="connsiteY58" fmla="*/ 3411323 h 6801978"/>
                <a:gd name="connsiteX59" fmla="*/ 3530984 w 3648264"/>
                <a:gd name="connsiteY59" fmla="*/ 2838259 h 68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48264" h="6801978">
                  <a:moveTo>
                    <a:pt x="3530984" y="2838259"/>
                  </a:moveTo>
                  <a:cubicBezTo>
                    <a:pt x="3501265" y="2801524"/>
                    <a:pt x="3463471" y="2772798"/>
                    <a:pt x="3415087" y="2762009"/>
                  </a:cubicBezTo>
                  <a:cubicBezTo>
                    <a:pt x="3331226" y="2743344"/>
                    <a:pt x="3262058" y="2781204"/>
                    <a:pt x="3196333" y="2823300"/>
                  </a:cubicBezTo>
                  <a:cubicBezTo>
                    <a:pt x="3127760" y="2867316"/>
                    <a:pt x="3060314" y="2912126"/>
                    <a:pt x="2982079" y="2937873"/>
                  </a:cubicBezTo>
                  <a:cubicBezTo>
                    <a:pt x="2935614" y="2953163"/>
                    <a:pt x="2887362" y="2956340"/>
                    <a:pt x="2845796" y="2932578"/>
                  </a:cubicBezTo>
                  <a:cubicBezTo>
                    <a:pt x="2811973" y="2913251"/>
                    <a:pt x="2786292" y="2880289"/>
                    <a:pt x="2765376" y="2845341"/>
                  </a:cubicBezTo>
                  <a:cubicBezTo>
                    <a:pt x="2702695" y="2740697"/>
                    <a:pt x="2687207" y="2624998"/>
                    <a:pt x="2691840" y="2507116"/>
                  </a:cubicBezTo>
                  <a:cubicBezTo>
                    <a:pt x="2699320" y="2316029"/>
                    <a:pt x="2732216" y="2128714"/>
                    <a:pt x="2793970" y="1947091"/>
                  </a:cubicBezTo>
                  <a:cubicBezTo>
                    <a:pt x="2799662" y="1930412"/>
                    <a:pt x="2809458" y="1914195"/>
                    <a:pt x="2806480" y="1893809"/>
                  </a:cubicBezTo>
                  <a:cubicBezTo>
                    <a:pt x="2776364" y="1910754"/>
                    <a:pt x="2743468" y="1908503"/>
                    <a:pt x="2713285" y="1918829"/>
                  </a:cubicBezTo>
                  <a:cubicBezTo>
                    <a:pt x="2447339" y="2009706"/>
                    <a:pt x="2175898" y="2019634"/>
                    <a:pt x="1901214" y="1968801"/>
                  </a:cubicBezTo>
                  <a:cubicBezTo>
                    <a:pt x="1837870" y="1957086"/>
                    <a:pt x="1779293" y="1932530"/>
                    <a:pt x="1727136" y="1887918"/>
                  </a:cubicBezTo>
                  <a:cubicBezTo>
                    <a:pt x="1737595" y="1884344"/>
                    <a:pt x="1744875" y="1881498"/>
                    <a:pt x="1752487" y="1879314"/>
                  </a:cubicBezTo>
                  <a:cubicBezTo>
                    <a:pt x="2016449" y="1804851"/>
                    <a:pt x="2216802" y="1649440"/>
                    <a:pt x="2349776" y="1408975"/>
                  </a:cubicBezTo>
                  <a:cubicBezTo>
                    <a:pt x="2719242" y="740864"/>
                    <a:pt x="2147304" y="-48439"/>
                    <a:pt x="1415122" y="2328"/>
                  </a:cubicBezTo>
                  <a:cubicBezTo>
                    <a:pt x="1000184" y="31054"/>
                    <a:pt x="645874" y="362793"/>
                    <a:pt x="560094" y="764295"/>
                  </a:cubicBezTo>
                  <a:cubicBezTo>
                    <a:pt x="540436" y="856165"/>
                    <a:pt x="536861" y="952603"/>
                    <a:pt x="548378" y="1048378"/>
                  </a:cubicBezTo>
                  <a:cubicBezTo>
                    <a:pt x="591401" y="1406129"/>
                    <a:pt x="775075" y="1663803"/>
                    <a:pt x="1096952" y="1823318"/>
                  </a:cubicBezTo>
                  <a:cubicBezTo>
                    <a:pt x="1126274" y="1837880"/>
                    <a:pt x="1112242" y="1846087"/>
                    <a:pt x="1099136" y="1857736"/>
                  </a:cubicBezTo>
                  <a:cubicBezTo>
                    <a:pt x="1065645" y="1887521"/>
                    <a:pt x="1023747" y="1902811"/>
                    <a:pt x="982181" y="1912805"/>
                  </a:cubicBezTo>
                  <a:cubicBezTo>
                    <a:pt x="829615" y="1949739"/>
                    <a:pt x="675395" y="1945503"/>
                    <a:pt x="521042" y="1922866"/>
                  </a:cubicBezTo>
                  <a:cubicBezTo>
                    <a:pt x="441483" y="1911217"/>
                    <a:pt x="362983" y="1894537"/>
                    <a:pt x="284615" y="1876997"/>
                  </a:cubicBezTo>
                  <a:cubicBezTo>
                    <a:pt x="266215" y="1865811"/>
                    <a:pt x="254102" y="1870974"/>
                    <a:pt x="244968" y="1890103"/>
                  </a:cubicBezTo>
                  <a:cubicBezTo>
                    <a:pt x="239938" y="1900560"/>
                    <a:pt x="239739" y="1914725"/>
                    <a:pt x="226236" y="1920086"/>
                  </a:cubicBezTo>
                  <a:cubicBezTo>
                    <a:pt x="224714" y="1925580"/>
                    <a:pt x="223523" y="1931206"/>
                    <a:pt x="221670" y="1936567"/>
                  </a:cubicBezTo>
                  <a:cubicBezTo>
                    <a:pt x="163225" y="2107269"/>
                    <a:pt x="101868" y="2277374"/>
                    <a:pt x="84526" y="2458666"/>
                  </a:cubicBezTo>
                  <a:cubicBezTo>
                    <a:pt x="72877" y="2580784"/>
                    <a:pt x="79562" y="2701778"/>
                    <a:pt x="128608" y="2816483"/>
                  </a:cubicBezTo>
                  <a:cubicBezTo>
                    <a:pt x="178382" y="2932843"/>
                    <a:pt x="242188" y="2953296"/>
                    <a:pt x="351334" y="2890681"/>
                  </a:cubicBezTo>
                  <a:cubicBezTo>
                    <a:pt x="397070" y="2864404"/>
                    <a:pt x="441947" y="2836406"/>
                    <a:pt x="488543" y="2811784"/>
                  </a:cubicBezTo>
                  <a:cubicBezTo>
                    <a:pt x="591864" y="2757178"/>
                    <a:pt x="688765" y="2767437"/>
                    <a:pt x="779576" y="2842363"/>
                  </a:cubicBezTo>
                  <a:cubicBezTo>
                    <a:pt x="855031" y="2904580"/>
                    <a:pt x="916322" y="2978116"/>
                    <a:pt x="961993" y="3064228"/>
                  </a:cubicBezTo>
                  <a:cubicBezTo>
                    <a:pt x="986152" y="3109766"/>
                    <a:pt x="1003956" y="3157687"/>
                    <a:pt x="1005280" y="3210903"/>
                  </a:cubicBezTo>
                  <a:cubicBezTo>
                    <a:pt x="1007597" y="3304097"/>
                    <a:pt x="964375" y="3378758"/>
                    <a:pt x="908049" y="3446072"/>
                  </a:cubicBezTo>
                  <a:cubicBezTo>
                    <a:pt x="809163" y="3564219"/>
                    <a:pt x="669107" y="3632394"/>
                    <a:pt x="498008" y="3570772"/>
                  </a:cubicBezTo>
                  <a:cubicBezTo>
                    <a:pt x="427650" y="3545421"/>
                    <a:pt x="363049" y="3508885"/>
                    <a:pt x="295007" y="3479034"/>
                  </a:cubicBezTo>
                  <a:cubicBezTo>
                    <a:pt x="197444" y="3436276"/>
                    <a:pt x="136539" y="3451390"/>
                    <a:pt x="87372" y="3550320"/>
                  </a:cubicBezTo>
                  <a:cubicBezTo>
                    <a:pt x="38205" y="3649250"/>
                    <a:pt x="14564" y="3564991"/>
                    <a:pt x="3" y="4072616"/>
                  </a:cubicBezTo>
                  <a:cubicBezTo>
                    <a:pt x="-129" y="4913746"/>
                    <a:pt x="6754" y="5754940"/>
                    <a:pt x="3" y="6596069"/>
                  </a:cubicBezTo>
                  <a:cubicBezTo>
                    <a:pt x="-990" y="6720174"/>
                    <a:pt x="193341" y="6774912"/>
                    <a:pt x="277731" y="6781730"/>
                  </a:cubicBezTo>
                  <a:cubicBezTo>
                    <a:pt x="479541" y="6798144"/>
                    <a:pt x="681550" y="6797946"/>
                    <a:pt x="882367" y="6766969"/>
                  </a:cubicBezTo>
                  <a:cubicBezTo>
                    <a:pt x="971127" y="6753268"/>
                    <a:pt x="1058298" y="6732882"/>
                    <a:pt x="1138121" y="6689396"/>
                  </a:cubicBezTo>
                  <a:cubicBezTo>
                    <a:pt x="1204774" y="6653058"/>
                    <a:pt x="1242435" y="6604409"/>
                    <a:pt x="1241773" y="6520746"/>
                  </a:cubicBezTo>
                  <a:cubicBezTo>
                    <a:pt x="1238663" y="6114082"/>
                    <a:pt x="1240780" y="5707417"/>
                    <a:pt x="1241045" y="5300752"/>
                  </a:cubicBezTo>
                  <a:cubicBezTo>
                    <a:pt x="1241045" y="5278910"/>
                    <a:pt x="1239324" y="5256935"/>
                    <a:pt x="1241575" y="5235357"/>
                  </a:cubicBezTo>
                  <a:cubicBezTo>
                    <a:pt x="1244355" y="5208485"/>
                    <a:pt x="1258122" y="5178501"/>
                    <a:pt x="1281288" y="5163278"/>
                  </a:cubicBezTo>
                  <a:cubicBezTo>
                    <a:pt x="1306573" y="5146664"/>
                    <a:pt x="1358199" y="5161689"/>
                    <a:pt x="1375673" y="5185451"/>
                  </a:cubicBezTo>
                  <a:cubicBezTo>
                    <a:pt x="1381299" y="5193129"/>
                    <a:pt x="1383881" y="5202594"/>
                    <a:pt x="1385337" y="5211993"/>
                  </a:cubicBezTo>
                  <a:cubicBezTo>
                    <a:pt x="1392154" y="5255545"/>
                    <a:pt x="1386727" y="5303731"/>
                    <a:pt x="1386661" y="5347813"/>
                  </a:cubicBezTo>
                  <a:cubicBezTo>
                    <a:pt x="1386143" y="5565541"/>
                    <a:pt x="1381344" y="6307950"/>
                    <a:pt x="1382226" y="6518364"/>
                  </a:cubicBezTo>
                  <a:cubicBezTo>
                    <a:pt x="1382160" y="6549605"/>
                    <a:pt x="1385271" y="6580052"/>
                    <a:pt x="1391956" y="6610300"/>
                  </a:cubicBezTo>
                  <a:cubicBezTo>
                    <a:pt x="1399171" y="6636444"/>
                    <a:pt x="1411945" y="6664376"/>
                    <a:pt x="1452784" y="6683306"/>
                  </a:cubicBezTo>
                  <a:cubicBezTo>
                    <a:pt x="1825030" y="6823892"/>
                    <a:pt x="2252280" y="6858839"/>
                    <a:pt x="2620158" y="6681718"/>
                  </a:cubicBezTo>
                  <a:cubicBezTo>
                    <a:pt x="2648884" y="6667884"/>
                    <a:pt x="2659209" y="6649682"/>
                    <a:pt x="2659209" y="6617448"/>
                  </a:cubicBezTo>
                  <a:cubicBezTo>
                    <a:pt x="2663776" y="6170408"/>
                    <a:pt x="2649866" y="4461554"/>
                    <a:pt x="2647560" y="3999478"/>
                  </a:cubicBezTo>
                  <a:cubicBezTo>
                    <a:pt x="2643324" y="3947850"/>
                    <a:pt x="2646368" y="3896488"/>
                    <a:pt x="2645375" y="3844993"/>
                  </a:cubicBezTo>
                  <a:cubicBezTo>
                    <a:pt x="2650142" y="3775759"/>
                    <a:pt x="2671322" y="3711291"/>
                    <a:pt x="2703489" y="3650331"/>
                  </a:cubicBezTo>
                  <a:cubicBezTo>
                    <a:pt x="2771532" y="3521329"/>
                    <a:pt x="2874786" y="3470099"/>
                    <a:pt x="3014048" y="3499818"/>
                  </a:cubicBezTo>
                  <a:cubicBezTo>
                    <a:pt x="3081363" y="3514180"/>
                    <a:pt x="3146955" y="3536155"/>
                    <a:pt x="3213938" y="3552107"/>
                  </a:cubicBezTo>
                  <a:cubicBezTo>
                    <a:pt x="3372659" y="3589834"/>
                    <a:pt x="3476643" y="3549591"/>
                    <a:pt x="3560372" y="3411323"/>
                  </a:cubicBezTo>
                  <a:cubicBezTo>
                    <a:pt x="3682689" y="3208785"/>
                    <a:pt x="3681365" y="3024118"/>
                    <a:pt x="3530984" y="2838259"/>
                  </a:cubicBezTo>
                  <a:close/>
                </a:path>
              </a:pathLst>
            </a:custGeom>
            <a:solidFill>
              <a:schemeClr val="accent4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8" name="Graphic 9">
              <a:extLst>
                <a:ext uri="{FF2B5EF4-FFF2-40B4-BE49-F238E27FC236}">
                  <a16:creationId xmlns:a16="http://schemas.microsoft.com/office/drawing/2014/main" id="{C50BC011-BF6D-41FE-9D17-AC2365DA74A6}"/>
                </a:ext>
              </a:extLst>
            </p:cNvPr>
            <p:cNvGrpSpPr/>
            <p:nvPr/>
          </p:nvGrpSpPr>
          <p:grpSpPr>
            <a:xfrm>
              <a:off x="3305172" y="18085"/>
              <a:ext cx="2979984" cy="6834885"/>
              <a:chOff x="3305172" y="18085"/>
              <a:chExt cx="2979984" cy="6834885"/>
            </a:xfrm>
            <a:solidFill>
              <a:srgbClr val="F28549"/>
            </a:solidFill>
          </p:grpSpPr>
          <p:sp>
            <p:nvSpPr>
              <p:cNvPr id="90" name="Freeform: Shape 149">
                <a:extLst>
                  <a:ext uri="{FF2B5EF4-FFF2-40B4-BE49-F238E27FC236}">
                    <a16:creationId xmlns:a16="http://schemas.microsoft.com/office/drawing/2014/main" id="{23BEB9BB-C1B3-4A27-9825-9D442BBD6EF2}"/>
                  </a:ext>
                </a:extLst>
              </p:cNvPr>
              <p:cNvSpPr/>
              <p:nvPr/>
            </p:nvSpPr>
            <p:spPr>
              <a:xfrm>
                <a:off x="4956094" y="6703162"/>
                <a:ext cx="198" cy="534"/>
              </a:xfrm>
              <a:custGeom>
                <a:avLst/>
                <a:gdLst>
                  <a:gd name="connsiteX0" fmla="*/ 198 w 198"/>
                  <a:gd name="connsiteY0" fmla="*/ 535 h 534"/>
                  <a:gd name="connsiteX1" fmla="*/ 66 w 198"/>
                  <a:gd name="connsiteY1" fmla="*/ 5 h 534"/>
                  <a:gd name="connsiteX2" fmla="*/ 0 w 198"/>
                  <a:gd name="connsiteY2" fmla="*/ 5 h 534"/>
                  <a:gd name="connsiteX3" fmla="*/ 198 w 198"/>
                  <a:gd name="connsiteY3" fmla="*/ 535 h 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" h="534">
                    <a:moveTo>
                      <a:pt x="198" y="535"/>
                    </a:moveTo>
                    <a:cubicBezTo>
                      <a:pt x="198" y="336"/>
                      <a:pt x="132" y="204"/>
                      <a:pt x="66" y="5"/>
                    </a:cubicBezTo>
                    <a:cubicBezTo>
                      <a:pt x="66" y="5"/>
                      <a:pt x="0" y="5"/>
                      <a:pt x="0" y="5"/>
                    </a:cubicBezTo>
                    <a:cubicBezTo>
                      <a:pt x="0" y="-61"/>
                      <a:pt x="198" y="535"/>
                      <a:pt x="198" y="535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150">
                <a:extLst>
                  <a:ext uri="{FF2B5EF4-FFF2-40B4-BE49-F238E27FC236}">
                    <a16:creationId xmlns:a16="http://schemas.microsoft.com/office/drawing/2014/main" id="{57DA0798-96EE-4267-B745-E2D24972C3FE}"/>
                  </a:ext>
                </a:extLst>
              </p:cNvPr>
              <p:cNvSpPr/>
              <p:nvPr/>
            </p:nvSpPr>
            <p:spPr>
              <a:xfrm>
                <a:off x="4935311" y="6682847"/>
                <a:ext cx="264" cy="265"/>
              </a:xfrm>
              <a:custGeom>
                <a:avLst/>
                <a:gdLst>
                  <a:gd name="connsiteX0" fmla="*/ 265 w 264"/>
                  <a:gd name="connsiteY0" fmla="*/ 265 h 265"/>
                  <a:gd name="connsiteX1" fmla="*/ 132 w 264"/>
                  <a:gd name="connsiteY1" fmla="*/ 66 h 265"/>
                  <a:gd name="connsiteX2" fmla="*/ 0 w 264"/>
                  <a:gd name="connsiteY2" fmla="*/ 0 h 265"/>
                  <a:gd name="connsiteX3" fmla="*/ 265 w 264"/>
                  <a:gd name="connsiteY3" fmla="*/ 265 h 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" h="265">
                    <a:moveTo>
                      <a:pt x="265" y="265"/>
                    </a:moveTo>
                    <a:cubicBezTo>
                      <a:pt x="198" y="199"/>
                      <a:pt x="132" y="133"/>
                      <a:pt x="132" y="66"/>
                    </a:cubicBezTo>
                    <a:cubicBezTo>
                      <a:pt x="66" y="66"/>
                      <a:pt x="66" y="0"/>
                      <a:pt x="0" y="0"/>
                    </a:cubicBezTo>
                    <a:lnTo>
                      <a:pt x="265" y="265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151">
                <a:extLst>
                  <a:ext uri="{FF2B5EF4-FFF2-40B4-BE49-F238E27FC236}">
                    <a16:creationId xmlns:a16="http://schemas.microsoft.com/office/drawing/2014/main" id="{00536AAE-D7B9-4706-8047-E64EBD6B29B8}"/>
                  </a:ext>
                </a:extLst>
              </p:cNvPr>
              <p:cNvSpPr/>
              <p:nvPr/>
            </p:nvSpPr>
            <p:spPr>
              <a:xfrm>
                <a:off x="3305172" y="18085"/>
                <a:ext cx="2979984" cy="6834885"/>
              </a:xfrm>
              <a:custGeom>
                <a:avLst/>
                <a:gdLst>
                  <a:gd name="connsiteX0" fmla="*/ 966595 w 2979984"/>
                  <a:gd name="connsiteY0" fmla="*/ 1772474 h 6834885"/>
                  <a:gd name="connsiteX1" fmla="*/ 1086066 w 2979984"/>
                  <a:gd name="connsiteY1" fmla="*/ 1844488 h 6834885"/>
                  <a:gd name="connsiteX2" fmla="*/ 1095465 w 2979984"/>
                  <a:gd name="connsiteY2" fmla="*/ 1945161 h 6834885"/>
                  <a:gd name="connsiteX3" fmla="*/ 972684 w 2979984"/>
                  <a:gd name="connsiteY3" fmla="*/ 2029883 h 6834885"/>
                  <a:gd name="connsiteX4" fmla="*/ 469516 w 2979984"/>
                  <a:gd name="connsiteY4" fmla="*/ 2012674 h 6834885"/>
                  <a:gd name="connsiteX5" fmla="*/ 265853 w 2979984"/>
                  <a:gd name="connsiteY5" fmla="*/ 1945955 h 6834885"/>
                  <a:gd name="connsiteX6" fmla="*/ 129437 w 2979984"/>
                  <a:gd name="connsiteY6" fmla="*/ 2010556 h 6834885"/>
                  <a:gd name="connsiteX7" fmla="*/ 54445 w 2979984"/>
                  <a:gd name="connsiteY7" fmla="*/ 2309001 h 6834885"/>
                  <a:gd name="connsiteX8" fmla="*/ 44120 w 2979984"/>
                  <a:gd name="connsiteY8" fmla="*/ 2788011 h 6834885"/>
                  <a:gd name="connsiteX9" fmla="*/ 119178 w 2979984"/>
                  <a:gd name="connsiteY9" fmla="*/ 2988563 h 6834885"/>
                  <a:gd name="connsiteX10" fmla="*/ 259234 w 2979984"/>
                  <a:gd name="connsiteY10" fmla="*/ 3019143 h 6834885"/>
                  <a:gd name="connsiteX11" fmla="*/ 478849 w 2979984"/>
                  <a:gd name="connsiteY11" fmla="*/ 2894773 h 6834885"/>
                  <a:gd name="connsiteX12" fmla="*/ 787686 w 2979984"/>
                  <a:gd name="connsiteY12" fmla="*/ 2944481 h 6834885"/>
                  <a:gd name="connsiteX13" fmla="*/ 912320 w 2979984"/>
                  <a:gd name="connsiteY13" fmla="*/ 3250407 h 6834885"/>
                  <a:gd name="connsiteX14" fmla="*/ 822634 w 2979984"/>
                  <a:gd name="connsiteY14" fmla="*/ 3589162 h 6834885"/>
                  <a:gd name="connsiteX15" fmla="*/ 623140 w 2979984"/>
                  <a:gd name="connsiteY15" fmla="*/ 3751987 h 6834885"/>
                  <a:gd name="connsiteX16" fmla="*/ 315362 w 2979984"/>
                  <a:gd name="connsiteY16" fmla="*/ 3701352 h 6834885"/>
                  <a:gd name="connsiteX17" fmla="*/ 209724 w 2979984"/>
                  <a:gd name="connsiteY17" fmla="*/ 3672361 h 6834885"/>
                  <a:gd name="connsiteX18" fmla="*/ 100447 w 2979984"/>
                  <a:gd name="connsiteY18" fmla="*/ 3714590 h 6834885"/>
                  <a:gd name="connsiteX19" fmla="*/ 30352 w 2979984"/>
                  <a:gd name="connsiteY19" fmla="*/ 3857293 h 6834885"/>
                  <a:gd name="connsiteX20" fmla="*/ 10496 w 2979984"/>
                  <a:gd name="connsiteY20" fmla="*/ 4113179 h 6834885"/>
                  <a:gd name="connsiteX21" fmla="*/ 11488 w 2979984"/>
                  <a:gd name="connsiteY21" fmla="*/ 5402540 h 6834885"/>
                  <a:gd name="connsiteX22" fmla="*/ 11820 w 2979984"/>
                  <a:gd name="connsiteY22" fmla="*/ 6626373 h 6834885"/>
                  <a:gd name="connsiteX23" fmla="*/ 898 w 2979984"/>
                  <a:gd name="connsiteY23" fmla="*/ 6715133 h 6834885"/>
                  <a:gd name="connsiteX24" fmla="*/ 15857 w 2979984"/>
                  <a:gd name="connsiteY24" fmla="*/ 6730290 h 6834885"/>
                  <a:gd name="connsiteX25" fmla="*/ 23403 w 2979984"/>
                  <a:gd name="connsiteY25" fmla="*/ 6740218 h 6834885"/>
                  <a:gd name="connsiteX26" fmla="*/ 36839 w 2979984"/>
                  <a:gd name="connsiteY26" fmla="*/ 6747234 h 6834885"/>
                  <a:gd name="connsiteX27" fmla="*/ 37302 w 2979984"/>
                  <a:gd name="connsiteY27" fmla="*/ 6746241 h 6834885"/>
                  <a:gd name="connsiteX28" fmla="*/ 532925 w 2979984"/>
                  <a:gd name="connsiteY28" fmla="*/ 6817395 h 6834885"/>
                  <a:gd name="connsiteX29" fmla="*/ 948724 w 2979984"/>
                  <a:gd name="connsiteY29" fmla="*/ 6793831 h 6834885"/>
                  <a:gd name="connsiteX30" fmla="*/ 1227710 w 2979984"/>
                  <a:gd name="connsiteY30" fmla="*/ 6735717 h 6834885"/>
                  <a:gd name="connsiteX31" fmla="*/ 1389277 w 2979984"/>
                  <a:gd name="connsiteY31" fmla="*/ 6504983 h 6834885"/>
                  <a:gd name="connsiteX32" fmla="*/ 1388483 w 2979984"/>
                  <a:gd name="connsiteY32" fmla="*/ 5363753 h 6834885"/>
                  <a:gd name="connsiteX33" fmla="*/ 1395962 w 2979984"/>
                  <a:gd name="connsiteY33" fmla="*/ 5257321 h 6834885"/>
                  <a:gd name="connsiteX34" fmla="*/ 1528141 w 2979984"/>
                  <a:gd name="connsiteY34" fmla="*/ 5209069 h 6834885"/>
                  <a:gd name="connsiteX35" fmla="*/ 1560177 w 2979984"/>
                  <a:gd name="connsiteY35" fmla="*/ 5294056 h 6834885"/>
                  <a:gd name="connsiteX36" fmla="*/ 1562096 w 2979984"/>
                  <a:gd name="connsiteY36" fmla="*/ 5772668 h 6834885"/>
                  <a:gd name="connsiteX37" fmla="*/ 1573150 w 2979984"/>
                  <a:gd name="connsiteY37" fmla="*/ 6553499 h 6834885"/>
                  <a:gd name="connsiteX38" fmla="*/ 2066787 w 2979984"/>
                  <a:gd name="connsiteY38" fmla="*/ 6806539 h 6834885"/>
                  <a:gd name="connsiteX39" fmla="*/ 2546128 w 2979984"/>
                  <a:gd name="connsiteY39" fmla="*/ 6816667 h 6834885"/>
                  <a:gd name="connsiteX40" fmla="*/ 2910299 w 2979984"/>
                  <a:gd name="connsiteY40" fmla="*/ 6716456 h 6834885"/>
                  <a:gd name="connsiteX41" fmla="*/ 2977745 w 2979984"/>
                  <a:gd name="connsiteY41" fmla="*/ 6613863 h 6834885"/>
                  <a:gd name="connsiteX42" fmla="*/ 2973112 w 2979984"/>
                  <a:gd name="connsiteY42" fmla="*/ 5379771 h 6834885"/>
                  <a:gd name="connsiteX43" fmla="*/ 2976024 w 2979984"/>
                  <a:gd name="connsiteY43" fmla="*/ 4172021 h 6834885"/>
                  <a:gd name="connsiteX44" fmla="*/ 2972980 w 2979984"/>
                  <a:gd name="connsiteY44" fmla="*/ 4101199 h 6834885"/>
                  <a:gd name="connsiteX45" fmla="*/ 2946901 w 2979984"/>
                  <a:gd name="connsiteY45" fmla="*/ 3904817 h 6834885"/>
                  <a:gd name="connsiteX46" fmla="*/ 2803404 w 2979984"/>
                  <a:gd name="connsiteY46" fmla="*/ 3625367 h 6834885"/>
                  <a:gd name="connsiteX47" fmla="*/ 2621450 w 2979984"/>
                  <a:gd name="connsiteY47" fmla="*/ 3615505 h 6834885"/>
                  <a:gd name="connsiteX48" fmla="*/ 2535140 w 2979984"/>
                  <a:gd name="connsiteY48" fmla="*/ 3680171 h 6834885"/>
                  <a:gd name="connsiteX49" fmla="*/ 2286799 w 2979984"/>
                  <a:gd name="connsiteY49" fmla="*/ 3740734 h 6834885"/>
                  <a:gd name="connsiteX50" fmla="*/ 2097763 w 2979984"/>
                  <a:gd name="connsiteY50" fmla="*/ 3598560 h 6834885"/>
                  <a:gd name="connsiteX51" fmla="*/ 2095844 w 2979984"/>
                  <a:gd name="connsiteY51" fmla="*/ 2961360 h 6834885"/>
                  <a:gd name="connsiteX52" fmla="*/ 2318504 w 2979984"/>
                  <a:gd name="connsiteY52" fmla="*/ 2864658 h 6834885"/>
                  <a:gd name="connsiteX53" fmla="*/ 2432944 w 2979984"/>
                  <a:gd name="connsiteY53" fmla="*/ 2900466 h 6834885"/>
                  <a:gd name="connsiteX54" fmla="*/ 2571147 w 2979984"/>
                  <a:gd name="connsiteY54" fmla="*/ 2970229 h 6834885"/>
                  <a:gd name="connsiteX55" fmla="*/ 2737877 w 2979984"/>
                  <a:gd name="connsiteY55" fmla="*/ 2922771 h 6834885"/>
                  <a:gd name="connsiteX56" fmla="*/ 2768059 w 2979984"/>
                  <a:gd name="connsiteY56" fmla="*/ 2868828 h 6834885"/>
                  <a:gd name="connsiteX57" fmla="*/ 2821606 w 2979984"/>
                  <a:gd name="connsiteY57" fmla="*/ 2552312 h 6834885"/>
                  <a:gd name="connsiteX58" fmla="*/ 2787187 w 2979984"/>
                  <a:gd name="connsiteY58" fmla="*/ 2182382 h 6834885"/>
                  <a:gd name="connsiteX59" fmla="*/ 2753299 w 2979984"/>
                  <a:gd name="connsiteY59" fmla="*/ 2025382 h 6834885"/>
                  <a:gd name="connsiteX60" fmla="*/ 2698759 w 2979984"/>
                  <a:gd name="connsiteY60" fmla="*/ 1993479 h 6834885"/>
                  <a:gd name="connsiteX61" fmla="*/ 2528852 w 2979984"/>
                  <a:gd name="connsiteY61" fmla="*/ 2053380 h 6834885"/>
                  <a:gd name="connsiteX62" fmla="*/ 2365630 w 2979984"/>
                  <a:gd name="connsiteY62" fmla="*/ 2098388 h 6834885"/>
                  <a:gd name="connsiteX63" fmla="*/ 2204990 w 2979984"/>
                  <a:gd name="connsiteY63" fmla="*/ 2115796 h 6834885"/>
                  <a:gd name="connsiteX64" fmla="*/ 1793626 w 2979984"/>
                  <a:gd name="connsiteY64" fmla="*/ 2065095 h 6834885"/>
                  <a:gd name="connsiteX65" fmla="*/ 1670779 w 2979984"/>
                  <a:gd name="connsiteY65" fmla="*/ 1970908 h 6834885"/>
                  <a:gd name="connsiteX66" fmla="*/ 1709830 w 2979984"/>
                  <a:gd name="connsiteY66" fmla="*/ 1813445 h 6834885"/>
                  <a:gd name="connsiteX67" fmla="*/ 1756427 w 2979984"/>
                  <a:gd name="connsiteY67" fmla="*/ 1791139 h 6834885"/>
                  <a:gd name="connsiteX68" fmla="*/ 2039120 w 2979984"/>
                  <a:gd name="connsiteY68" fmla="*/ 1598000 h 6834885"/>
                  <a:gd name="connsiteX69" fmla="*/ 2284416 w 2979984"/>
                  <a:gd name="connsiteY69" fmla="*/ 667781 h 6834885"/>
                  <a:gd name="connsiteX70" fmla="*/ 1150004 w 2979984"/>
                  <a:gd name="connsiteY70" fmla="*/ 35213 h 6834885"/>
                  <a:gd name="connsiteX71" fmla="*/ 550796 w 2979984"/>
                  <a:gd name="connsiteY71" fmla="*/ 509854 h 6834885"/>
                  <a:gd name="connsiteX72" fmla="*/ 491623 w 2979984"/>
                  <a:gd name="connsiteY72" fmla="*/ 1239322 h 6834885"/>
                  <a:gd name="connsiteX73" fmla="*/ 724012 w 2979984"/>
                  <a:gd name="connsiteY73" fmla="*/ 1631690 h 6834885"/>
                  <a:gd name="connsiteX74" fmla="*/ 885712 w 2979984"/>
                  <a:gd name="connsiteY74" fmla="*/ 1737460 h 6834885"/>
                  <a:gd name="connsiteX75" fmla="*/ 966595 w 2979984"/>
                  <a:gd name="connsiteY75" fmla="*/ 1772474 h 683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979984" h="6834885">
                    <a:moveTo>
                      <a:pt x="966595" y="1772474"/>
                    </a:moveTo>
                    <a:cubicBezTo>
                      <a:pt x="1008426" y="1791801"/>
                      <a:pt x="1048404" y="1813577"/>
                      <a:pt x="1086066" y="1844488"/>
                    </a:cubicBezTo>
                    <a:cubicBezTo>
                      <a:pt x="1109298" y="1863550"/>
                      <a:pt x="1105459" y="1921068"/>
                      <a:pt x="1095465" y="1945161"/>
                    </a:cubicBezTo>
                    <a:cubicBezTo>
                      <a:pt x="1072431" y="2000627"/>
                      <a:pt x="1026694" y="2015189"/>
                      <a:pt x="972684" y="2029883"/>
                    </a:cubicBezTo>
                    <a:cubicBezTo>
                      <a:pt x="803704" y="2075685"/>
                      <a:pt x="636312" y="2044180"/>
                      <a:pt x="469516" y="2012674"/>
                    </a:cubicBezTo>
                    <a:cubicBezTo>
                      <a:pt x="398892" y="1999304"/>
                      <a:pt x="333630" y="1968592"/>
                      <a:pt x="265853" y="1945955"/>
                    </a:cubicBezTo>
                    <a:cubicBezTo>
                      <a:pt x="183580" y="1918487"/>
                      <a:pt x="150551" y="1933975"/>
                      <a:pt x="129437" y="2010556"/>
                    </a:cubicBezTo>
                    <a:cubicBezTo>
                      <a:pt x="102167" y="2109376"/>
                      <a:pt x="72051" y="2207335"/>
                      <a:pt x="54445" y="2309001"/>
                    </a:cubicBezTo>
                    <a:cubicBezTo>
                      <a:pt x="26844" y="2468583"/>
                      <a:pt x="16784" y="2627900"/>
                      <a:pt x="44120" y="2788011"/>
                    </a:cubicBezTo>
                    <a:cubicBezTo>
                      <a:pt x="56298" y="2859164"/>
                      <a:pt x="72978" y="2929854"/>
                      <a:pt x="119178" y="2988563"/>
                    </a:cubicBezTo>
                    <a:cubicBezTo>
                      <a:pt x="161671" y="3042507"/>
                      <a:pt x="196685" y="3048530"/>
                      <a:pt x="259234" y="3019143"/>
                    </a:cubicBezTo>
                    <a:cubicBezTo>
                      <a:pt x="335682" y="2983268"/>
                      <a:pt x="402466" y="2930780"/>
                      <a:pt x="478849" y="2894773"/>
                    </a:cubicBezTo>
                    <a:cubicBezTo>
                      <a:pt x="598253" y="2838447"/>
                      <a:pt x="706141" y="2853538"/>
                      <a:pt x="787686" y="2944481"/>
                    </a:cubicBezTo>
                    <a:cubicBezTo>
                      <a:pt x="865260" y="3031056"/>
                      <a:pt x="903782" y="3135238"/>
                      <a:pt x="912320" y="3250407"/>
                    </a:cubicBezTo>
                    <a:cubicBezTo>
                      <a:pt x="921454" y="3373386"/>
                      <a:pt x="887565" y="3486172"/>
                      <a:pt x="822634" y="3589162"/>
                    </a:cubicBezTo>
                    <a:cubicBezTo>
                      <a:pt x="774845" y="3665014"/>
                      <a:pt x="716798" y="3731799"/>
                      <a:pt x="623140" y="3751987"/>
                    </a:cubicBezTo>
                    <a:cubicBezTo>
                      <a:pt x="514326" y="3775417"/>
                      <a:pt x="412858" y="3742124"/>
                      <a:pt x="315362" y="3701352"/>
                    </a:cubicBezTo>
                    <a:cubicBezTo>
                      <a:pt x="280216" y="3686658"/>
                      <a:pt x="246194" y="3676928"/>
                      <a:pt x="209724" y="3672361"/>
                    </a:cubicBezTo>
                    <a:cubicBezTo>
                      <a:pt x="166172" y="3666934"/>
                      <a:pt x="131290" y="3682951"/>
                      <a:pt x="100447" y="3714590"/>
                    </a:cubicBezTo>
                    <a:cubicBezTo>
                      <a:pt x="60998" y="3754965"/>
                      <a:pt x="43524" y="3805467"/>
                      <a:pt x="30352" y="3857293"/>
                    </a:cubicBezTo>
                    <a:cubicBezTo>
                      <a:pt x="9106" y="3941154"/>
                      <a:pt x="10099" y="4026935"/>
                      <a:pt x="10496" y="4113179"/>
                    </a:cubicBezTo>
                    <a:cubicBezTo>
                      <a:pt x="12415" y="4542944"/>
                      <a:pt x="11555" y="4972709"/>
                      <a:pt x="11488" y="5402540"/>
                    </a:cubicBezTo>
                    <a:cubicBezTo>
                      <a:pt x="11422" y="5810462"/>
                      <a:pt x="10628" y="6218451"/>
                      <a:pt x="11820" y="6626373"/>
                    </a:cubicBezTo>
                    <a:cubicBezTo>
                      <a:pt x="11886" y="6657151"/>
                      <a:pt x="-3867" y="6684619"/>
                      <a:pt x="898" y="6715133"/>
                    </a:cubicBezTo>
                    <a:cubicBezTo>
                      <a:pt x="5862" y="6720163"/>
                      <a:pt x="10827" y="6725259"/>
                      <a:pt x="15857" y="6730290"/>
                    </a:cubicBezTo>
                    <a:cubicBezTo>
                      <a:pt x="19034" y="6733136"/>
                      <a:pt x="24925" y="6734062"/>
                      <a:pt x="23403" y="6740218"/>
                    </a:cubicBezTo>
                    <a:cubicBezTo>
                      <a:pt x="30617" y="6737041"/>
                      <a:pt x="35383" y="6738828"/>
                      <a:pt x="36839" y="6747234"/>
                    </a:cubicBezTo>
                    <a:cubicBezTo>
                      <a:pt x="36839" y="6747234"/>
                      <a:pt x="37302" y="6746241"/>
                      <a:pt x="37302" y="6746241"/>
                    </a:cubicBezTo>
                    <a:cubicBezTo>
                      <a:pt x="199200" y="6793103"/>
                      <a:pt x="365401" y="6810577"/>
                      <a:pt x="532925" y="6817395"/>
                    </a:cubicBezTo>
                    <a:cubicBezTo>
                      <a:pt x="672186" y="6823020"/>
                      <a:pt x="810852" y="6811900"/>
                      <a:pt x="948724" y="6793831"/>
                    </a:cubicBezTo>
                    <a:cubicBezTo>
                      <a:pt x="1043043" y="6781454"/>
                      <a:pt x="1138752" y="6772055"/>
                      <a:pt x="1227710" y="6735717"/>
                    </a:cubicBezTo>
                    <a:cubicBezTo>
                      <a:pt x="1371737" y="6676875"/>
                      <a:pt x="1389807" y="6607774"/>
                      <a:pt x="1389277" y="6504983"/>
                    </a:cubicBezTo>
                    <a:cubicBezTo>
                      <a:pt x="1387424" y="6124595"/>
                      <a:pt x="1388549" y="5744141"/>
                      <a:pt x="1388483" y="5363753"/>
                    </a:cubicBezTo>
                    <a:cubicBezTo>
                      <a:pt x="1388483" y="5328077"/>
                      <a:pt x="1388351" y="5292335"/>
                      <a:pt x="1395962" y="5257321"/>
                    </a:cubicBezTo>
                    <a:cubicBezTo>
                      <a:pt x="1409928" y="5193118"/>
                      <a:pt x="1476647" y="5169025"/>
                      <a:pt x="1528141" y="5209069"/>
                    </a:cubicBezTo>
                    <a:cubicBezTo>
                      <a:pt x="1562096" y="5228595"/>
                      <a:pt x="1560045" y="5262484"/>
                      <a:pt x="1560177" y="5294056"/>
                    </a:cubicBezTo>
                    <a:cubicBezTo>
                      <a:pt x="1560773" y="5453638"/>
                      <a:pt x="1552168" y="5613749"/>
                      <a:pt x="1562096" y="5772668"/>
                    </a:cubicBezTo>
                    <a:cubicBezTo>
                      <a:pt x="1578379" y="6032989"/>
                      <a:pt x="1569046" y="6293244"/>
                      <a:pt x="1573150" y="6553499"/>
                    </a:cubicBezTo>
                    <a:cubicBezTo>
                      <a:pt x="1576393" y="6756765"/>
                      <a:pt x="1927459" y="6780858"/>
                      <a:pt x="2066787" y="6806539"/>
                    </a:cubicBezTo>
                    <a:cubicBezTo>
                      <a:pt x="2225773" y="6835861"/>
                      <a:pt x="2385818" y="6847510"/>
                      <a:pt x="2546128" y="6816667"/>
                    </a:cubicBezTo>
                    <a:cubicBezTo>
                      <a:pt x="2670033" y="6792838"/>
                      <a:pt x="2794071" y="6769408"/>
                      <a:pt x="2910299" y="6716456"/>
                    </a:cubicBezTo>
                    <a:cubicBezTo>
                      <a:pt x="2956035" y="6695607"/>
                      <a:pt x="2977812" y="6667543"/>
                      <a:pt x="2977745" y="6613863"/>
                    </a:cubicBezTo>
                    <a:cubicBezTo>
                      <a:pt x="2977745" y="6202499"/>
                      <a:pt x="2974635" y="5791135"/>
                      <a:pt x="2973112" y="5379771"/>
                    </a:cubicBezTo>
                    <a:cubicBezTo>
                      <a:pt x="2971656" y="4977739"/>
                      <a:pt x="2986946" y="4573788"/>
                      <a:pt x="2976024" y="4172021"/>
                    </a:cubicBezTo>
                    <a:cubicBezTo>
                      <a:pt x="2975363" y="4148061"/>
                      <a:pt x="2974370" y="4124498"/>
                      <a:pt x="2972980" y="4101199"/>
                    </a:cubicBezTo>
                    <a:cubicBezTo>
                      <a:pt x="2968942" y="4035143"/>
                      <a:pt x="2961198" y="3971072"/>
                      <a:pt x="2946901" y="3904817"/>
                    </a:cubicBezTo>
                    <a:cubicBezTo>
                      <a:pt x="2924397" y="3798981"/>
                      <a:pt x="2887133" y="3696586"/>
                      <a:pt x="2803404" y="3625367"/>
                    </a:cubicBezTo>
                    <a:cubicBezTo>
                      <a:pt x="2731125" y="3563877"/>
                      <a:pt x="2701804" y="3555273"/>
                      <a:pt x="2621450" y="3615505"/>
                    </a:cubicBezTo>
                    <a:cubicBezTo>
                      <a:pt x="2592658" y="3637082"/>
                      <a:pt x="2565190" y="3660579"/>
                      <a:pt x="2535140" y="3680171"/>
                    </a:cubicBezTo>
                    <a:cubicBezTo>
                      <a:pt x="2459751" y="3729283"/>
                      <a:pt x="2380059" y="3765356"/>
                      <a:pt x="2286799" y="3740734"/>
                    </a:cubicBezTo>
                    <a:cubicBezTo>
                      <a:pt x="2204857" y="3719157"/>
                      <a:pt x="2149060" y="3661771"/>
                      <a:pt x="2097763" y="3598560"/>
                    </a:cubicBezTo>
                    <a:cubicBezTo>
                      <a:pt x="1942352" y="3406877"/>
                      <a:pt x="1942087" y="3152116"/>
                      <a:pt x="2095844" y="2961360"/>
                    </a:cubicBezTo>
                    <a:cubicBezTo>
                      <a:pt x="2153826" y="2889478"/>
                      <a:pt x="2225508" y="2854200"/>
                      <a:pt x="2318504" y="2864658"/>
                    </a:cubicBezTo>
                    <a:cubicBezTo>
                      <a:pt x="2359144" y="2869225"/>
                      <a:pt x="2396739" y="2882860"/>
                      <a:pt x="2432944" y="2900466"/>
                    </a:cubicBezTo>
                    <a:cubicBezTo>
                      <a:pt x="2479343" y="2922970"/>
                      <a:pt x="2524020" y="2949313"/>
                      <a:pt x="2571147" y="2970229"/>
                    </a:cubicBezTo>
                    <a:cubicBezTo>
                      <a:pt x="2643624" y="3002330"/>
                      <a:pt x="2691942" y="2987769"/>
                      <a:pt x="2737877" y="2922771"/>
                    </a:cubicBezTo>
                    <a:cubicBezTo>
                      <a:pt x="2749724" y="2906026"/>
                      <a:pt x="2759587" y="2887559"/>
                      <a:pt x="2768059" y="2868828"/>
                    </a:cubicBezTo>
                    <a:cubicBezTo>
                      <a:pt x="2813332" y="2768088"/>
                      <a:pt x="2823062" y="2660730"/>
                      <a:pt x="2821606" y="2552312"/>
                    </a:cubicBezTo>
                    <a:cubicBezTo>
                      <a:pt x="2819951" y="2428208"/>
                      <a:pt x="2807309" y="2304832"/>
                      <a:pt x="2787187" y="2182382"/>
                    </a:cubicBezTo>
                    <a:cubicBezTo>
                      <a:pt x="2778517" y="2129630"/>
                      <a:pt x="2766404" y="2077274"/>
                      <a:pt x="2753299" y="2025382"/>
                    </a:cubicBezTo>
                    <a:cubicBezTo>
                      <a:pt x="2744760" y="1991559"/>
                      <a:pt x="2726029" y="1981962"/>
                      <a:pt x="2698759" y="1993479"/>
                    </a:cubicBezTo>
                    <a:cubicBezTo>
                      <a:pt x="2643293" y="2016844"/>
                      <a:pt x="2586833" y="2037164"/>
                      <a:pt x="2528852" y="2053380"/>
                    </a:cubicBezTo>
                    <a:cubicBezTo>
                      <a:pt x="2474445" y="2068537"/>
                      <a:pt x="2421030" y="2089585"/>
                      <a:pt x="2365630" y="2098388"/>
                    </a:cubicBezTo>
                    <a:cubicBezTo>
                      <a:pt x="2312745" y="2106728"/>
                      <a:pt x="2259000" y="2112884"/>
                      <a:pt x="2204990" y="2115796"/>
                    </a:cubicBezTo>
                    <a:cubicBezTo>
                      <a:pt x="2064537" y="2123342"/>
                      <a:pt x="1927062" y="2109574"/>
                      <a:pt x="1793626" y="2065095"/>
                    </a:cubicBezTo>
                    <a:cubicBezTo>
                      <a:pt x="1742991" y="2048217"/>
                      <a:pt x="1701159" y="2015189"/>
                      <a:pt x="1670779" y="1970908"/>
                    </a:cubicBezTo>
                    <a:cubicBezTo>
                      <a:pt x="1630734" y="1912662"/>
                      <a:pt x="1648076" y="1846076"/>
                      <a:pt x="1709830" y="1813445"/>
                    </a:cubicBezTo>
                    <a:cubicBezTo>
                      <a:pt x="1725054" y="1805436"/>
                      <a:pt x="1740674" y="1798089"/>
                      <a:pt x="1756427" y="1791139"/>
                    </a:cubicBezTo>
                    <a:cubicBezTo>
                      <a:pt x="1862661" y="1744278"/>
                      <a:pt x="1959627" y="1682590"/>
                      <a:pt x="2039120" y="1598000"/>
                    </a:cubicBezTo>
                    <a:cubicBezTo>
                      <a:pt x="2288520" y="1332715"/>
                      <a:pt x="2398460" y="1029172"/>
                      <a:pt x="2284416" y="667781"/>
                    </a:cubicBezTo>
                    <a:cubicBezTo>
                      <a:pt x="2139330" y="207106"/>
                      <a:pt x="1625439" y="-109012"/>
                      <a:pt x="1150004" y="35213"/>
                    </a:cubicBezTo>
                    <a:cubicBezTo>
                      <a:pt x="899678" y="111132"/>
                      <a:pt x="679533" y="281105"/>
                      <a:pt x="550796" y="509854"/>
                    </a:cubicBezTo>
                    <a:cubicBezTo>
                      <a:pt x="426758" y="730197"/>
                      <a:pt x="416565" y="1001108"/>
                      <a:pt x="491623" y="1239322"/>
                    </a:cubicBezTo>
                    <a:cubicBezTo>
                      <a:pt x="537426" y="1384739"/>
                      <a:pt x="610896" y="1527112"/>
                      <a:pt x="724012" y="1631690"/>
                    </a:cubicBezTo>
                    <a:cubicBezTo>
                      <a:pt x="771536" y="1675640"/>
                      <a:pt x="826075" y="1712110"/>
                      <a:pt x="885712" y="1737460"/>
                    </a:cubicBezTo>
                    <a:cubicBezTo>
                      <a:pt x="913313" y="1749242"/>
                      <a:pt x="940318" y="1760361"/>
                      <a:pt x="966595" y="17724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152">
                <a:extLst>
                  <a:ext uri="{FF2B5EF4-FFF2-40B4-BE49-F238E27FC236}">
                    <a16:creationId xmlns:a16="http://schemas.microsoft.com/office/drawing/2014/main" id="{A50B51E6-AC9D-4374-B62B-2DA7249F4D65}"/>
                  </a:ext>
                </a:extLst>
              </p:cNvPr>
              <p:cNvSpPr/>
              <p:nvPr/>
            </p:nvSpPr>
            <p:spPr>
              <a:xfrm>
                <a:off x="3328045" y="6758303"/>
                <a:ext cx="463" cy="529"/>
              </a:xfrm>
              <a:custGeom>
                <a:avLst/>
                <a:gdLst>
                  <a:gd name="connsiteX0" fmla="*/ 397 w 463"/>
                  <a:gd name="connsiteY0" fmla="*/ 530 h 529"/>
                  <a:gd name="connsiteX1" fmla="*/ 463 w 463"/>
                  <a:gd name="connsiteY1" fmla="*/ 0 h 529"/>
                  <a:gd name="connsiteX2" fmla="*/ 0 w 463"/>
                  <a:gd name="connsiteY2" fmla="*/ 199 h 529"/>
                  <a:gd name="connsiteX3" fmla="*/ 397 w 463"/>
                  <a:gd name="connsiteY3" fmla="*/ 530 h 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29">
                    <a:moveTo>
                      <a:pt x="397" y="530"/>
                    </a:moveTo>
                    <a:cubicBezTo>
                      <a:pt x="463" y="331"/>
                      <a:pt x="463" y="199"/>
                      <a:pt x="463" y="0"/>
                    </a:cubicBezTo>
                    <a:cubicBezTo>
                      <a:pt x="331" y="66"/>
                      <a:pt x="199" y="133"/>
                      <a:pt x="0" y="199"/>
                    </a:cubicBezTo>
                    <a:lnTo>
                      <a:pt x="397" y="53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9" name="Freeform: Shape 148">
              <a:extLst>
                <a:ext uri="{FF2B5EF4-FFF2-40B4-BE49-F238E27FC236}">
                  <a16:creationId xmlns:a16="http://schemas.microsoft.com/office/drawing/2014/main" id="{D46B37B8-9EC9-4938-9F24-F4AEE3B9037F}"/>
                </a:ext>
              </a:extLst>
            </p:cNvPr>
            <p:cNvSpPr/>
            <p:nvPr/>
          </p:nvSpPr>
          <p:spPr>
            <a:xfrm>
              <a:off x="5328210" y="100132"/>
              <a:ext cx="4185855" cy="6748480"/>
            </a:xfrm>
            <a:custGeom>
              <a:avLst/>
              <a:gdLst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1 w 4185856"/>
                <a:gd name="connsiteY65" fmla="*/ 3397506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53416 w 4185856"/>
                <a:gd name="connsiteY67" fmla="*/ 3473970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61608 w 4185856"/>
                <a:gd name="connsiteY65" fmla="*/ 3353481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6339 w 4185856"/>
                <a:gd name="connsiteY40" fmla="*/ 5894484 h 6748481"/>
                <a:gd name="connsiteX41" fmla="*/ 989984 w 4185856"/>
                <a:gd name="connsiteY41" fmla="*/ 6260310 h 6748481"/>
                <a:gd name="connsiteX42" fmla="*/ 989058 w 4185856"/>
                <a:gd name="connsiteY42" fmla="*/ 6621966 h 6748481"/>
                <a:gd name="connsiteX43" fmla="*/ 1120178 w 4185856"/>
                <a:gd name="connsiteY43" fmla="*/ 6712248 h 6748481"/>
                <a:gd name="connsiteX44" fmla="*/ 1279098 w 4185856"/>
                <a:gd name="connsiteY44" fmla="*/ 6733296 h 6748481"/>
                <a:gd name="connsiteX45" fmla="*/ 1796165 w 4185856"/>
                <a:gd name="connsiteY45" fmla="*/ 6686897 h 6748481"/>
                <a:gd name="connsiteX46" fmla="*/ 1999961 w 4185856"/>
                <a:gd name="connsiteY46" fmla="*/ 6424922 h 6748481"/>
                <a:gd name="connsiteX47" fmla="*/ 2000557 w 4185856"/>
                <a:gd name="connsiteY47" fmla="*/ 5229351 h 6748481"/>
                <a:gd name="connsiteX48" fmla="*/ 2014126 w 4185856"/>
                <a:gd name="connsiteY48" fmla="*/ 5158926 h 6748481"/>
                <a:gd name="connsiteX49" fmla="*/ 2063966 w 4185856"/>
                <a:gd name="connsiteY49" fmla="*/ 5126560 h 6748481"/>
                <a:gd name="connsiteX50" fmla="*/ 2104738 w 4185856"/>
                <a:gd name="connsiteY50" fmla="*/ 5158595 h 6748481"/>
                <a:gd name="connsiteX51" fmla="*/ 2118108 w 4185856"/>
                <a:gd name="connsiteY51" fmla="*/ 5253113 h 6748481"/>
                <a:gd name="connsiteX52" fmla="*/ 2118241 w 4185856"/>
                <a:gd name="connsiteY52" fmla="*/ 6431474 h 6748481"/>
                <a:gd name="connsiteX53" fmla="*/ 2120094 w 4185856"/>
                <a:gd name="connsiteY53" fmla="*/ 6489919 h 6748481"/>
                <a:gd name="connsiteX54" fmla="*/ 2300856 w 4185856"/>
                <a:gd name="connsiteY54" fmla="*/ 6671674 h 6748481"/>
                <a:gd name="connsiteX55" fmla="*/ 2379753 w 4185856"/>
                <a:gd name="connsiteY55" fmla="*/ 6697356 h 6748481"/>
                <a:gd name="connsiteX56" fmla="*/ 2712816 w 4185856"/>
                <a:gd name="connsiteY56" fmla="*/ 6747129 h 6748481"/>
                <a:gd name="connsiteX57" fmla="*/ 3104058 w 4185856"/>
                <a:gd name="connsiteY57" fmla="*/ 6662805 h 6748481"/>
                <a:gd name="connsiteX58" fmla="*/ 3171968 w 4185856"/>
                <a:gd name="connsiteY58" fmla="*/ 6560874 h 6748481"/>
                <a:gd name="connsiteX59" fmla="*/ 3171572 w 4185856"/>
                <a:gd name="connsiteY59" fmla="*/ 4750937 h 6748481"/>
                <a:gd name="connsiteX60" fmla="*/ 3171307 w 4185856"/>
                <a:gd name="connsiteY60" fmla="*/ 4147096 h 6748481"/>
                <a:gd name="connsiteX61" fmla="*/ 3172498 w 4185856"/>
                <a:gd name="connsiteY61" fmla="*/ 3786432 h 6748481"/>
                <a:gd name="connsiteX62" fmla="*/ 3273767 w 4185856"/>
                <a:gd name="connsiteY62" fmla="*/ 3471704 h 6748481"/>
                <a:gd name="connsiteX63" fmla="*/ 3461608 w 4185856"/>
                <a:gd name="connsiteY63" fmla="*/ 3353481 h 6748481"/>
                <a:gd name="connsiteX64" fmla="*/ 3567645 w 4185856"/>
                <a:gd name="connsiteY64" fmla="*/ 3397660 h 6748481"/>
                <a:gd name="connsiteX65" fmla="*/ 3777229 w 4185856"/>
                <a:gd name="connsiteY65" fmla="*/ 3481908 h 6748481"/>
                <a:gd name="connsiteX66" fmla="*/ 4060092 w 4185856"/>
                <a:gd name="connsiteY66" fmla="*/ 3426629 h 6748481"/>
                <a:gd name="connsiteX67" fmla="*/ 4161559 w 4185856"/>
                <a:gd name="connsiteY67" fmla="*/ 3288890 h 6748481"/>
                <a:gd name="connsiteX68" fmla="*/ 4164405 w 4185856"/>
                <a:gd name="connsiteY68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61608 w 4185856"/>
                <a:gd name="connsiteY62" fmla="*/ 3353481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33264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85856" h="6748481">
                  <a:moveTo>
                    <a:pt x="4164405" y="3089529"/>
                  </a:moveTo>
                  <a:cubicBezTo>
                    <a:pt x="4121779" y="2994482"/>
                    <a:pt x="4057643" y="2916379"/>
                    <a:pt x="3978944" y="2849065"/>
                  </a:cubicBezTo>
                  <a:cubicBezTo>
                    <a:pt x="3885021" y="2768711"/>
                    <a:pt x="3784216" y="2761033"/>
                    <a:pt x="3676924" y="2818816"/>
                  </a:cubicBezTo>
                  <a:cubicBezTo>
                    <a:pt x="3636946" y="2840394"/>
                    <a:pt x="3598093" y="2863957"/>
                    <a:pt x="3557916" y="2885138"/>
                  </a:cubicBezTo>
                  <a:cubicBezTo>
                    <a:pt x="3455456" y="2939148"/>
                    <a:pt x="3358820" y="2929683"/>
                    <a:pt x="3302758" y="2818221"/>
                  </a:cubicBezTo>
                  <a:cubicBezTo>
                    <a:pt x="3295543" y="2803924"/>
                    <a:pt x="3289255" y="2789164"/>
                    <a:pt x="3283430" y="2774271"/>
                  </a:cubicBezTo>
                  <a:cubicBezTo>
                    <a:pt x="3253315" y="2697227"/>
                    <a:pt x="3244446" y="2616345"/>
                    <a:pt x="3242791" y="2534667"/>
                  </a:cubicBezTo>
                  <a:cubicBezTo>
                    <a:pt x="3239547" y="2375218"/>
                    <a:pt x="3277804" y="2223050"/>
                    <a:pt x="3326718" y="2073000"/>
                  </a:cubicBezTo>
                  <a:cubicBezTo>
                    <a:pt x="3346244" y="2013032"/>
                    <a:pt x="3367226" y="1953595"/>
                    <a:pt x="3387281" y="1893760"/>
                  </a:cubicBezTo>
                  <a:cubicBezTo>
                    <a:pt x="3398070" y="1861526"/>
                    <a:pt x="3388274" y="1840081"/>
                    <a:pt x="3356173" y="1825056"/>
                  </a:cubicBezTo>
                  <a:cubicBezTo>
                    <a:pt x="3291241" y="1794675"/>
                    <a:pt x="3226707" y="1763699"/>
                    <a:pt x="3159657" y="1737951"/>
                  </a:cubicBezTo>
                  <a:cubicBezTo>
                    <a:pt x="3063617" y="1701018"/>
                    <a:pt x="2966121" y="1669777"/>
                    <a:pt x="2863661" y="1657399"/>
                  </a:cubicBezTo>
                  <a:cubicBezTo>
                    <a:pt x="2817461" y="1651839"/>
                    <a:pt x="2770930" y="1649457"/>
                    <a:pt x="2724531" y="1645154"/>
                  </a:cubicBezTo>
                  <a:cubicBezTo>
                    <a:pt x="2716324" y="1644360"/>
                    <a:pt x="2695474" y="1645353"/>
                    <a:pt x="2707521" y="1632248"/>
                  </a:cubicBezTo>
                  <a:cubicBezTo>
                    <a:pt x="2735982" y="1601072"/>
                    <a:pt x="2740681" y="1558513"/>
                    <a:pt x="2768481" y="1526544"/>
                  </a:cubicBezTo>
                  <a:cubicBezTo>
                    <a:pt x="2827455" y="1458700"/>
                    <a:pt x="2873456" y="1381590"/>
                    <a:pt x="2909397" y="1298986"/>
                  </a:cubicBezTo>
                  <a:cubicBezTo>
                    <a:pt x="2988758" y="1116636"/>
                    <a:pt x="3024036" y="931240"/>
                    <a:pt x="2966386" y="733269"/>
                  </a:cubicBezTo>
                  <a:cubicBezTo>
                    <a:pt x="2884774" y="452959"/>
                    <a:pt x="2723208" y="239301"/>
                    <a:pt x="2460769" y="108181"/>
                  </a:cubicBezTo>
                  <a:cubicBezTo>
                    <a:pt x="2211236" y="-16519"/>
                    <a:pt x="1964153" y="-36442"/>
                    <a:pt x="1702640" y="64232"/>
                  </a:cubicBezTo>
                  <a:cubicBezTo>
                    <a:pt x="1149897" y="277029"/>
                    <a:pt x="887789" y="873391"/>
                    <a:pt x="1186102" y="1401645"/>
                  </a:cubicBezTo>
                  <a:cubicBezTo>
                    <a:pt x="1233957" y="1486433"/>
                    <a:pt x="1305507" y="1554475"/>
                    <a:pt x="1351177" y="1640852"/>
                  </a:cubicBezTo>
                  <a:cubicBezTo>
                    <a:pt x="1358723" y="1655149"/>
                    <a:pt x="1355215" y="1660444"/>
                    <a:pt x="1345022" y="1662231"/>
                  </a:cubicBezTo>
                  <a:cubicBezTo>
                    <a:pt x="1322385" y="1666269"/>
                    <a:pt x="1303786" y="1681029"/>
                    <a:pt x="1282473" y="1685596"/>
                  </a:cubicBezTo>
                  <a:cubicBezTo>
                    <a:pt x="1208143" y="1701613"/>
                    <a:pt x="1134607" y="1720080"/>
                    <a:pt x="1064182" y="1749071"/>
                  </a:cubicBezTo>
                  <a:cubicBezTo>
                    <a:pt x="978534" y="1784350"/>
                    <a:pt x="891628" y="1817179"/>
                    <a:pt x="812598" y="1866689"/>
                  </a:cubicBezTo>
                  <a:cubicBezTo>
                    <a:pt x="788439" y="1881846"/>
                    <a:pt x="809090" y="1969613"/>
                    <a:pt x="811473" y="1990528"/>
                  </a:cubicBezTo>
                  <a:cubicBezTo>
                    <a:pt x="819945" y="2064527"/>
                    <a:pt x="837353" y="2137997"/>
                    <a:pt x="843309" y="2212129"/>
                  </a:cubicBezTo>
                  <a:cubicBezTo>
                    <a:pt x="848075" y="2273751"/>
                    <a:pt x="857143" y="2335571"/>
                    <a:pt x="862174" y="2397458"/>
                  </a:cubicBezTo>
                  <a:cubicBezTo>
                    <a:pt x="876139" y="2571270"/>
                    <a:pt x="868660" y="2801674"/>
                    <a:pt x="724169" y="2924785"/>
                  </a:cubicBezTo>
                  <a:cubicBezTo>
                    <a:pt x="677109" y="2957681"/>
                    <a:pt x="626475" y="2959269"/>
                    <a:pt x="573788" y="2941663"/>
                  </a:cubicBezTo>
                  <a:cubicBezTo>
                    <a:pt x="558830" y="2934713"/>
                    <a:pt x="543342" y="2928690"/>
                    <a:pt x="528978" y="2920549"/>
                  </a:cubicBezTo>
                  <a:cubicBezTo>
                    <a:pt x="475299" y="2890234"/>
                    <a:pt x="417251" y="2869186"/>
                    <a:pt x="363175" y="2839269"/>
                  </a:cubicBezTo>
                  <a:cubicBezTo>
                    <a:pt x="312408" y="2811205"/>
                    <a:pt x="253302" y="2802137"/>
                    <a:pt x="202137" y="2835496"/>
                  </a:cubicBezTo>
                  <a:cubicBezTo>
                    <a:pt x="73201" y="2919490"/>
                    <a:pt x="7211" y="3041807"/>
                    <a:pt x="394" y="3195233"/>
                  </a:cubicBezTo>
                  <a:cubicBezTo>
                    <a:pt x="-5828" y="3334428"/>
                    <a:pt x="62413" y="3441323"/>
                    <a:pt x="155408" y="3534716"/>
                  </a:cubicBezTo>
                  <a:cubicBezTo>
                    <a:pt x="262899" y="3642604"/>
                    <a:pt x="351394" y="3649951"/>
                    <a:pt x="477748" y="3566288"/>
                  </a:cubicBezTo>
                  <a:cubicBezTo>
                    <a:pt x="511240" y="3544115"/>
                    <a:pt x="543077" y="3519559"/>
                    <a:pt x="576237" y="3496856"/>
                  </a:cubicBezTo>
                  <a:cubicBezTo>
                    <a:pt x="678367" y="3426894"/>
                    <a:pt x="769642" y="3438676"/>
                    <a:pt x="850590" y="3531671"/>
                  </a:cubicBezTo>
                  <a:cubicBezTo>
                    <a:pt x="906189" y="3595543"/>
                    <a:pt x="942924" y="3669477"/>
                    <a:pt x="966355" y="3750227"/>
                  </a:cubicBezTo>
                  <a:cubicBezTo>
                    <a:pt x="995676" y="3851231"/>
                    <a:pt x="990845" y="3955810"/>
                    <a:pt x="992830" y="4058866"/>
                  </a:cubicBezTo>
                  <a:cubicBezTo>
                    <a:pt x="996768" y="4477213"/>
                    <a:pt x="990613" y="5833127"/>
                    <a:pt x="989984" y="6260310"/>
                  </a:cubicBezTo>
                  <a:cubicBezTo>
                    <a:pt x="988925" y="6381369"/>
                    <a:pt x="996404" y="6501237"/>
                    <a:pt x="989058" y="6621966"/>
                  </a:cubicBezTo>
                  <a:cubicBezTo>
                    <a:pt x="984888" y="6690472"/>
                    <a:pt x="1069014" y="6700400"/>
                    <a:pt x="1120178" y="6712248"/>
                  </a:cubicBezTo>
                  <a:cubicBezTo>
                    <a:pt x="1172335" y="6724360"/>
                    <a:pt x="1225749" y="6730053"/>
                    <a:pt x="1279098" y="6733296"/>
                  </a:cubicBezTo>
                  <a:cubicBezTo>
                    <a:pt x="1453306" y="6743886"/>
                    <a:pt x="1626722" y="6735216"/>
                    <a:pt x="1796165" y="6686897"/>
                  </a:cubicBezTo>
                  <a:cubicBezTo>
                    <a:pt x="1968323" y="6637785"/>
                    <a:pt x="2000822" y="6559153"/>
                    <a:pt x="1999961" y="6424922"/>
                  </a:cubicBezTo>
                  <a:cubicBezTo>
                    <a:pt x="2000331" y="6060704"/>
                    <a:pt x="1998196" y="5440350"/>
                    <a:pt x="2000557" y="5229351"/>
                  </a:cubicBezTo>
                  <a:cubicBezTo>
                    <a:pt x="2000756" y="5205126"/>
                    <a:pt x="2003601" y="5181298"/>
                    <a:pt x="2014126" y="5158926"/>
                  </a:cubicBezTo>
                  <a:cubicBezTo>
                    <a:pt x="2024120" y="5137680"/>
                    <a:pt x="2038350" y="5127089"/>
                    <a:pt x="2063966" y="5126560"/>
                  </a:cubicBezTo>
                  <a:cubicBezTo>
                    <a:pt x="2089449" y="5126030"/>
                    <a:pt x="2096332" y="5139599"/>
                    <a:pt x="2104738" y="5158595"/>
                  </a:cubicBezTo>
                  <a:cubicBezTo>
                    <a:pt x="2118373" y="5189241"/>
                    <a:pt x="2118042" y="5221078"/>
                    <a:pt x="2118108" y="5253113"/>
                  </a:cubicBezTo>
                  <a:cubicBezTo>
                    <a:pt x="2118241" y="5645878"/>
                    <a:pt x="2118175" y="6038709"/>
                    <a:pt x="2118241" y="6431474"/>
                  </a:cubicBezTo>
                  <a:cubicBezTo>
                    <a:pt x="2118241" y="6450934"/>
                    <a:pt x="2119432" y="6470460"/>
                    <a:pt x="2120094" y="6489919"/>
                  </a:cubicBezTo>
                  <a:cubicBezTo>
                    <a:pt x="2123139" y="6583246"/>
                    <a:pt x="2227055" y="6642948"/>
                    <a:pt x="2300856" y="6671674"/>
                  </a:cubicBezTo>
                  <a:cubicBezTo>
                    <a:pt x="2326670" y="6681735"/>
                    <a:pt x="2353079" y="6689943"/>
                    <a:pt x="2379753" y="6697356"/>
                  </a:cubicBezTo>
                  <a:cubicBezTo>
                    <a:pt x="2484530" y="6726677"/>
                    <a:pt x="2603604" y="6755072"/>
                    <a:pt x="2712816" y="6747129"/>
                  </a:cubicBezTo>
                  <a:cubicBezTo>
                    <a:pt x="2845988" y="6737466"/>
                    <a:pt x="2980748" y="6714498"/>
                    <a:pt x="3104058" y="6662805"/>
                  </a:cubicBezTo>
                  <a:cubicBezTo>
                    <a:pt x="3149596" y="6643676"/>
                    <a:pt x="3171902" y="6608861"/>
                    <a:pt x="3171968" y="6560874"/>
                  </a:cubicBezTo>
                  <a:cubicBezTo>
                    <a:pt x="3172895" y="5957562"/>
                    <a:pt x="3171240" y="5354250"/>
                    <a:pt x="3171572" y="4750937"/>
                  </a:cubicBezTo>
                  <a:cubicBezTo>
                    <a:pt x="3171638" y="4549657"/>
                    <a:pt x="3174153" y="4348377"/>
                    <a:pt x="3171307" y="4147096"/>
                  </a:cubicBezTo>
                  <a:cubicBezTo>
                    <a:pt x="3169586" y="4026632"/>
                    <a:pt x="3172498" y="3906565"/>
                    <a:pt x="3172498" y="3786432"/>
                  </a:cubicBezTo>
                  <a:cubicBezTo>
                    <a:pt x="3185405" y="3674639"/>
                    <a:pt x="3232320" y="3547232"/>
                    <a:pt x="3273767" y="3471704"/>
                  </a:cubicBezTo>
                  <a:cubicBezTo>
                    <a:pt x="3315214" y="3396176"/>
                    <a:pt x="3370895" y="3328476"/>
                    <a:pt x="3421178" y="3333264"/>
                  </a:cubicBezTo>
                  <a:cubicBezTo>
                    <a:pt x="3503854" y="3341137"/>
                    <a:pt x="3508303" y="3372886"/>
                    <a:pt x="3567645" y="3397660"/>
                  </a:cubicBezTo>
                  <a:cubicBezTo>
                    <a:pt x="3626987" y="3422434"/>
                    <a:pt x="3695155" y="3477080"/>
                    <a:pt x="3777229" y="3481908"/>
                  </a:cubicBezTo>
                  <a:cubicBezTo>
                    <a:pt x="3859303" y="3486736"/>
                    <a:pt x="3960941" y="3514727"/>
                    <a:pt x="4060092" y="3426629"/>
                  </a:cubicBezTo>
                  <a:cubicBezTo>
                    <a:pt x="4103577" y="3387975"/>
                    <a:pt x="4136937" y="3341709"/>
                    <a:pt x="4161559" y="3288890"/>
                  </a:cubicBezTo>
                  <a:cubicBezTo>
                    <a:pt x="4192337" y="3222767"/>
                    <a:pt x="4194521" y="3156645"/>
                    <a:pt x="4164405" y="3089529"/>
                  </a:cubicBezTo>
                  <a:close/>
                </a:path>
              </a:pathLst>
            </a:custGeom>
            <a:solidFill>
              <a:schemeClr val="accent3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14B2125F-FA06-4526-90DE-AAB3D27E622D}"/>
              </a:ext>
            </a:extLst>
          </p:cNvPr>
          <p:cNvGrpSpPr/>
          <p:nvPr/>
        </p:nvGrpSpPr>
        <p:grpSpPr>
          <a:xfrm>
            <a:off x="8088001" y="3633319"/>
            <a:ext cx="1070383" cy="3151707"/>
            <a:chOff x="7393036" y="74756"/>
            <a:chExt cx="2279625" cy="6712281"/>
          </a:xfrm>
        </p:grpSpPr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ACBBA472-BE2F-4B97-9A46-F9B70FD09C43}"/>
                </a:ext>
              </a:extLst>
            </p:cNvPr>
            <p:cNvSpPr/>
            <p:nvPr/>
          </p:nvSpPr>
          <p:spPr>
            <a:xfrm>
              <a:off x="8299744" y="965698"/>
              <a:ext cx="802416" cy="2117343"/>
            </a:xfrm>
            <a:custGeom>
              <a:avLst/>
              <a:gdLst>
                <a:gd name="connsiteX0" fmla="*/ 8823 w 802416"/>
                <a:gd name="connsiteY0" fmla="*/ 41129 h 2117343"/>
                <a:gd name="connsiteX1" fmla="*/ 8628 w 802416"/>
                <a:gd name="connsiteY1" fmla="*/ 44503 h 2117343"/>
                <a:gd name="connsiteX2" fmla="*/ 7461 w 802416"/>
                <a:gd name="connsiteY2" fmla="*/ 42362 h 2117343"/>
                <a:gd name="connsiteX3" fmla="*/ 8823 w 802416"/>
                <a:gd name="connsiteY3" fmla="*/ 41129 h 2117343"/>
                <a:gd name="connsiteX4" fmla="*/ 527454 w 802416"/>
                <a:gd name="connsiteY4" fmla="*/ 576 h 2117343"/>
                <a:gd name="connsiteX5" fmla="*/ 532904 w 802416"/>
                <a:gd name="connsiteY5" fmla="*/ 39896 h 2117343"/>
                <a:gd name="connsiteX6" fmla="*/ 559377 w 802416"/>
                <a:gd name="connsiteY6" fmla="*/ 147346 h 2117343"/>
                <a:gd name="connsiteX7" fmla="*/ 583709 w 802416"/>
                <a:gd name="connsiteY7" fmla="*/ 562290 h 2117343"/>
                <a:gd name="connsiteX8" fmla="*/ 589809 w 802416"/>
                <a:gd name="connsiteY8" fmla="*/ 849473 h 2117343"/>
                <a:gd name="connsiteX9" fmla="*/ 616607 w 802416"/>
                <a:gd name="connsiteY9" fmla="*/ 1159365 h 2117343"/>
                <a:gd name="connsiteX10" fmla="*/ 628156 w 802416"/>
                <a:gd name="connsiteY10" fmla="*/ 1248063 h 2117343"/>
                <a:gd name="connsiteX11" fmla="*/ 742160 w 802416"/>
                <a:gd name="connsiteY11" fmla="*/ 1804715 h 2117343"/>
                <a:gd name="connsiteX12" fmla="*/ 754682 w 802416"/>
                <a:gd name="connsiteY12" fmla="*/ 1850913 h 2117343"/>
                <a:gd name="connsiteX13" fmla="*/ 799843 w 802416"/>
                <a:gd name="connsiteY13" fmla="*/ 2027792 h 2117343"/>
                <a:gd name="connsiteX14" fmla="*/ 765454 w 802416"/>
                <a:gd name="connsiteY14" fmla="*/ 2078532 h 2117343"/>
                <a:gd name="connsiteX15" fmla="*/ 650087 w 802416"/>
                <a:gd name="connsiteY15" fmla="*/ 2103837 h 2117343"/>
                <a:gd name="connsiteX16" fmla="*/ 245202 w 802416"/>
                <a:gd name="connsiteY16" fmla="*/ 2114867 h 2117343"/>
                <a:gd name="connsiteX17" fmla="*/ 97459 w 802416"/>
                <a:gd name="connsiteY17" fmla="*/ 2089757 h 2117343"/>
                <a:gd name="connsiteX18" fmla="*/ 0 w 802416"/>
                <a:gd name="connsiteY18" fmla="*/ 2069448 h 2117343"/>
                <a:gd name="connsiteX19" fmla="*/ 64 w 802416"/>
                <a:gd name="connsiteY19" fmla="*/ 2069383 h 2117343"/>
                <a:gd name="connsiteX20" fmla="*/ 45874 w 802416"/>
                <a:gd name="connsiteY20" fmla="*/ 1942597 h 2117343"/>
                <a:gd name="connsiteX21" fmla="*/ 124970 w 802416"/>
                <a:gd name="connsiteY21" fmla="*/ 1666444 h 2117343"/>
                <a:gd name="connsiteX22" fmla="*/ 121855 w 802416"/>
                <a:gd name="connsiteY22" fmla="*/ 1202579 h 2117343"/>
                <a:gd name="connsiteX23" fmla="*/ 51195 w 802416"/>
                <a:gd name="connsiteY23" fmla="*/ 631586 h 2117343"/>
                <a:gd name="connsiteX24" fmla="*/ 17000 w 802416"/>
                <a:gd name="connsiteY24" fmla="*/ 424862 h 2117343"/>
                <a:gd name="connsiteX25" fmla="*/ 6488 w 802416"/>
                <a:gd name="connsiteY25" fmla="*/ 167591 h 2117343"/>
                <a:gd name="connsiteX26" fmla="*/ 8306 w 802416"/>
                <a:gd name="connsiteY26" fmla="*/ 62736 h 2117343"/>
                <a:gd name="connsiteX27" fmla="*/ 142683 w 802416"/>
                <a:gd name="connsiteY27" fmla="*/ 288862 h 2117343"/>
                <a:gd name="connsiteX28" fmla="*/ 304443 w 802416"/>
                <a:gd name="connsiteY28" fmla="*/ 433686 h 2117343"/>
                <a:gd name="connsiteX29" fmla="*/ 329683 w 802416"/>
                <a:gd name="connsiteY29" fmla="*/ 495392 h 2117343"/>
                <a:gd name="connsiteX30" fmla="*/ 429153 w 802416"/>
                <a:gd name="connsiteY30" fmla="*/ 317087 h 2117343"/>
                <a:gd name="connsiteX31" fmla="*/ 469511 w 802416"/>
                <a:gd name="connsiteY31" fmla="*/ 265958 h 2117343"/>
                <a:gd name="connsiteX32" fmla="*/ 507988 w 802416"/>
                <a:gd name="connsiteY32" fmla="*/ 110816 h 2117343"/>
                <a:gd name="connsiteX33" fmla="*/ 507859 w 802416"/>
                <a:gd name="connsiteY33" fmla="*/ 106145 h 2117343"/>
                <a:gd name="connsiteX34" fmla="*/ 508053 w 802416"/>
                <a:gd name="connsiteY34" fmla="*/ 74545 h 2117343"/>
                <a:gd name="connsiteX35" fmla="*/ 507988 w 802416"/>
                <a:gd name="connsiteY35" fmla="*/ 71885 h 2117343"/>
                <a:gd name="connsiteX36" fmla="*/ 507923 w 802416"/>
                <a:gd name="connsiteY36" fmla="*/ 72014 h 2117343"/>
                <a:gd name="connsiteX37" fmla="*/ 507728 w 802416"/>
                <a:gd name="connsiteY37" fmla="*/ 61309 h 2117343"/>
                <a:gd name="connsiteX38" fmla="*/ 527454 w 802416"/>
                <a:gd name="connsiteY38" fmla="*/ 576 h 21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02416" h="2117343">
                  <a:moveTo>
                    <a:pt x="8823" y="41129"/>
                  </a:moveTo>
                  <a:cubicBezTo>
                    <a:pt x="8759" y="42297"/>
                    <a:pt x="8694" y="43400"/>
                    <a:pt x="8628" y="44503"/>
                  </a:cubicBezTo>
                  <a:cubicBezTo>
                    <a:pt x="8240" y="43724"/>
                    <a:pt x="7915" y="42945"/>
                    <a:pt x="7461" y="42362"/>
                  </a:cubicBezTo>
                  <a:cubicBezTo>
                    <a:pt x="7980" y="41908"/>
                    <a:pt x="8434" y="41518"/>
                    <a:pt x="8823" y="41129"/>
                  </a:cubicBezTo>
                  <a:close/>
                  <a:moveTo>
                    <a:pt x="527454" y="576"/>
                  </a:moveTo>
                  <a:cubicBezTo>
                    <a:pt x="528751" y="11606"/>
                    <a:pt x="529920" y="29190"/>
                    <a:pt x="532904" y="39896"/>
                  </a:cubicBezTo>
                  <a:cubicBezTo>
                    <a:pt x="542897" y="75453"/>
                    <a:pt x="554641" y="110492"/>
                    <a:pt x="559377" y="147346"/>
                  </a:cubicBezTo>
                  <a:cubicBezTo>
                    <a:pt x="577026" y="285098"/>
                    <a:pt x="578259" y="423823"/>
                    <a:pt x="583709" y="562290"/>
                  </a:cubicBezTo>
                  <a:cubicBezTo>
                    <a:pt x="587473" y="657931"/>
                    <a:pt x="580335" y="753831"/>
                    <a:pt x="589809" y="849473"/>
                  </a:cubicBezTo>
                  <a:cubicBezTo>
                    <a:pt x="599995" y="952639"/>
                    <a:pt x="601553" y="1056586"/>
                    <a:pt x="616607" y="1159365"/>
                  </a:cubicBezTo>
                  <a:cubicBezTo>
                    <a:pt x="625690" y="1188238"/>
                    <a:pt x="625236" y="1218540"/>
                    <a:pt x="628156" y="1248063"/>
                  </a:cubicBezTo>
                  <a:cubicBezTo>
                    <a:pt x="647038" y="1437594"/>
                    <a:pt x="720229" y="1615899"/>
                    <a:pt x="742160" y="1804715"/>
                  </a:cubicBezTo>
                  <a:cubicBezTo>
                    <a:pt x="743977" y="1820482"/>
                    <a:pt x="749557" y="1835730"/>
                    <a:pt x="754682" y="1850913"/>
                  </a:cubicBezTo>
                  <a:cubicBezTo>
                    <a:pt x="774083" y="1908727"/>
                    <a:pt x="789591" y="1967578"/>
                    <a:pt x="799843" y="2027792"/>
                  </a:cubicBezTo>
                  <a:cubicBezTo>
                    <a:pt x="805358" y="2071135"/>
                    <a:pt x="805293" y="2070810"/>
                    <a:pt x="765454" y="2078532"/>
                  </a:cubicBezTo>
                  <a:cubicBezTo>
                    <a:pt x="757213" y="2080154"/>
                    <a:pt x="681102" y="2100073"/>
                    <a:pt x="650087" y="2103837"/>
                  </a:cubicBezTo>
                  <a:cubicBezTo>
                    <a:pt x="515515" y="2120188"/>
                    <a:pt x="380229" y="2118631"/>
                    <a:pt x="245202" y="2114867"/>
                  </a:cubicBezTo>
                  <a:cubicBezTo>
                    <a:pt x="195695" y="2113505"/>
                    <a:pt x="146446" y="2099685"/>
                    <a:pt x="97459" y="2089757"/>
                  </a:cubicBezTo>
                  <a:cubicBezTo>
                    <a:pt x="64951" y="2083138"/>
                    <a:pt x="31145" y="2082425"/>
                    <a:pt x="0" y="2069448"/>
                  </a:cubicBezTo>
                  <a:cubicBezTo>
                    <a:pt x="64" y="2069448"/>
                    <a:pt x="64" y="2069383"/>
                    <a:pt x="64" y="2069383"/>
                  </a:cubicBezTo>
                  <a:cubicBezTo>
                    <a:pt x="14469" y="2026818"/>
                    <a:pt x="33092" y="1985746"/>
                    <a:pt x="45874" y="1942597"/>
                  </a:cubicBezTo>
                  <a:cubicBezTo>
                    <a:pt x="72997" y="1850784"/>
                    <a:pt x="114653" y="1763059"/>
                    <a:pt x="124970" y="1666444"/>
                  </a:cubicBezTo>
                  <a:cubicBezTo>
                    <a:pt x="141515" y="1511692"/>
                    <a:pt x="139373" y="1355708"/>
                    <a:pt x="121855" y="1202579"/>
                  </a:cubicBezTo>
                  <a:cubicBezTo>
                    <a:pt x="100118" y="1012140"/>
                    <a:pt x="82730" y="820922"/>
                    <a:pt x="51195" y="631586"/>
                  </a:cubicBezTo>
                  <a:cubicBezTo>
                    <a:pt x="39710" y="562678"/>
                    <a:pt x="28226" y="493770"/>
                    <a:pt x="17000" y="424862"/>
                  </a:cubicBezTo>
                  <a:cubicBezTo>
                    <a:pt x="3114" y="339797"/>
                    <a:pt x="4801" y="253499"/>
                    <a:pt x="6488" y="167591"/>
                  </a:cubicBezTo>
                  <a:cubicBezTo>
                    <a:pt x="7202" y="132683"/>
                    <a:pt x="843" y="97839"/>
                    <a:pt x="8306" y="62736"/>
                  </a:cubicBezTo>
                  <a:cubicBezTo>
                    <a:pt x="7851" y="162140"/>
                    <a:pt x="55867" y="238316"/>
                    <a:pt x="142683" y="288862"/>
                  </a:cubicBezTo>
                  <a:cubicBezTo>
                    <a:pt x="206725" y="326171"/>
                    <a:pt x="271935" y="361534"/>
                    <a:pt x="304443" y="433686"/>
                  </a:cubicBezTo>
                  <a:cubicBezTo>
                    <a:pt x="313072" y="452828"/>
                    <a:pt x="320405" y="472552"/>
                    <a:pt x="329683" y="495392"/>
                  </a:cubicBezTo>
                  <a:cubicBezTo>
                    <a:pt x="347526" y="386190"/>
                    <a:pt x="347592" y="386190"/>
                    <a:pt x="429153" y="317087"/>
                  </a:cubicBezTo>
                  <a:cubicBezTo>
                    <a:pt x="446088" y="302748"/>
                    <a:pt x="462828" y="286981"/>
                    <a:pt x="469511" y="265958"/>
                  </a:cubicBezTo>
                  <a:cubicBezTo>
                    <a:pt x="485992" y="214244"/>
                    <a:pt x="505977" y="165968"/>
                    <a:pt x="507988" y="110816"/>
                  </a:cubicBezTo>
                  <a:cubicBezTo>
                    <a:pt x="507859" y="109389"/>
                    <a:pt x="507923" y="107702"/>
                    <a:pt x="507859" y="106145"/>
                  </a:cubicBezTo>
                  <a:cubicBezTo>
                    <a:pt x="509546" y="95633"/>
                    <a:pt x="508638" y="85121"/>
                    <a:pt x="508053" y="74545"/>
                  </a:cubicBezTo>
                  <a:cubicBezTo>
                    <a:pt x="507988" y="73637"/>
                    <a:pt x="508053" y="72729"/>
                    <a:pt x="507988" y="71885"/>
                  </a:cubicBezTo>
                  <a:cubicBezTo>
                    <a:pt x="507923" y="71950"/>
                    <a:pt x="507923" y="71950"/>
                    <a:pt x="507923" y="72014"/>
                  </a:cubicBezTo>
                  <a:cubicBezTo>
                    <a:pt x="507728" y="68446"/>
                    <a:pt x="507664" y="64877"/>
                    <a:pt x="507728" y="61309"/>
                  </a:cubicBezTo>
                  <a:cubicBezTo>
                    <a:pt x="508182" y="44114"/>
                    <a:pt x="507988" y="-5913"/>
                    <a:pt x="527454" y="576"/>
                  </a:cubicBezTo>
                  <a:close/>
                </a:path>
              </a:pathLst>
            </a:custGeom>
            <a:solidFill>
              <a:srgbClr val="FDFDF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982DACCD-E6BF-4141-BA53-A5D149F4EB47}"/>
                </a:ext>
              </a:extLst>
            </p:cNvPr>
            <p:cNvSpPr/>
            <p:nvPr/>
          </p:nvSpPr>
          <p:spPr>
            <a:xfrm>
              <a:off x="7706692" y="74801"/>
              <a:ext cx="1752425" cy="3579546"/>
            </a:xfrm>
            <a:custGeom>
              <a:avLst/>
              <a:gdLst>
                <a:gd name="connsiteX0" fmla="*/ 1676502 w 1752425"/>
                <a:gd name="connsiteY0" fmla="*/ 3276175 h 3579546"/>
                <a:gd name="connsiteX1" fmla="*/ 1695781 w 1752425"/>
                <a:gd name="connsiteY1" fmla="*/ 3279063 h 3579546"/>
                <a:gd name="connsiteX2" fmla="*/ 1752425 w 1752425"/>
                <a:gd name="connsiteY2" fmla="*/ 3332138 h 3579546"/>
                <a:gd name="connsiteX3" fmla="*/ 1644002 w 1752425"/>
                <a:gd name="connsiteY3" fmla="*/ 3482283 h 3579546"/>
                <a:gd name="connsiteX4" fmla="*/ 1607796 w 1752425"/>
                <a:gd name="connsiteY4" fmla="*/ 3512520 h 3579546"/>
                <a:gd name="connsiteX5" fmla="*/ 1666712 w 1752425"/>
                <a:gd name="connsiteY5" fmla="*/ 3293143 h 3579546"/>
                <a:gd name="connsiteX6" fmla="*/ 1676502 w 1752425"/>
                <a:gd name="connsiteY6" fmla="*/ 3276175 h 3579546"/>
                <a:gd name="connsiteX7" fmla="*/ 184340 w 1752425"/>
                <a:gd name="connsiteY7" fmla="*/ 3187143 h 3579546"/>
                <a:gd name="connsiteX8" fmla="*/ 195046 w 1752425"/>
                <a:gd name="connsiteY8" fmla="*/ 3188027 h 3579546"/>
                <a:gd name="connsiteX9" fmla="*/ 196797 w 1752425"/>
                <a:gd name="connsiteY9" fmla="*/ 3213527 h 3579546"/>
                <a:gd name="connsiteX10" fmla="*/ 153064 w 1752425"/>
                <a:gd name="connsiteY10" fmla="*/ 3314749 h 3579546"/>
                <a:gd name="connsiteX11" fmla="*/ 151183 w 1752425"/>
                <a:gd name="connsiteY11" fmla="*/ 3367112 h 3579546"/>
                <a:gd name="connsiteX12" fmla="*/ 216133 w 1752425"/>
                <a:gd name="connsiteY12" fmla="*/ 3366527 h 3579546"/>
                <a:gd name="connsiteX13" fmla="*/ 240595 w 1752425"/>
                <a:gd name="connsiteY13" fmla="*/ 3351539 h 3579546"/>
                <a:gd name="connsiteX14" fmla="*/ 240400 w 1752425"/>
                <a:gd name="connsiteY14" fmla="*/ 3568905 h 3579546"/>
                <a:gd name="connsiteX15" fmla="*/ 235664 w 1752425"/>
                <a:gd name="connsiteY15" fmla="*/ 3579546 h 3579546"/>
                <a:gd name="connsiteX16" fmla="*/ 164809 w 1752425"/>
                <a:gd name="connsiteY16" fmla="*/ 3516023 h 3579546"/>
                <a:gd name="connsiteX17" fmla="*/ 0 w 1752425"/>
                <a:gd name="connsiteY17" fmla="*/ 3324741 h 3579546"/>
                <a:gd name="connsiteX18" fmla="*/ 114523 w 1752425"/>
                <a:gd name="connsiteY18" fmla="*/ 3222611 h 3579546"/>
                <a:gd name="connsiteX19" fmla="*/ 172855 w 1752425"/>
                <a:gd name="connsiteY19" fmla="*/ 3192634 h 3579546"/>
                <a:gd name="connsiteX20" fmla="*/ 184340 w 1752425"/>
                <a:gd name="connsiteY20" fmla="*/ 3187143 h 3579546"/>
                <a:gd name="connsiteX21" fmla="*/ 784465 w 1752425"/>
                <a:gd name="connsiteY21" fmla="*/ 857 h 3579546"/>
                <a:gd name="connsiteX22" fmla="*/ 997613 w 1752425"/>
                <a:gd name="connsiteY22" fmla="*/ 37776 h 3579546"/>
                <a:gd name="connsiteX23" fmla="*/ 1077876 w 1752425"/>
                <a:gd name="connsiteY23" fmla="*/ 98899 h 3579546"/>
                <a:gd name="connsiteX24" fmla="*/ 1153857 w 1752425"/>
                <a:gd name="connsiteY24" fmla="*/ 388482 h 3579546"/>
                <a:gd name="connsiteX25" fmla="*/ 1152495 w 1752425"/>
                <a:gd name="connsiteY25" fmla="*/ 415410 h 3579546"/>
                <a:gd name="connsiteX26" fmla="*/ 1174751 w 1752425"/>
                <a:gd name="connsiteY26" fmla="*/ 459791 h 3579546"/>
                <a:gd name="connsiteX27" fmla="*/ 1102662 w 1752425"/>
                <a:gd name="connsiteY27" fmla="*/ 660092 h 3579546"/>
                <a:gd name="connsiteX28" fmla="*/ 1095460 w 1752425"/>
                <a:gd name="connsiteY28" fmla="*/ 703111 h 3579546"/>
                <a:gd name="connsiteX29" fmla="*/ 1111033 w 1752425"/>
                <a:gd name="connsiteY29" fmla="*/ 892058 h 3579546"/>
                <a:gd name="connsiteX30" fmla="*/ 1099742 w 1752425"/>
                <a:gd name="connsiteY30" fmla="*/ 965443 h 3579546"/>
                <a:gd name="connsiteX31" fmla="*/ 1100846 w 1752425"/>
                <a:gd name="connsiteY31" fmla="*/ 962847 h 3579546"/>
                <a:gd name="connsiteX32" fmla="*/ 1100846 w 1752425"/>
                <a:gd name="connsiteY32" fmla="*/ 1001779 h 3579546"/>
                <a:gd name="connsiteX33" fmla="*/ 1062369 w 1752425"/>
                <a:gd name="connsiteY33" fmla="*/ 1156920 h 3579546"/>
                <a:gd name="connsiteX34" fmla="*/ 1022010 w 1752425"/>
                <a:gd name="connsiteY34" fmla="*/ 1208050 h 3579546"/>
                <a:gd name="connsiteX35" fmla="*/ 922540 w 1752425"/>
                <a:gd name="connsiteY35" fmla="*/ 1386355 h 3579546"/>
                <a:gd name="connsiteX36" fmla="*/ 897301 w 1752425"/>
                <a:gd name="connsiteY36" fmla="*/ 1324649 h 3579546"/>
                <a:gd name="connsiteX37" fmla="*/ 735541 w 1752425"/>
                <a:gd name="connsiteY37" fmla="*/ 1179824 h 3579546"/>
                <a:gd name="connsiteX38" fmla="*/ 601229 w 1752425"/>
                <a:gd name="connsiteY38" fmla="*/ 943382 h 3579546"/>
                <a:gd name="connsiteX39" fmla="*/ 605640 w 1752425"/>
                <a:gd name="connsiteY39" fmla="*/ 908344 h 3579546"/>
                <a:gd name="connsiteX40" fmla="*/ 605575 w 1752425"/>
                <a:gd name="connsiteY40" fmla="*/ 908085 h 3579546"/>
                <a:gd name="connsiteX41" fmla="*/ 611610 w 1752425"/>
                <a:gd name="connsiteY41" fmla="*/ 808031 h 3579546"/>
                <a:gd name="connsiteX42" fmla="*/ 572030 w 1752425"/>
                <a:gd name="connsiteY42" fmla="*/ 662688 h 3579546"/>
                <a:gd name="connsiteX43" fmla="*/ 500850 w 1752425"/>
                <a:gd name="connsiteY43" fmla="*/ 530387 h 3579546"/>
                <a:gd name="connsiteX44" fmla="*/ 520835 w 1752425"/>
                <a:gd name="connsiteY44" fmla="*/ 480684 h 3579546"/>
                <a:gd name="connsiteX45" fmla="*/ 565995 w 1752425"/>
                <a:gd name="connsiteY45" fmla="*/ 109150 h 3579546"/>
                <a:gd name="connsiteX46" fmla="*/ 784465 w 1752425"/>
                <a:gd name="connsiteY46" fmla="*/ 857 h 357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52425" h="3579546">
                  <a:moveTo>
                    <a:pt x="1676502" y="3276175"/>
                  </a:moveTo>
                  <a:cubicBezTo>
                    <a:pt x="1681230" y="3274439"/>
                    <a:pt x="1687540" y="3276013"/>
                    <a:pt x="1695781" y="3279063"/>
                  </a:cubicBezTo>
                  <a:cubicBezTo>
                    <a:pt x="1722643" y="3288925"/>
                    <a:pt x="1741330" y="3306054"/>
                    <a:pt x="1752425" y="3332138"/>
                  </a:cubicBezTo>
                  <a:cubicBezTo>
                    <a:pt x="1722903" y="3386967"/>
                    <a:pt x="1680079" y="3432192"/>
                    <a:pt x="1644002" y="3482283"/>
                  </a:cubicBezTo>
                  <a:cubicBezTo>
                    <a:pt x="1634724" y="3495131"/>
                    <a:pt x="1622979" y="3506161"/>
                    <a:pt x="1607796" y="3512520"/>
                  </a:cubicBezTo>
                  <a:cubicBezTo>
                    <a:pt x="1618372" y="3458470"/>
                    <a:pt x="1662819" y="3313452"/>
                    <a:pt x="1666712" y="3293143"/>
                  </a:cubicBezTo>
                  <a:cubicBezTo>
                    <a:pt x="1668626" y="3282956"/>
                    <a:pt x="1671773" y="3277911"/>
                    <a:pt x="1676502" y="3276175"/>
                  </a:cubicBezTo>
                  <a:close/>
                  <a:moveTo>
                    <a:pt x="184340" y="3187143"/>
                  </a:moveTo>
                  <a:cubicBezTo>
                    <a:pt x="188233" y="3185821"/>
                    <a:pt x="191996" y="3185561"/>
                    <a:pt x="195046" y="3188027"/>
                  </a:cubicBezTo>
                  <a:cubicBezTo>
                    <a:pt x="202378" y="3193997"/>
                    <a:pt x="198873" y="3205027"/>
                    <a:pt x="196797" y="3213527"/>
                  </a:cubicBezTo>
                  <a:cubicBezTo>
                    <a:pt x="187972" y="3249733"/>
                    <a:pt x="168053" y="3281202"/>
                    <a:pt x="153064" y="3314749"/>
                  </a:cubicBezTo>
                  <a:cubicBezTo>
                    <a:pt x="145732" y="3331164"/>
                    <a:pt x="126526" y="3348035"/>
                    <a:pt x="151183" y="3367112"/>
                  </a:cubicBezTo>
                  <a:cubicBezTo>
                    <a:pt x="173698" y="3384501"/>
                    <a:pt x="194396" y="3384241"/>
                    <a:pt x="216133" y="3366527"/>
                  </a:cubicBezTo>
                  <a:cubicBezTo>
                    <a:pt x="222750" y="3361141"/>
                    <a:pt x="230797" y="3357442"/>
                    <a:pt x="240595" y="3351539"/>
                  </a:cubicBezTo>
                  <a:cubicBezTo>
                    <a:pt x="240595" y="3426221"/>
                    <a:pt x="240659" y="3497531"/>
                    <a:pt x="240400" y="3568905"/>
                  </a:cubicBezTo>
                  <a:cubicBezTo>
                    <a:pt x="240400" y="3572473"/>
                    <a:pt x="237285" y="3576042"/>
                    <a:pt x="235664" y="3579546"/>
                  </a:cubicBezTo>
                  <a:cubicBezTo>
                    <a:pt x="212046" y="3558394"/>
                    <a:pt x="187778" y="3537890"/>
                    <a:pt x="164809" y="3516023"/>
                  </a:cubicBezTo>
                  <a:cubicBezTo>
                    <a:pt x="103686" y="3457756"/>
                    <a:pt x="51908" y="3391183"/>
                    <a:pt x="0" y="3324741"/>
                  </a:cubicBezTo>
                  <a:cubicBezTo>
                    <a:pt x="31145" y="3282825"/>
                    <a:pt x="71699" y="3251225"/>
                    <a:pt x="114523" y="3222611"/>
                  </a:cubicBezTo>
                  <a:cubicBezTo>
                    <a:pt x="132561" y="3210542"/>
                    <a:pt x="153259" y="3202432"/>
                    <a:pt x="172855" y="3192634"/>
                  </a:cubicBezTo>
                  <a:cubicBezTo>
                    <a:pt x="176424" y="3190849"/>
                    <a:pt x="180446" y="3188465"/>
                    <a:pt x="184340" y="3187143"/>
                  </a:cubicBezTo>
                  <a:close/>
                  <a:moveTo>
                    <a:pt x="784465" y="857"/>
                  </a:moveTo>
                  <a:cubicBezTo>
                    <a:pt x="857979" y="-2971"/>
                    <a:pt x="929808" y="5464"/>
                    <a:pt x="997613" y="37776"/>
                  </a:cubicBezTo>
                  <a:cubicBezTo>
                    <a:pt x="1028888" y="52700"/>
                    <a:pt x="1056594" y="71646"/>
                    <a:pt x="1077876" y="98899"/>
                  </a:cubicBezTo>
                  <a:cubicBezTo>
                    <a:pt x="1144643" y="184418"/>
                    <a:pt x="1171117" y="280707"/>
                    <a:pt x="1153857" y="388482"/>
                  </a:cubicBezTo>
                  <a:cubicBezTo>
                    <a:pt x="1152495" y="397306"/>
                    <a:pt x="1152884" y="406456"/>
                    <a:pt x="1152495" y="415410"/>
                  </a:cubicBezTo>
                  <a:cubicBezTo>
                    <a:pt x="1172479" y="423974"/>
                    <a:pt x="1174491" y="440455"/>
                    <a:pt x="1174751" y="459791"/>
                  </a:cubicBezTo>
                  <a:cubicBezTo>
                    <a:pt x="1175788" y="535837"/>
                    <a:pt x="1147239" y="600722"/>
                    <a:pt x="1102662" y="660092"/>
                  </a:cubicBezTo>
                  <a:cubicBezTo>
                    <a:pt x="1100262" y="674432"/>
                    <a:pt x="1097860" y="688771"/>
                    <a:pt x="1095460" y="703111"/>
                  </a:cubicBezTo>
                  <a:cubicBezTo>
                    <a:pt x="1098511" y="766244"/>
                    <a:pt x="1101300" y="829379"/>
                    <a:pt x="1111033" y="892058"/>
                  </a:cubicBezTo>
                  <a:cubicBezTo>
                    <a:pt x="1100975" y="919050"/>
                    <a:pt x="1100651" y="943057"/>
                    <a:pt x="1099742" y="965443"/>
                  </a:cubicBezTo>
                  <a:cubicBezTo>
                    <a:pt x="1100132" y="964534"/>
                    <a:pt x="1100456" y="963691"/>
                    <a:pt x="1100846" y="962847"/>
                  </a:cubicBezTo>
                  <a:cubicBezTo>
                    <a:pt x="1101754" y="974657"/>
                    <a:pt x="1099938" y="989969"/>
                    <a:pt x="1100846" y="1001779"/>
                  </a:cubicBezTo>
                  <a:cubicBezTo>
                    <a:pt x="1098834" y="1056932"/>
                    <a:pt x="1078785" y="1105271"/>
                    <a:pt x="1062369" y="1156920"/>
                  </a:cubicBezTo>
                  <a:cubicBezTo>
                    <a:pt x="1055685" y="1177878"/>
                    <a:pt x="1038945" y="1193710"/>
                    <a:pt x="1022010" y="1208050"/>
                  </a:cubicBezTo>
                  <a:cubicBezTo>
                    <a:pt x="940449" y="1277152"/>
                    <a:pt x="940449" y="1277152"/>
                    <a:pt x="922540" y="1386355"/>
                  </a:cubicBezTo>
                  <a:cubicBezTo>
                    <a:pt x="913262" y="1363580"/>
                    <a:pt x="905930" y="1343790"/>
                    <a:pt x="897301" y="1324649"/>
                  </a:cubicBezTo>
                  <a:cubicBezTo>
                    <a:pt x="864793" y="1252496"/>
                    <a:pt x="799582" y="1217134"/>
                    <a:pt x="735541" y="1179824"/>
                  </a:cubicBezTo>
                  <a:cubicBezTo>
                    <a:pt x="645740" y="1127527"/>
                    <a:pt x="597270" y="1047847"/>
                    <a:pt x="601229" y="943382"/>
                  </a:cubicBezTo>
                  <a:cubicBezTo>
                    <a:pt x="601423" y="937088"/>
                    <a:pt x="602331" y="917493"/>
                    <a:pt x="605640" y="908344"/>
                  </a:cubicBezTo>
                  <a:cubicBezTo>
                    <a:pt x="605640" y="908279"/>
                    <a:pt x="605575" y="908149"/>
                    <a:pt x="605575" y="908085"/>
                  </a:cubicBezTo>
                  <a:cubicBezTo>
                    <a:pt x="607587" y="874733"/>
                    <a:pt x="609598" y="841382"/>
                    <a:pt x="611610" y="808031"/>
                  </a:cubicBezTo>
                  <a:cubicBezTo>
                    <a:pt x="587926" y="762416"/>
                    <a:pt x="573133" y="714402"/>
                    <a:pt x="572030" y="662688"/>
                  </a:cubicBezTo>
                  <a:cubicBezTo>
                    <a:pt x="524533" y="631478"/>
                    <a:pt x="511297" y="580997"/>
                    <a:pt x="500850" y="530387"/>
                  </a:cubicBezTo>
                  <a:cubicBezTo>
                    <a:pt x="497151" y="512543"/>
                    <a:pt x="502537" y="492558"/>
                    <a:pt x="520835" y="480684"/>
                  </a:cubicBezTo>
                  <a:cubicBezTo>
                    <a:pt x="469315" y="348707"/>
                    <a:pt x="481838" y="222310"/>
                    <a:pt x="565995" y="109150"/>
                  </a:cubicBezTo>
                  <a:cubicBezTo>
                    <a:pt x="618293" y="38749"/>
                    <a:pt x="696479" y="5398"/>
                    <a:pt x="784465" y="857"/>
                  </a:cubicBezTo>
                  <a:close/>
                </a:path>
              </a:pathLst>
            </a:custGeom>
            <a:solidFill>
              <a:srgbClr val="9A5E28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EA1DD25D-D327-4A12-B1CA-AB663C6CC706}"/>
                </a:ext>
              </a:extLst>
            </p:cNvPr>
            <p:cNvSpPr/>
            <p:nvPr/>
          </p:nvSpPr>
          <p:spPr>
            <a:xfrm>
              <a:off x="8841603" y="959721"/>
              <a:ext cx="15572" cy="18362"/>
            </a:xfrm>
            <a:custGeom>
              <a:avLst/>
              <a:gdLst>
                <a:gd name="connsiteX0" fmla="*/ 8212 w 15396"/>
                <a:gd name="connsiteY0" fmla="*/ 11483 h 18155"/>
                <a:gd name="connsiteX1" fmla="*/ 15397 w 15396"/>
                <a:gd name="connsiteY1" fmla="*/ 18155 h 18155"/>
                <a:gd name="connsiteX2" fmla="*/ 4812 w 15396"/>
                <a:gd name="connsiteY2" fmla="*/ 0 h 18155"/>
                <a:gd name="connsiteX3" fmla="*/ 0 w 15396"/>
                <a:gd name="connsiteY3" fmla="*/ 2759 h 18155"/>
                <a:gd name="connsiteX4" fmla="*/ 8212 w 15396"/>
                <a:gd name="connsiteY4" fmla="*/ 11483 h 1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6" h="18155">
                  <a:moveTo>
                    <a:pt x="8212" y="11483"/>
                  </a:moveTo>
                  <a:cubicBezTo>
                    <a:pt x="10650" y="13665"/>
                    <a:pt x="13023" y="15910"/>
                    <a:pt x="15397" y="18155"/>
                  </a:cubicBezTo>
                  <a:cubicBezTo>
                    <a:pt x="12189" y="11740"/>
                    <a:pt x="8725" y="5645"/>
                    <a:pt x="4812" y="0"/>
                  </a:cubicBezTo>
                  <a:cubicBezTo>
                    <a:pt x="4234" y="192"/>
                    <a:pt x="2374" y="1283"/>
                    <a:pt x="0" y="2759"/>
                  </a:cubicBezTo>
                  <a:cubicBezTo>
                    <a:pt x="2951" y="5453"/>
                    <a:pt x="5517" y="9046"/>
                    <a:pt x="8212" y="11483"/>
                  </a:cubicBezTo>
                  <a:close/>
                </a:path>
              </a:pathLst>
            </a:custGeom>
            <a:solidFill>
              <a:srgbClr val="FDFDF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1E362FC9-2A52-489A-ADF7-F1FF62D031B7}"/>
                </a:ext>
              </a:extLst>
            </p:cNvPr>
            <p:cNvSpPr/>
            <p:nvPr/>
          </p:nvSpPr>
          <p:spPr>
            <a:xfrm>
              <a:off x="8196920" y="74756"/>
              <a:ext cx="668764" cy="558071"/>
            </a:xfrm>
            <a:custGeom>
              <a:avLst/>
              <a:gdLst>
                <a:gd name="connsiteX0" fmla="*/ 654795 w 661219"/>
                <a:gd name="connsiteY0" fmla="*/ 410767 h 551775"/>
                <a:gd name="connsiteX1" fmla="*/ 621756 w 661219"/>
                <a:gd name="connsiteY1" fmla="*/ 502442 h 551775"/>
                <a:gd name="connsiteX2" fmla="*/ 606808 w 661219"/>
                <a:gd name="connsiteY2" fmla="*/ 518416 h 551775"/>
                <a:gd name="connsiteX3" fmla="*/ 596223 w 661219"/>
                <a:gd name="connsiteY3" fmla="*/ 496861 h 551775"/>
                <a:gd name="connsiteX4" fmla="*/ 572037 w 661219"/>
                <a:gd name="connsiteY4" fmla="*/ 364448 h 551775"/>
                <a:gd name="connsiteX5" fmla="*/ 416209 w 661219"/>
                <a:gd name="connsiteY5" fmla="*/ 257697 h 551775"/>
                <a:gd name="connsiteX6" fmla="*/ 198151 w 661219"/>
                <a:gd name="connsiteY6" fmla="*/ 244481 h 551775"/>
                <a:gd name="connsiteX7" fmla="*/ 73950 w 661219"/>
                <a:gd name="connsiteY7" fmla="*/ 367591 h 551775"/>
                <a:gd name="connsiteX8" fmla="*/ 77221 w 661219"/>
                <a:gd name="connsiteY8" fmla="*/ 503661 h 551775"/>
                <a:gd name="connsiteX9" fmla="*/ 68432 w 661219"/>
                <a:gd name="connsiteY9" fmla="*/ 551776 h 551775"/>
                <a:gd name="connsiteX10" fmla="*/ 30261 w 661219"/>
                <a:gd name="connsiteY10" fmla="*/ 475241 h 551775"/>
                <a:gd name="connsiteX11" fmla="*/ 74912 w 661219"/>
                <a:gd name="connsiteY11" fmla="*/ 107898 h 551775"/>
                <a:gd name="connsiteX12" fmla="*/ 290917 w 661219"/>
                <a:gd name="connsiteY12" fmla="*/ 826 h 551775"/>
                <a:gd name="connsiteX13" fmla="*/ 501661 w 661219"/>
                <a:gd name="connsiteY13" fmla="*/ 37330 h 551775"/>
                <a:gd name="connsiteX14" fmla="*/ 581018 w 661219"/>
                <a:gd name="connsiteY14" fmla="*/ 97762 h 551775"/>
                <a:gd name="connsiteX15" fmla="*/ 656142 w 661219"/>
                <a:gd name="connsiteY15" fmla="*/ 384079 h 551775"/>
                <a:gd name="connsiteX16" fmla="*/ 654795 w 661219"/>
                <a:gd name="connsiteY16" fmla="*/ 410767 h 55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1219" h="551775">
                  <a:moveTo>
                    <a:pt x="654795" y="410767"/>
                  </a:moveTo>
                  <a:cubicBezTo>
                    <a:pt x="643825" y="441368"/>
                    <a:pt x="633175" y="472033"/>
                    <a:pt x="621756" y="502442"/>
                  </a:cubicBezTo>
                  <a:cubicBezTo>
                    <a:pt x="619126" y="509499"/>
                    <a:pt x="615661" y="519699"/>
                    <a:pt x="606808" y="518416"/>
                  </a:cubicBezTo>
                  <a:cubicBezTo>
                    <a:pt x="595966" y="516876"/>
                    <a:pt x="596223" y="505457"/>
                    <a:pt x="596223" y="496861"/>
                  </a:cubicBezTo>
                  <a:cubicBezTo>
                    <a:pt x="596223" y="451183"/>
                    <a:pt x="593465" y="406276"/>
                    <a:pt x="572037" y="364448"/>
                  </a:cubicBezTo>
                  <a:cubicBezTo>
                    <a:pt x="539254" y="300423"/>
                    <a:pt x="485943" y="261353"/>
                    <a:pt x="416209" y="257697"/>
                  </a:cubicBezTo>
                  <a:cubicBezTo>
                    <a:pt x="343458" y="253847"/>
                    <a:pt x="271029" y="245058"/>
                    <a:pt x="198151" y="244481"/>
                  </a:cubicBezTo>
                  <a:cubicBezTo>
                    <a:pt x="129828" y="243904"/>
                    <a:pt x="74719" y="298626"/>
                    <a:pt x="73950" y="367591"/>
                  </a:cubicBezTo>
                  <a:cubicBezTo>
                    <a:pt x="73437" y="412948"/>
                    <a:pt x="72025" y="458368"/>
                    <a:pt x="77221" y="503661"/>
                  </a:cubicBezTo>
                  <a:cubicBezTo>
                    <a:pt x="78954" y="518993"/>
                    <a:pt x="79275" y="534904"/>
                    <a:pt x="68432" y="551776"/>
                  </a:cubicBezTo>
                  <a:cubicBezTo>
                    <a:pt x="48995" y="527847"/>
                    <a:pt x="42065" y="500261"/>
                    <a:pt x="30261" y="475241"/>
                  </a:cubicBezTo>
                  <a:cubicBezTo>
                    <a:pt x="-20677" y="344753"/>
                    <a:pt x="-8295" y="219782"/>
                    <a:pt x="74912" y="107898"/>
                  </a:cubicBezTo>
                  <a:cubicBezTo>
                    <a:pt x="126620" y="38356"/>
                    <a:pt x="203924" y="5317"/>
                    <a:pt x="290917" y="826"/>
                  </a:cubicBezTo>
                  <a:cubicBezTo>
                    <a:pt x="363602" y="-2895"/>
                    <a:pt x="434685" y="5381"/>
                    <a:pt x="501661" y="37330"/>
                  </a:cubicBezTo>
                  <a:cubicBezTo>
                    <a:pt x="532583" y="52085"/>
                    <a:pt x="559976" y="70818"/>
                    <a:pt x="581018" y="97762"/>
                  </a:cubicBezTo>
                  <a:cubicBezTo>
                    <a:pt x="647032" y="182316"/>
                    <a:pt x="673207" y="277520"/>
                    <a:pt x="656142" y="384079"/>
                  </a:cubicBezTo>
                  <a:cubicBezTo>
                    <a:pt x="654795" y="392868"/>
                    <a:pt x="655180" y="401849"/>
                    <a:pt x="654795" y="410767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9BB21B2B-DB8B-48F4-8B45-58453B33A204}"/>
                </a:ext>
              </a:extLst>
            </p:cNvPr>
            <p:cNvSpPr/>
            <p:nvPr/>
          </p:nvSpPr>
          <p:spPr>
            <a:xfrm>
              <a:off x="8278787" y="708472"/>
              <a:ext cx="530632" cy="322414"/>
            </a:xfrm>
            <a:custGeom>
              <a:avLst/>
              <a:gdLst>
                <a:gd name="connsiteX0" fmla="*/ 497189 w 524646"/>
                <a:gd name="connsiteY0" fmla="*/ 158598 h 318777"/>
                <a:gd name="connsiteX1" fmla="*/ 382996 w 524646"/>
                <a:gd name="connsiteY1" fmla="*/ 288573 h 318777"/>
                <a:gd name="connsiteX2" fmla="*/ 81667 w 524646"/>
                <a:gd name="connsiteY2" fmla="*/ 228975 h 318777"/>
                <a:gd name="connsiteX3" fmla="*/ 39133 w 524646"/>
                <a:gd name="connsiteY3" fmla="*/ 172327 h 318777"/>
                <a:gd name="connsiteX4" fmla="*/ 0 w 524646"/>
                <a:gd name="connsiteY4" fmla="*/ 28624 h 318777"/>
                <a:gd name="connsiteX5" fmla="*/ 17128 w 524646"/>
                <a:gd name="connsiteY5" fmla="*/ 30997 h 318777"/>
                <a:gd name="connsiteX6" fmla="*/ 144281 w 524646"/>
                <a:gd name="connsiteY6" fmla="*/ 228975 h 318777"/>
                <a:gd name="connsiteX7" fmla="*/ 190600 w 524646"/>
                <a:gd name="connsiteY7" fmla="*/ 246489 h 318777"/>
                <a:gd name="connsiteX8" fmla="*/ 229990 w 524646"/>
                <a:gd name="connsiteY8" fmla="*/ 223201 h 318777"/>
                <a:gd name="connsiteX9" fmla="*/ 263478 w 524646"/>
                <a:gd name="connsiteY9" fmla="*/ 199785 h 318777"/>
                <a:gd name="connsiteX10" fmla="*/ 295170 w 524646"/>
                <a:gd name="connsiteY10" fmla="*/ 224548 h 318777"/>
                <a:gd name="connsiteX11" fmla="*/ 338024 w 524646"/>
                <a:gd name="connsiteY11" fmla="*/ 244243 h 318777"/>
                <a:gd name="connsiteX12" fmla="*/ 430212 w 524646"/>
                <a:gd name="connsiteY12" fmla="*/ 170980 h 318777"/>
                <a:gd name="connsiteX13" fmla="*/ 498472 w 524646"/>
                <a:gd name="connsiteY13" fmla="*/ 23812 h 318777"/>
                <a:gd name="connsiteX14" fmla="*/ 515537 w 524646"/>
                <a:gd name="connsiteY14" fmla="*/ 204 h 318777"/>
                <a:gd name="connsiteX15" fmla="*/ 524646 w 524646"/>
                <a:gd name="connsiteY15" fmla="*/ 26122 h 318777"/>
                <a:gd name="connsiteX16" fmla="*/ 497189 w 524646"/>
                <a:gd name="connsiteY16" fmla="*/ 158598 h 31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4646" h="318777">
                  <a:moveTo>
                    <a:pt x="497189" y="158598"/>
                  </a:moveTo>
                  <a:cubicBezTo>
                    <a:pt x="464984" y="211268"/>
                    <a:pt x="433934" y="252904"/>
                    <a:pt x="382996" y="288573"/>
                  </a:cubicBezTo>
                  <a:cubicBezTo>
                    <a:pt x="298762" y="347530"/>
                    <a:pt x="152043" y="316223"/>
                    <a:pt x="81667" y="228975"/>
                  </a:cubicBezTo>
                  <a:cubicBezTo>
                    <a:pt x="66847" y="210627"/>
                    <a:pt x="53247" y="191252"/>
                    <a:pt x="39133" y="172327"/>
                  </a:cubicBezTo>
                  <a:cubicBezTo>
                    <a:pt x="15717" y="127227"/>
                    <a:pt x="1090" y="79754"/>
                    <a:pt x="0" y="28624"/>
                  </a:cubicBezTo>
                  <a:cubicBezTo>
                    <a:pt x="6800" y="21567"/>
                    <a:pt x="14626" y="10083"/>
                    <a:pt x="17128" y="30997"/>
                  </a:cubicBezTo>
                  <a:cubicBezTo>
                    <a:pt x="27714" y="117540"/>
                    <a:pt x="75252" y="180218"/>
                    <a:pt x="144281" y="228975"/>
                  </a:cubicBezTo>
                  <a:cubicBezTo>
                    <a:pt x="158010" y="238662"/>
                    <a:pt x="172701" y="245847"/>
                    <a:pt x="190600" y="246489"/>
                  </a:cubicBezTo>
                  <a:cubicBezTo>
                    <a:pt x="209525" y="247130"/>
                    <a:pt x="223639" y="242383"/>
                    <a:pt x="229990" y="223201"/>
                  </a:cubicBezTo>
                  <a:cubicBezTo>
                    <a:pt x="235379" y="207034"/>
                    <a:pt x="246349" y="200362"/>
                    <a:pt x="263478" y="199785"/>
                  </a:cubicBezTo>
                  <a:cubicBezTo>
                    <a:pt x="282082" y="199143"/>
                    <a:pt x="290358" y="208959"/>
                    <a:pt x="295170" y="224548"/>
                  </a:cubicBezTo>
                  <a:cubicBezTo>
                    <a:pt x="302162" y="247130"/>
                    <a:pt x="319355" y="247643"/>
                    <a:pt x="338024" y="244243"/>
                  </a:cubicBezTo>
                  <a:cubicBezTo>
                    <a:pt x="381713" y="236288"/>
                    <a:pt x="407630" y="205495"/>
                    <a:pt x="430212" y="170980"/>
                  </a:cubicBezTo>
                  <a:cubicBezTo>
                    <a:pt x="460108" y="125303"/>
                    <a:pt x="481664" y="75712"/>
                    <a:pt x="498472" y="23812"/>
                  </a:cubicBezTo>
                  <a:cubicBezTo>
                    <a:pt x="501359" y="14831"/>
                    <a:pt x="501359" y="-2042"/>
                    <a:pt x="515537" y="204"/>
                  </a:cubicBezTo>
                  <a:cubicBezTo>
                    <a:pt x="526250" y="1936"/>
                    <a:pt x="520091" y="17653"/>
                    <a:pt x="524646" y="26122"/>
                  </a:cubicBezTo>
                  <a:cubicBezTo>
                    <a:pt x="522209" y="40300"/>
                    <a:pt x="513483" y="129794"/>
                    <a:pt x="497189" y="158598"/>
                  </a:cubicBezTo>
                  <a:close/>
                </a:path>
              </a:pathLst>
            </a:custGeom>
            <a:solidFill>
              <a:srgbClr val="161615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58A62CAC-E957-47F4-B07B-54E326B31A4F}"/>
                </a:ext>
              </a:extLst>
            </p:cNvPr>
            <p:cNvSpPr/>
            <p:nvPr/>
          </p:nvSpPr>
          <p:spPr>
            <a:xfrm>
              <a:off x="8018682" y="6297764"/>
              <a:ext cx="789144" cy="489273"/>
            </a:xfrm>
            <a:custGeom>
              <a:avLst/>
              <a:gdLst>
                <a:gd name="connsiteX0" fmla="*/ 195326 w 780241"/>
                <a:gd name="connsiteY0" fmla="*/ 2646 h 483753"/>
                <a:gd name="connsiteX1" fmla="*/ 218870 w 780241"/>
                <a:gd name="connsiteY1" fmla="*/ 13937 h 483753"/>
                <a:gd name="connsiteX2" fmla="*/ 238694 w 780241"/>
                <a:gd name="connsiteY2" fmla="*/ 24073 h 483753"/>
                <a:gd name="connsiteX3" fmla="*/ 325301 w 780241"/>
                <a:gd name="connsiteY3" fmla="*/ 52814 h 483753"/>
                <a:gd name="connsiteX4" fmla="*/ 484145 w 780241"/>
                <a:gd name="connsiteY4" fmla="*/ 152123 h 483753"/>
                <a:gd name="connsiteX5" fmla="*/ 563182 w 780241"/>
                <a:gd name="connsiteY5" fmla="*/ 146670 h 483753"/>
                <a:gd name="connsiteX6" fmla="*/ 654087 w 780241"/>
                <a:gd name="connsiteY6" fmla="*/ 116389 h 483753"/>
                <a:gd name="connsiteX7" fmla="*/ 757759 w 780241"/>
                <a:gd name="connsiteY7" fmla="*/ 139998 h 483753"/>
                <a:gd name="connsiteX8" fmla="*/ 759427 w 780241"/>
                <a:gd name="connsiteY8" fmla="*/ 145387 h 483753"/>
                <a:gd name="connsiteX9" fmla="*/ 754359 w 780241"/>
                <a:gd name="connsiteY9" fmla="*/ 170663 h 483753"/>
                <a:gd name="connsiteX10" fmla="*/ 777583 w 780241"/>
                <a:gd name="connsiteY10" fmla="*/ 414510 h 483753"/>
                <a:gd name="connsiteX11" fmla="*/ 736524 w 780241"/>
                <a:gd name="connsiteY11" fmla="*/ 472569 h 483753"/>
                <a:gd name="connsiteX12" fmla="*/ 598017 w 780241"/>
                <a:gd name="connsiteY12" fmla="*/ 481487 h 483753"/>
                <a:gd name="connsiteX13" fmla="*/ 403440 w 780241"/>
                <a:gd name="connsiteY13" fmla="*/ 473403 h 483753"/>
                <a:gd name="connsiteX14" fmla="*/ 320874 w 780241"/>
                <a:gd name="connsiteY14" fmla="*/ 458776 h 483753"/>
                <a:gd name="connsiteX15" fmla="*/ 107564 w 780241"/>
                <a:gd name="connsiteY15" fmla="*/ 323477 h 483753"/>
                <a:gd name="connsiteX16" fmla="*/ 3700 w 780241"/>
                <a:gd name="connsiteY16" fmla="*/ 161810 h 483753"/>
                <a:gd name="connsiteX17" fmla="*/ 31928 w 780241"/>
                <a:gd name="connsiteY17" fmla="*/ 97208 h 483753"/>
                <a:gd name="connsiteX18" fmla="*/ 195326 w 780241"/>
                <a:gd name="connsiteY18" fmla="*/ 2646 h 48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0241" h="483753">
                  <a:moveTo>
                    <a:pt x="195326" y="2646"/>
                  </a:moveTo>
                  <a:cubicBezTo>
                    <a:pt x="204180" y="3864"/>
                    <a:pt x="218870" y="-9351"/>
                    <a:pt x="218870" y="13937"/>
                  </a:cubicBezTo>
                  <a:cubicBezTo>
                    <a:pt x="218870" y="22020"/>
                    <a:pt x="231573" y="21635"/>
                    <a:pt x="238694" y="24073"/>
                  </a:cubicBezTo>
                  <a:cubicBezTo>
                    <a:pt x="267435" y="34080"/>
                    <a:pt x="296368" y="43447"/>
                    <a:pt x="325301" y="52814"/>
                  </a:cubicBezTo>
                  <a:cubicBezTo>
                    <a:pt x="386503" y="72701"/>
                    <a:pt x="434298" y="114016"/>
                    <a:pt x="484145" y="152123"/>
                  </a:cubicBezTo>
                  <a:cubicBezTo>
                    <a:pt x="520905" y="180222"/>
                    <a:pt x="536879" y="183173"/>
                    <a:pt x="563182" y="146670"/>
                  </a:cubicBezTo>
                  <a:cubicBezTo>
                    <a:pt x="588843" y="110937"/>
                    <a:pt x="620663" y="114336"/>
                    <a:pt x="654087" y="116389"/>
                  </a:cubicBezTo>
                  <a:cubicBezTo>
                    <a:pt x="689628" y="118571"/>
                    <a:pt x="721384" y="139677"/>
                    <a:pt x="757759" y="139998"/>
                  </a:cubicBezTo>
                  <a:cubicBezTo>
                    <a:pt x="758337" y="139998"/>
                    <a:pt x="758914" y="143526"/>
                    <a:pt x="759427" y="145387"/>
                  </a:cubicBezTo>
                  <a:cubicBezTo>
                    <a:pt x="752242" y="152700"/>
                    <a:pt x="754102" y="162067"/>
                    <a:pt x="754359" y="170663"/>
                  </a:cubicBezTo>
                  <a:cubicBezTo>
                    <a:pt x="756605" y="252459"/>
                    <a:pt x="758401" y="334319"/>
                    <a:pt x="777583" y="414510"/>
                  </a:cubicBezTo>
                  <a:cubicBezTo>
                    <a:pt x="786243" y="450885"/>
                    <a:pt x="774054" y="465063"/>
                    <a:pt x="736524" y="472569"/>
                  </a:cubicBezTo>
                  <a:cubicBezTo>
                    <a:pt x="690590" y="481743"/>
                    <a:pt x="644079" y="479177"/>
                    <a:pt x="598017" y="481487"/>
                  </a:cubicBezTo>
                  <a:cubicBezTo>
                    <a:pt x="533286" y="484759"/>
                    <a:pt x="468171" y="486234"/>
                    <a:pt x="403440" y="473403"/>
                  </a:cubicBezTo>
                  <a:cubicBezTo>
                    <a:pt x="375983" y="467950"/>
                    <a:pt x="341981" y="479883"/>
                    <a:pt x="320874" y="458776"/>
                  </a:cubicBezTo>
                  <a:cubicBezTo>
                    <a:pt x="259416" y="397382"/>
                    <a:pt x="174541" y="374543"/>
                    <a:pt x="107564" y="323477"/>
                  </a:cubicBezTo>
                  <a:cubicBezTo>
                    <a:pt x="54060" y="282675"/>
                    <a:pt x="23716" y="224616"/>
                    <a:pt x="3700" y="161810"/>
                  </a:cubicBezTo>
                  <a:cubicBezTo>
                    <a:pt x="-4896" y="134866"/>
                    <a:pt x="300" y="112668"/>
                    <a:pt x="31928" y="97208"/>
                  </a:cubicBezTo>
                  <a:cubicBezTo>
                    <a:pt x="88382" y="69622"/>
                    <a:pt x="137524" y="28499"/>
                    <a:pt x="195326" y="2646"/>
                  </a:cubicBezTo>
                  <a:close/>
                </a:path>
              </a:pathLst>
            </a:custGeom>
            <a:solidFill>
              <a:srgbClr val="37302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13B3822D-69BE-44D7-8CE3-ED96302DFE80}"/>
                </a:ext>
              </a:extLst>
            </p:cNvPr>
            <p:cNvSpPr/>
            <p:nvPr/>
          </p:nvSpPr>
          <p:spPr>
            <a:xfrm>
              <a:off x="7393036" y="958912"/>
              <a:ext cx="2279625" cy="5520126"/>
            </a:xfrm>
            <a:custGeom>
              <a:avLst/>
              <a:gdLst>
                <a:gd name="connsiteX0" fmla="*/ 2248898 w 2253907"/>
                <a:gd name="connsiteY0" fmla="*/ 1655124 h 5457850"/>
                <a:gd name="connsiteX1" fmla="*/ 2251785 w 2253907"/>
                <a:gd name="connsiteY1" fmla="*/ 1271037 h 5457850"/>
                <a:gd name="connsiteX2" fmla="*/ 2150038 w 2253907"/>
                <a:gd name="connsiteY2" fmla="*/ 809068 h 5457850"/>
                <a:gd name="connsiteX3" fmla="*/ 2113470 w 2253907"/>
                <a:gd name="connsiteY3" fmla="*/ 667803 h 5457850"/>
                <a:gd name="connsiteX4" fmla="*/ 2024939 w 2253907"/>
                <a:gd name="connsiteY4" fmla="*/ 426137 h 5457850"/>
                <a:gd name="connsiteX5" fmla="*/ 1965917 w 2253907"/>
                <a:gd name="connsiteY5" fmla="*/ 243235 h 5457850"/>
                <a:gd name="connsiteX6" fmla="*/ 1903303 w 2253907"/>
                <a:gd name="connsiteY6" fmla="*/ 195826 h 5457850"/>
                <a:gd name="connsiteX7" fmla="*/ 1722134 w 2253907"/>
                <a:gd name="connsiteY7" fmla="*/ 170742 h 5457850"/>
                <a:gd name="connsiteX8" fmla="*/ 1526338 w 2253907"/>
                <a:gd name="connsiteY8" fmla="*/ 93950 h 5457850"/>
                <a:gd name="connsiteX9" fmla="*/ 1440500 w 2253907"/>
                <a:gd name="connsiteY9" fmla="*/ 12347 h 5457850"/>
                <a:gd name="connsiteX10" fmla="*/ 1414583 w 2253907"/>
                <a:gd name="connsiteY10" fmla="*/ 5932 h 5457850"/>
                <a:gd name="connsiteX11" fmla="*/ 1423308 w 2253907"/>
                <a:gd name="connsiteY11" fmla="*/ 46220 h 5457850"/>
                <a:gd name="connsiteX12" fmla="*/ 1449482 w 2253907"/>
                <a:gd name="connsiteY12" fmla="*/ 152458 h 5457850"/>
                <a:gd name="connsiteX13" fmla="*/ 1473539 w 2253907"/>
                <a:gd name="connsiteY13" fmla="*/ 562719 h 5457850"/>
                <a:gd name="connsiteX14" fmla="*/ 1479570 w 2253907"/>
                <a:gd name="connsiteY14" fmla="*/ 846662 h 5457850"/>
                <a:gd name="connsiteX15" fmla="*/ 1506066 w 2253907"/>
                <a:gd name="connsiteY15" fmla="*/ 1153059 h 5457850"/>
                <a:gd name="connsiteX16" fmla="*/ 1517484 w 2253907"/>
                <a:gd name="connsiteY16" fmla="*/ 1240757 h 5457850"/>
                <a:gd name="connsiteX17" fmla="*/ 1630202 w 2253907"/>
                <a:gd name="connsiteY17" fmla="*/ 1791129 h 5457850"/>
                <a:gd name="connsiteX18" fmla="*/ 1642584 w 2253907"/>
                <a:gd name="connsiteY18" fmla="*/ 1836806 h 5457850"/>
                <a:gd name="connsiteX19" fmla="*/ 1687235 w 2253907"/>
                <a:gd name="connsiteY19" fmla="*/ 2011688 h 5457850"/>
                <a:gd name="connsiteX20" fmla="*/ 1653105 w 2253907"/>
                <a:gd name="connsiteY20" fmla="*/ 2061920 h 5457850"/>
                <a:gd name="connsiteX21" fmla="*/ 1539041 w 2253907"/>
                <a:gd name="connsiteY21" fmla="*/ 2086940 h 5457850"/>
                <a:gd name="connsiteX22" fmla="*/ 1138723 w 2253907"/>
                <a:gd name="connsiteY22" fmla="*/ 2097846 h 5457850"/>
                <a:gd name="connsiteX23" fmla="*/ 992646 w 2253907"/>
                <a:gd name="connsiteY23" fmla="*/ 2073019 h 5457850"/>
                <a:gd name="connsiteX24" fmla="*/ 896287 w 2253907"/>
                <a:gd name="connsiteY24" fmla="*/ 2052939 h 5457850"/>
                <a:gd name="connsiteX25" fmla="*/ 896351 w 2253907"/>
                <a:gd name="connsiteY25" fmla="*/ 2052875 h 5457850"/>
                <a:gd name="connsiteX26" fmla="*/ 941644 w 2253907"/>
                <a:gd name="connsiteY26" fmla="*/ 1927519 h 5457850"/>
                <a:gd name="connsiteX27" fmla="*/ 1019847 w 2253907"/>
                <a:gd name="connsiteY27" fmla="*/ 1654482 h 5457850"/>
                <a:gd name="connsiteX28" fmla="*/ 1016767 w 2253907"/>
                <a:gd name="connsiteY28" fmla="*/ 1195849 h 5457850"/>
                <a:gd name="connsiteX29" fmla="*/ 946904 w 2253907"/>
                <a:gd name="connsiteY29" fmla="*/ 631299 h 5457850"/>
                <a:gd name="connsiteX30" fmla="*/ 913095 w 2253907"/>
                <a:gd name="connsiteY30" fmla="*/ 426906 h 5457850"/>
                <a:gd name="connsiteX31" fmla="*/ 902702 w 2253907"/>
                <a:gd name="connsiteY31" fmla="*/ 172538 h 5457850"/>
                <a:gd name="connsiteX32" fmla="*/ 904948 w 2253907"/>
                <a:gd name="connsiteY32" fmla="*/ 66300 h 5457850"/>
                <a:gd name="connsiteX33" fmla="*/ 886151 w 2253907"/>
                <a:gd name="connsiteY33" fmla="*/ 45579 h 5457850"/>
                <a:gd name="connsiteX34" fmla="*/ 802944 w 2253907"/>
                <a:gd name="connsiteY34" fmla="*/ 124616 h 5457850"/>
                <a:gd name="connsiteX35" fmla="*/ 419435 w 2253907"/>
                <a:gd name="connsiteY35" fmla="*/ 265047 h 5457850"/>
                <a:gd name="connsiteX36" fmla="*/ 360927 w 2253907"/>
                <a:gd name="connsiteY36" fmla="*/ 315857 h 5457850"/>
                <a:gd name="connsiteX37" fmla="*/ 340333 w 2253907"/>
                <a:gd name="connsiteY37" fmla="*/ 377444 h 5457850"/>
                <a:gd name="connsiteX38" fmla="*/ 228193 w 2253907"/>
                <a:gd name="connsiteY38" fmla="*/ 744594 h 5457850"/>
                <a:gd name="connsiteX39" fmla="*/ 167440 w 2253907"/>
                <a:gd name="connsiteY39" fmla="*/ 991200 h 5457850"/>
                <a:gd name="connsiteX40" fmla="*/ 0 w 2253907"/>
                <a:gd name="connsiteY40" fmla="*/ 1495767 h 5457850"/>
                <a:gd name="connsiteX41" fmla="*/ 83720 w 2253907"/>
                <a:gd name="connsiteY41" fmla="*/ 1966460 h 5457850"/>
                <a:gd name="connsiteX42" fmla="*/ 187135 w 2253907"/>
                <a:gd name="connsiteY42" fmla="*/ 2304869 h 5457850"/>
                <a:gd name="connsiteX43" fmla="*/ 230695 w 2253907"/>
                <a:gd name="connsiteY43" fmla="*/ 2442094 h 5457850"/>
                <a:gd name="connsiteX44" fmla="*/ 275346 w 2253907"/>
                <a:gd name="connsiteY44" fmla="*/ 2447547 h 5457850"/>
                <a:gd name="connsiteX45" fmla="*/ 310053 w 2253907"/>
                <a:gd name="connsiteY45" fmla="*/ 2413353 h 5457850"/>
                <a:gd name="connsiteX46" fmla="*/ 378248 w 2253907"/>
                <a:gd name="connsiteY46" fmla="*/ 2357411 h 5457850"/>
                <a:gd name="connsiteX47" fmla="*/ 493917 w 2253907"/>
                <a:gd name="connsiteY47" fmla="*/ 2288061 h 5457850"/>
                <a:gd name="connsiteX48" fmla="*/ 486155 w 2253907"/>
                <a:gd name="connsiteY48" fmla="*/ 2329248 h 5457850"/>
                <a:gd name="connsiteX49" fmla="*/ 448240 w 2253907"/>
                <a:gd name="connsiteY49" fmla="*/ 2409568 h 5457850"/>
                <a:gd name="connsiteX50" fmla="*/ 493853 w 2253907"/>
                <a:gd name="connsiteY50" fmla="*/ 2475902 h 5457850"/>
                <a:gd name="connsiteX51" fmla="*/ 535360 w 2253907"/>
                <a:gd name="connsiteY51" fmla="*/ 2461789 h 5457850"/>
                <a:gd name="connsiteX52" fmla="*/ 538375 w 2253907"/>
                <a:gd name="connsiteY52" fmla="*/ 2490914 h 5457850"/>
                <a:gd name="connsiteX53" fmla="*/ 543123 w 2253907"/>
                <a:gd name="connsiteY53" fmla="*/ 2665347 h 5457850"/>
                <a:gd name="connsiteX54" fmla="*/ 553002 w 2253907"/>
                <a:gd name="connsiteY54" fmla="*/ 2714232 h 5457850"/>
                <a:gd name="connsiteX55" fmla="*/ 573659 w 2253907"/>
                <a:gd name="connsiteY55" fmla="*/ 2850943 h 5457850"/>
                <a:gd name="connsiteX56" fmla="*/ 610740 w 2253907"/>
                <a:gd name="connsiteY56" fmla="*/ 3036026 h 5457850"/>
                <a:gd name="connsiteX57" fmla="*/ 663282 w 2253907"/>
                <a:gd name="connsiteY57" fmla="*/ 3446480 h 5457850"/>
                <a:gd name="connsiteX58" fmla="*/ 689842 w 2253907"/>
                <a:gd name="connsiteY58" fmla="*/ 3734977 h 5457850"/>
                <a:gd name="connsiteX59" fmla="*/ 717107 w 2253907"/>
                <a:gd name="connsiteY59" fmla="*/ 3999674 h 5457850"/>
                <a:gd name="connsiteX60" fmla="*/ 743474 w 2253907"/>
                <a:gd name="connsiteY60" fmla="*/ 4294010 h 5457850"/>
                <a:gd name="connsiteX61" fmla="*/ 762976 w 2253907"/>
                <a:gd name="connsiteY61" fmla="*/ 4541578 h 5457850"/>
                <a:gd name="connsiteX62" fmla="*/ 905012 w 2253907"/>
                <a:gd name="connsiteY62" fmla="*/ 4942986 h 5457850"/>
                <a:gd name="connsiteX63" fmla="*/ 912647 w 2253907"/>
                <a:gd name="connsiteY63" fmla="*/ 4976154 h 5457850"/>
                <a:gd name="connsiteX64" fmla="*/ 884547 w 2253907"/>
                <a:gd name="connsiteY64" fmla="*/ 5130058 h 5457850"/>
                <a:gd name="connsiteX65" fmla="*/ 813914 w 2253907"/>
                <a:gd name="connsiteY65" fmla="*/ 5281524 h 5457850"/>
                <a:gd name="connsiteX66" fmla="*/ 890193 w 2253907"/>
                <a:gd name="connsiteY66" fmla="*/ 5323416 h 5457850"/>
                <a:gd name="connsiteX67" fmla="*/ 1045893 w 2253907"/>
                <a:gd name="connsiteY67" fmla="*/ 5399053 h 5457850"/>
                <a:gd name="connsiteX68" fmla="*/ 1109405 w 2253907"/>
                <a:gd name="connsiteY68" fmla="*/ 5447296 h 5457850"/>
                <a:gd name="connsiteX69" fmla="*/ 1169902 w 2253907"/>
                <a:gd name="connsiteY69" fmla="*/ 5448002 h 5457850"/>
                <a:gd name="connsiteX70" fmla="*/ 1200696 w 2253907"/>
                <a:gd name="connsiteY70" fmla="*/ 5420608 h 5457850"/>
                <a:gd name="connsiteX71" fmla="*/ 1236686 w 2253907"/>
                <a:gd name="connsiteY71" fmla="*/ 5403800 h 5457850"/>
                <a:gd name="connsiteX72" fmla="*/ 1309500 w 2253907"/>
                <a:gd name="connsiteY72" fmla="*/ 5413167 h 5457850"/>
                <a:gd name="connsiteX73" fmla="*/ 1378015 w 2253907"/>
                <a:gd name="connsiteY73" fmla="*/ 5424329 h 5457850"/>
                <a:gd name="connsiteX74" fmla="*/ 1395850 w 2253907"/>
                <a:gd name="connsiteY74" fmla="*/ 5380577 h 5457850"/>
                <a:gd name="connsiteX75" fmla="*/ 1350301 w 2253907"/>
                <a:gd name="connsiteY75" fmla="*/ 5098558 h 5457850"/>
                <a:gd name="connsiteX76" fmla="*/ 1348890 w 2253907"/>
                <a:gd name="connsiteY76" fmla="*/ 5020612 h 5457850"/>
                <a:gd name="connsiteX77" fmla="*/ 1456283 w 2253907"/>
                <a:gd name="connsiteY77" fmla="*/ 4720438 h 5457850"/>
                <a:gd name="connsiteX78" fmla="*/ 1524478 w 2253907"/>
                <a:gd name="connsiteY78" fmla="*/ 4560311 h 5457850"/>
                <a:gd name="connsiteX79" fmla="*/ 1581382 w 2253907"/>
                <a:gd name="connsiteY79" fmla="*/ 4389342 h 5457850"/>
                <a:gd name="connsiteX80" fmla="*/ 1713795 w 2253907"/>
                <a:gd name="connsiteY80" fmla="*/ 3991078 h 5457850"/>
                <a:gd name="connsiteX81" fmla="*/ 1758252 w 2253907"/>
                <a:gd name="connsiteY81" fmla="*/ 3726702 h 5457850"/>
                <a:gd name="connsiteX82" fmla="*/ 1769736 w 2253907"/>
                <a:gd name="connsiteY82" fmla="*/ 3627071 h 5457850"/>
                <a:gd name="connsiteX83" fmla="*/ 1811179 w 2253907"/>
                <a:gd name="connsiteY83" fmla="*/ 3334788 h 5457850"/>
                <a:gd name="connsiteX84" fmla="*/ 1821316 w 2253907"/>
                <a:gd name="connsiteY84" fmla="*/ 2991439 h 5457850"/>
                <a:gd name="connsiteX85" fmla="*/ 1899647 w 2253907"/>
                <a:gd name="connsiteY85" fmla="*/ 2599013 h 5457850"/>
                <a:gd name="connsiteX86" fmla="*/ 1912413 w 2253907"/>
                <a:gd name="connsiteY86" fmla="*/ 2572518 h 5457850"/>
                <a:gd name="connsiteX87" fmla="*/ 1961683 w 2253907"/>
                <a:gd name="connsiteY87" fmla="*/ 2405141 h 5457850"/>
                <a:gd name="connsiteX88" fmla="*/ 2007617 w 2253907"/>
                <a:gd name="connsiteY88" fmla="*/ 2390065 h 5457850"/>
                <a:gd name="connsiteX89" fmla="*/ 2042645 w 2253907"/>
                <a:gd name="connsiteY89" fmla="*/ 2420602 h 5457850"/>
                <a:gd name="connsiteX90" fmla="*/ 2058298 w 2253907"/>
                <a:gd name="connsiteY90" fmla="*/ 2434010 h 5457850"/>
                <a:gd name="connsiteX91" fmla="*/ 2088001 w 2253907"/>
                <a:gd name="connsiteY91" fmla="*/ 2425735 h 5457850"/>
                <a:gd name="connsiteX92" fmla="*/ 2180831 w 2253907"/>
                <a:gd name="connsiteY92" fmla="*/ 2117862 h 5457850"/>
                <a:gd name="connsiteX93" fmla="*/ 2196613 w 2253907"/>
                <a:gd name="connsiteY93" fmla="*/ 2045754 h 5457850"/>
                <a:gd name="connsiteX94" fmla="*/ 2248898 w 2253907"/>
                <a:gd name="connsiteY94" fmla="*/ 1655124 h 5457850"/>
                <a:gd name="connsiteX95" fmla="*/ 454784 w 2253907"/>
                <a:gd name="connsiteY95" fmla="*/ 1905322 h 5457850"/>
                <a:gd name="connsiteX96" fmla="*/ 380494 w 2253907"/>
                <a:gd name="connsiteY96" fmla="*/ 1585581 h 5457850"/>
                <a:gd name="connsiteX97" fmla="*/ 405578 w 2253907"/>
                <a:gd name="connsiteY97" fmla="*/ 1508148 h 5457850"/>
                <a:gd name="connsiteX98" fmla="*/ 529843 w 2253907"/>
                <a:gd name="connsiteY98" fmla="*/ 1205152 h 5457850"/>
                <a:gd name="connsiteX99" fmla="*/ 537092 w 2253907"/>
                <a:gd name="connsiteY99" fmla="*/ 1195849 h 5457850"/>
                <a:gd name="connsiteX100" fmla="*/ 454784 w 2253907"/>
                <a:gd name="connsiteY100" fmla="*/ 1905322 h 5457850"/>
                <a:gd name="connsiteX101" fmla="*/ 1227447 w 2253907"/>
                <a:gd name="connsiteY101" fmla="*/ 4001150 h 5457850"/>
                <a:gd name="connsiteX102" fmla="*/ 1182027 w 2253907"/>
                <a:gd name="connsiteY102" fmla="*/ 4082817 h 5457850"/>
                <a:gd name="connsiteX103" fmla="*/ 1165539 w 2253907"/>
                <a:gd name="connsiteY103" fmla="*/ 3964390 h 5457850"/>
                <a:gd name="connsiteX104" fmla="*/ 1159509 w 2253907"/>
                <a:gd name="connsiteY104" fmla="*/ 3680062 h 5457850"/>
                <a:gd name="connsiteX105" fmla="*/ 1185170 w 2253907"/>
                <a:gd name="connsiteY105" fmla="*/ 3403561 h 5457850"/>
                <a:gd name="connsiteX106" fmla="*/ 1199219 w 2253907"/>
                <a:gd name="connsiteY106" fmla="*/ 3226690 h 5457850"/>
                <a:gd name="connsiteX107" fmla="*/ 1199412 w 2253907"/>
                <a:gd name="connsiteY107" fmla="*/ 3180948 h 5457850"/>
                <a:gd name="connsiteX108" fmla="*/ 1247014 w 2253907"/>
                <a:gd name="connsiteY108" fmla="*/ 3356408 h 5457850"/>
                <a:gd name="connsiteX109" fmla="*/ 1248040 w 2253907"/>
                <a:gd name="connsiteY109" fmla="*/ 3845963 h 5457850"/>
                <a:gd name="connsiteX110" fmla="*/ 1252018 w 2253907"/>
                <a:gd name="connsiteY110" fmla="*/ 3907999 h 5457850"/>
                <a:gd name="connsiteX111" fmla="*/ 1227447 w 2253907"/>
                <a:gd name="connsiteY111" fmla="*/ 4001150 h 545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253907" h="5457850">
                  <a:moveTo>
                    <a:pt x="2248898" y="1655124"/>
                  </a:moveTo>
                  <a:cubicBezTo>
                    <a:pt x="2247936" y="1631836"/>
                    <a:pt x="2258200" y="1386513"/>
                    <a:pt x="2251785" y="1271037"/>
                  </a:cubicBezTo>
                  <a:cubicBezTo>
                    <a:pt x="2250181" y="1242232"/>
                    <a:pt x="2149140" y="892532"/>
                    <a:pt x="2150038" y="809068"/>
                  </a:cubicBezTo>
                  <a:cubicBezTo>
                    <a:pt x="2154144" y="757682"/>
                    <a:pt x="2132331" y="713608"/>
                    <a:pt x="2113470" y="667803"/>
                  </a:cubicBezTo>
                  <a:cubicBezTo>
                    <a:pt x="2080880" y="588445"/>
                    <a:pt x="2049060" y="508574"/>
                    <a:pt x="2024939" y="426137"/>
                  </a:cubicBezTo>
                  <a:cubicBezTo>
                    <a:pt x="2006911" y="364613"/>
                    <a:pt x="1989718" y="302898"/>
                    <a:pt x="1965917" y="243235"/>
                  </a:cubicBezTo>
                  <a:cubicBezTo>
                    <a:pt x="1954434" y="214430"/>
                    <a:pt x="1932942" y="199867"/>
                    <a:pt x="1903303" y="195826"/>
                  </a:cubicBezTo>
                  <a:cubicBezTo>
                    <a:pt x="1842935" y="187486"/>
                    <a:pt x="1782246" y="180750"/>
                    <a:pt x="1722134" y="170742"/>
                  </a:cubicBezTo>
                  <a:cubicBezTo>
                    <a:pt x="1651758" y="159002"/>
                    <a:pt x="1583499" y="140846"/>
                    <a:pt x="1526338" y="93950"/>
                  </a:cubicBezTo>
                  <a:cubicBezTo>
                    <a:pt x="1495673" y="68802"/>
                    <a:pt x="1469690" y="38907"/>
                    <a:pt x="1440500" y="12347"/>
                  </a:cubicBezTo>
                  <a:cubicBezTo>
                    <a:pt x="1433508" y="5996"/>
                    <a:pt x="1427092" y="-7925"/>
                    <a:pt x="1414583" y="5932"/>
                  </a:cubicBezTo>
                  <a:cubicBezTo>
                    <a:pt x="1414133" y="20110"/>
                    <a:pt x="1419587" y="32940"/>
                    <a:pt x="1423308" y="46220"/>
                  </a:cubicBezTo>
                  <a:cubicBezTo>
                    <a:pt x="1433188" y="81312"/>
                    <a:pt x="1444799" y="116019"/>
                    <a:pt x="1449482" y="152458"/>
                  </a:cubicBezTo>
                  <a:cubicBezTo>
                    <a:pt x="1466932" y="288656"/>
                    <a:pt x="1468151" y="425816"/>
                    <a:pt x="1473539" y="562719"/>
                  </a:cubicBezTo>
                  <a:cubicBezTo>
                    <a:pt x="1477261" y="657281"/>
                    <a:pt x="1470203" y="752100"/>
                    <a:pt x="1479570" y="846662"/>
                  </a:cubicBezTo>
                  <a:cubicBezTo>
                    <a:pt x="1489642" y="948666"/>
                    <a:pt x="1491182" y="1051440"/>
                    <a:pt x="1506066" y="1153059"/>
                  </a:cubicBezTo>
                  <a:cubicBezTo>
                    <a:pt x="1515047" y="1181607"/>
                    <a:pt x="1514598" y="1211567"/>
                    <a:pt x="1517484" y="1240757"/>
                  </a:cubicBezTo>
                  <a:cubicBezTo>
                    <a:pt x="1536153" y="1428149"/>
                    <a:pt x="1608519" y="1604442"/>
                    <a:pt x="1630202" y="1791129"/>
                  </a:cubicBezTo>
                  <a:cubicBezTo>
                    <a:pt x="1631999" y="1806718"/>
                    <a:pt x="1637516" y="1821794"/>
                    <a:pt x="1642584" y="1836806"/>
                  </a:cubicBezTo>
                  <a:cubicBezTo>
                    <a:pt x="1661830" y="1893967"/>
                    <a:pt x="1677162" y="1952154"/>
                    <a:pt x="1687235" y="2011688"/>
                  </a:cubicBezTo>
                  <a:cubicBezTo>
                    <a:pt x="1692688" y="2054543"/>
                    <a:pt x="1692624" y="2054222"/>
                    <a:pt x="1653105" y="2061920"/>
                  </a:cubicBezTo>
                  <a:cubicBezTo>
                    <a:pt x="1644958" y="2063524"/>
                    <a:pt x="1569705" y="2083219"/>
                    <a:pt x="1539041" y="2086940"/>
                  </a:cubicBezTo>
                  <a:cubicBezTo>
                    <a:pt x="1405987" y="2103107"/>
                    <a:pt x="1272226" y="2101567"/>
                    <a:pt x="1138723" y="2097846"/>
                  </a:cubicBezTo>
                  <a:cubicBezTo>
                    <a:pt x="1089838" y="2096499"/>
                    <a:pt x="1041082" y="2082834"/>
                    <a:pt x="992646" y="2073019"/>
                  </a:cubicBezTo>
                  <a:cubicBezTo>
                    <a:pt x="960505" y="2066475"/>
                    <a:pt x="927081" y="2065770"/>
                    <a:pt x="896287" y="2052939"/>
                  </a:cubicBezTo>
                  <a:cubicBezTo>
                    <a:pt x="896287" y="2052939"/>
                    <a:pt x="896287" y="2052875"/>
                    <a:pt x="896351" y="2052875"/>
                  </a:cubicBezTo>
                  <a:cubicBezTo>
                    <a:pt x="910593" y="2010790"/>
                    <a:pt x="929069" y="1970181"/>
                    <a:pt x="941644" y="1927519"/>
                  </a:cubicBezTo>
                  <a:cubicBezTo>
                    <a:pt x="968460" y="1836742"/>
                    <a:pt x="1009647" y="1750007"/>
                    <a:pt x="1019847" y="1654482"/>
                  </a:cubicBezTo>
                  <a:cubicBezTo>
                    <a:pt x="1036206" y="1501476"/>
                    <a:pt x="1034089" y="1347315"/>
                    <a:pt x="1016767" y="1195849"/>
                  </a:cubicBezTo>
                  <a:cubicBezTo>
                    <a:pt x="995276" y="1007623"/>
                    <a:pt x="978083" y="818499"/>
                    <a:pt x="946904" y="631299"/>
                  </a:cubicBezTo>
                  <a:cubicBezTo>
                    <a:pt x="935549" y="563168"/>
                    <a:pt x="924194" y="495037"/>
                    <a:pt x="913095" y="426906"/>
                  </a:cubicBezTo>
                  <a:cubicBezTo>
                    <a:pt x="899366" y="342801"/>
                    <a:pt x="901034" y="257541"/>
                    <a:pt x="902702" y="172538"/>
                  </a:cubicBezTo>
                  <a:cubicBezTo>
                    <a:pt x="903408" y="137190"/>
                    <a:pt x="896672" y="101841"/>
                    <a:pt x="904948" y="66300"/>
                  </a:cubicBezTo>
                  <a:cubicBezTo>
                    <a:pt x="909310" y="47760"/>
                    <a:pt x="902318" y="42563"/>
                    <a:pt x="886151" y="45579"/>
                  </a:cubicBezTo>
                  <a:cubicBezTo>
                    <a:pt x="857090" y="70470"/>
                    <a:pt x="836111" y="103252"/>
                    <a:pt x="802944" y="124616"/>
                  </a:cubicBezTo>
                  <a:cubicBezTo>
                    <a:pt x="685415" y="200188"/>
                    <a:pt x="551848" y="231431"/>
                    <a:pt x="419435" y="265047"/>
                  </a:cubicBezTo>
                  <a:cubicBezTo>
                    <a:pt x="388384" y="272938"/>
                    <a:pt x="370486" y="287437"/>
                    <a:pt x="360927" y="315857"/>
                  </a:cubicBezTo>
                  <a:cubicBezTo>
                    <a:pt x="353998" y="336386"/>
                    <a:pt x="349122" y="357749"/>
                    <a:pt x="340333" y="377444"/>
                  </a:cubicBezTo>
                  <a:cubicBezTo>
                    <a:pt x="288049" y="495294"/>
                    <a:pt x="262772" y="621420"/>
                    <a:pt x="228193" y="744594"/>
                  </a:cubicBezTo>
                  <a:cubicBezTo>
                    <a:pt x="205291" y="826069"/>
                    <a:pt x="196052" y="911072"/>
                    <a:pt x="167440" y="991200"/>
                  </a:cubicBezTo>
                  <a:cubicBezTo>
                    <a:pt x="150504" y="1016669"/>
                    <a:pt x="0" y="1335383"/>
                    <a:pt x="0" y="1495767"/>
                  </a:cubicBezTo>
                  <a:cubicBezTo>
                    <a:pt x="0" y="1551003"/>
                    <a:pt x="71723" y="1911865"/>
                    <a:pt x="83720" y="1966460"/>
                  </a:cubicBezTo>
                  <a:cubicBezTo>
                    <a:pt x="109061" y="2081936"/>
                    <a:pt x="153711" y="2191703"/>
                    <a:pt x="187135" y="2304869"/>
                  </a:cubicBezTo>
                  <a:cubicBezTo>
                    <a:pt x="200672" y="2350867"/>
                    <a:pt x="206702" y="2399175"/>
                    <a:pt x="230695" y="2442094"/>
                  </a:cubicBezTo>
                  <a:cubicBezTo>
                    <a:pt x="248081" y="2473208"/>
                    <a:pt x="250391" y="2473850"/>
                    <a:pt x="275346" y="2447547"/>
                  </a:cubicBezTo>
                  <a:cubicBezTo>
                    <a:pt x="286509" y="2435806"/>
                    <a:pt x="290487" y="2416497"/>
                    <a:pt x="310053" y="2413353"/>
                  </a:cubicBezTo>
                  <a:cubicBezTo>
                    <a:pt x="336164" y="2398854"/>
                    <a:pt x="357014" y="2377748"/>
                    <a:pt x="378248" y="2357411"/>
                  </a:cubicBezTo>
                  <a:cubicBezTo>
                    <a:pt x="411352" y="2325655"/>
                    <a:pt x="451448" y="2306794"/>
                    <a:pt x="493917" y="2288061"/>
                  </a:cubicBezTo>
                  <a:cubicBezTo>
                    <a:pt x="496355" y="2305703"/>
                    <a:pt x="490132" y="2317315"/>
                    <a:pt x="486155" y="2329248"/>
                  </a:cubicBezTo>
                  <a:cubicBezTo>
                    <a:pt x="476852" y="2357540"/>
                    <a:pt x="459338" y="2382046"/>
                    <a:pt x="448240" y="2409568"/>
                  </a:cubicBezTo>
                  <a:cubicBezTo>
                    <a:pt x="433100" y="2447226"/>
                    <a:pt x="453693" y="2477185"/>
                    <a:pt x="493853" y="2475902"/>
                  </a:cubicBezTo>
                  <a:cubicBezTo>
                    <a:pt x="509250" y="2475389"/>
                    <a:pt x="520669" y="2464290"/>
                    <a:pt x="535360" y="2461789"/>
                  </a:cubicBezTo>
                  <a:cubicBezTo>
                    <a:pt x="541711" y="2471348"/>
                    <a:pt x="537990" y="2481420"/>
                    <a:pt x="538375" y="2490914"/>
                  </a:cubicBezTo>
                  <a:cubicBezTo>
                    <a:pt x="540877" y="2549037"/>
                    <a:pt x="533436" y="2607417"/>
                    <a:pt x="543123" y="2665347"/>
                  </a:cubicBezTo>
                  <a:cubicBezTo>
                    <a:pt x="550372" y="2680872"/>
                    <a:pt x="553900" y="2697168"/>
                    <a:pt x="553002" y="2714232"/>
                  </a:cubicBezTo>
                  <a:cubicBezTo>
                    <a:pt x="550436" y="2761257"/>
                    <a:pt x="558135" y="2806870"/>
                    <a:pt x="573659" y="2850943"/>
                  </a:cubicBezTo>
                  <a:cubicBezTo>
                    <a:pt x="594766" y="2910991"/>
                    <a:pt x="608238" y="2973669"/>
                    <a:pt x="610740" y="3036026"/>
                  </a:cubicBezTo>
                  <a:cubicBezTo>
                    <a:pt x="616257" y="3174662"/>
                    <a:pt x="659497" y="3307908"/>
                    <a:pt x="663282" y="3446480"/>
                  </a:cubicBezTo>
                  <a:cubicBezTo>
                    <a:pt x="665912" y="3543095"/>
                    <a:pt x="680796" y="3638811"/>
                    <a:pt x="689842" y="3734977"/>
                  </a:cubicBezTo>
                  <a:cubicBezTo>
                    <a:pt x="698117" y="3823252"/>
                    <a:pt x="706650" y="3911592"/>
                    <a:pt x="717107" y="3999674"/>
                  </a:cubicBezTo>
                  <a:cubicBezTo>
                    <a:pt x="728718" y="4097572"/>
                    <a:pt x="745912" y="4194957"/>
                    <a:pt x="743474" y="4294010"/>
                  </a:cubicBezTo>
                  <a:cubicBezTo>
                    <a:pt x="741421" y="4377217"/>
                    <a:pt x="752648" y="4459590"/>
                    <a:pt x="762976" y="4541578"/>
                  </a:cubicBezTo>
                  <a:cubicBezTo>
                    <a:pt x="781068" y="4685154"/>
                    <a:pt x="833225" y="4817887"/>
                    <a:pt x="905012" y="4942986"/>
                  </a:cubicBezTo>
                  <a:cubicBezTo>
                    <a:pt x="911107" y="4953572"/>
                    <a:pt x="913160" y="4963323"/>
                    <a:pt x="912647" y="4976154"/>
                  </a:cubicBezTo>
                  <a:cubicBezTo>
                    <a:pt x="910529" y="5028952"/>
                    <a:pt x="898019" y="5079890"/>
                    <a:pt x="884547" y="5130058"/>
                  </a:cubicBezTo>
                  <a:cubicBezTo>
                    <a:pt x="870049" y="5184139"/>
                    <a:pt x="845221" y="5234628"/>
                    <a:pt x="813914" y="5281524"/>
                  </a:cubicBezTo>
                  <a:cubicBezTo>
                    <a:pt x="833930" y="5305389"/>
                    <a:pt x="861516" y="5315076"/>
                    <a:pt x="890193" y="5323416"/>
                  </a:cubicBezTo>
                  <a:cubicBezTo>
                    <a:pt x="946327" y="5339775"/>
                    <a:pt x="999574" y="5361780"/>
                    <a:pt x="1045893" y="5399053"/>
                  </a:cubicBezTo>
                  <a:cubicBezTo>
                    <a:pt x="1066551" y="5415669"/>
                    <a:pt x="1087465" y="5432220"/>
                    <a:pt x="1109405" y="5447296"/>
                  </a:cubicBezTo>
                  <a:cubicBezTo>
                    <a:pt x="1129806" y="5461282"/>
                    <a:pt x="1149373" y="5461218"/>
                    <a:pt x="1169902" y="5448002"/>
                  </a:cubicBezTo>
                  <a:cubicBezTo>
                    <a:pt x="1181641" y="5440432"/>
                    <a:pt x="1191906" y="5431322"/>
                    <a:pt x="1200696" y="5420608"/>
                  </a:cubicBezTo>
                  <a:cubicBezTo>
                    <a:pt x="1210126" y="5409061"/>
                    <a:pt x="1221866" y="5404057"/>
                    <a:pt x="1236686" y="5403800"/>
                  </a:cubicBezTo>
                  <a:cubicBezTo>
                    <a:pt x="1261449" y="5403415"/>
                    <a:pt x="1286083" y="5404121"/>
                    <a:pt x="1309500" y="5413167"/>
                  </a:cubicBezTo>
                  <a:cubicBezTo>
                    <a:pt x="1331632" y="5421699"/>
                    <a:pt x="1354214" y="5426767"/>
                    <a:pt x="1378015" y="5424329"/>
                  </a:cubicBezTo>
                  <a:cubicBezTo>
                    <a:pt x="1396555" y="5414899"/>
                    <a:pt x="1395337" y="5397321"/>
                    <a:pt x="1395850" y="5380577"/>
                  </a:cubicBezTo>
                  <a:cubicBezTo>
                    <a:pt x="1398801" y="5283641"/>
                    <a:pt x="1379299" y="5190105"/>
                    <a:pt x="1350301" y="5098558"/>
                  </a:cubicBezTo>
                  <a:cubicBezTo>
                    <a:pt x="1341705" y="5071486"/>
                    <a:pt x="1343052" y="5047364"/>
                    <a:pt x="1348890" y="5020612"/>
                  </a:cubicBezTo>
                  <a:cubicBezTo>
                    <a:pt x="1371792" y="4915785"/>
                    <a:pt x="1418945" y="4819940"/>
                    <a:pt x="1456283" y="4720438"/>
                  </a:cubicBezTo>
                  <a:cubicBezTo>
                    <a:pt x="1476747" y="4666036"/>
                    <a:pt x="1509915" y="4616959"/>
                    <a:pt x="1524478" y="4560311"/>
                  </a:cubicBezTo>
                  <a:cubicBezTo>
                    <a:pt x="1539489" y="4501932"/>
                    <a:pt x="1561943" y="4446182"/>
                    <a:pt x="1581382" y="4389342"/>
                  </a:cubicBezTo>
                  <a:cubicBezTo>
                    <a:pt x="1626609" y="4256930"/>
                    <a:pt x="1678446" y="4126698"/>
                    <a:pt x="1713795" y="3991078"/>
                  </a:cubicBezTo>
                  <a:cubicBezTo>
                    <a:pt x="1736377" y="3904342"/>
                    <a:pt x="1763064" y="3818249"/>
                    <a:pt x="1758252" y="3726702"/>
                  </a:cubicBezTo>
                  <a:cubicBezTo>
                    <a:pt x="1756520" y="3693085"/>
                    <a:pt x="1761974" y="3659597"/>
                    <a:pt x="1769736" y="3627071"/>
                  </a:cubicBezTo>
                  <a:cubicBezTo>
                    <a:pt x="1792703" y="3530905"/>
                    <a:pt x="1802839" y="3433135"/>
                    <a:pt x="1811179" y="3334788"/>
                  </a:cubicBezTo>
                  <a:cubicBezTo>
                    <a:pt x="1820930" y="3220403"/>
                    <a:pt x="1825485" y="3105953"/>
                    <a:pt x="1821316" y="2991439"/>
                  </a:cubicBezTo>
                  <a:cubicBezTo>
                    <a:pt x="1816312" y="2853894"/>
                    <a:pt x="1865902" y="2728282"/>
                    <a:pt x="1899647" y="2599013"/>
                  </a:cubicBezTo>
                  <a:cubicBezTo>
                    <a:pt x="1905357" y="2590865"/>
                    <a:pt x="1910617" y="2582269"/>
                    <a:pt x="1912413" y="2572518"/>
                  </a:cubicBezTo>
                  <a:cubicBezTo>
                    <a:pt x="1923191" y="2515036"/>
                    <a:pt x="1941154" y="2459800"/>
                    <a:pt x="1961683" y="2405141"/>
                  </a:cubicBezTo>
                  <a:cubicBezTo>
                    <a:pt x="1972974" y="2375117"/>
                    <a:pt x="1981186" y="2371781"/>
                    <a:pt x="2007617" y="2390065"/>
                  </a:cubicBezTo>
                  <a:cubicBezTo>
                    <a:pt x="2020512" y="2398982"/>
                    <a:pt x="2025323" y="2417009"/>
                    <a:pt x="2042645" y="2420602"/>
                  </a:cubicBezTo>
                  <a:cubicBezTo>
                    <a:pt x="2047905" y="2425029"/>
                    <a:pt x="2053615" y="2429070"/>
                    <a:pt x="2058298" y="2434010"/>
                  </a:cubicBezTo>
                  <a:cubicBezTo>
                    <a:pt x="2073631" y="2450113"/>
                    <a:pt x="2084345" y="2441580"/>
                    <a:pt x="2088001" y="2425735"/>
                  </a:cubicBezTo>
                  <a:cubicBezTo>
                    <a:pt x="2112316" y="2321036"/>
                    <a:pt x="2154592" y="2221855"/>
                    <a:pt x="2180831" y="2117862"/>
                  </a:cubicBezTo>
                  <a:cubicBezTo>
                    <a:pt x="2186862" y="2093997"/>
                    <a:pt x="2188786" y="2068913"/>
                    <a:pt x="2196613" y="2045754"/>
                  </a:cubicBezTo>
                  <a:cubicBezTo>
                    <a:pt x="2239532" y="1918666"/>
                    <a:pt x="2257045" y="1788691"/>
                    <a:pt x="2248898" y="1655124"/>
                  </a:cubicBezTo>
                  <a:close/>
                  <a:moveTo>
                    <a:pt x="454784" y="1905322"/>
                  </a:moveTo>
                  <a:cubicBezTo>
                    <a:pt x="429507" y="1798891"/>
                    <a:pt x="371384" y="1700737"/>
                    <a:pt x="380494" y="1585581"/>
                  </a:cubicBezTo>
                  <a:cubicBezTo>
                    <a:pt x="382803" y="1556327"/>
                    <a:pt x="393388" y="1532334"/>
                    <a:pt x="405578" y="1508148"/>
                  </a:cubicBezTo>
                  <a:cubicBezTo>
                    <a:pt x="454848" y="1410314"/>
                    <a:pt x="494366" y="1308567"/>
                    <a:pt x="529843" y="1205152"/>
                  </a:cubicBezTo>
                  <a:cubicBezTo>
                    <a:pt x="530998" y="1201751"/>
                    <a:pt x="532729" y="1198608"/>
                    <a:pt x="537092" y="1195849"/>
                  </a:cubicBezTo>
                  <a:cubicBezTo>
                    <a:pt x="559097" y="1437515"/>
                    <a:pt x="551784" y="1675845"/>
                    <a:pt x="454784" y="1905322"/>
                  </a:cubicBezTo>
                  <a:close/>
                  <a:moveTo>
                    <a:pt x="1227447" y="4001150"/>
                  </a:moveTo>
                  <a:cubicBezTo>
                    <a:pt x="1208907" y="4023026"/>
                    <a:pt x="1198706" y="4052024"/>
                    <a:pt x="1182027" y="4082817"/>
                  </a:cubicBezTo>
                  <a:cubicBezTo>
                    <a:pt x="1171570" y="4041182"/>
                    <a:pt x="1167656" y="4002625"/>
                    <a:pt x="1165539" y="3964390"/>
                  </a:cubicBezTo>
                  <a:cubicBezTo>
                    <a:pt x="1160407" y="3869699"/>
                    <a:pt x="1154440" y="3774752"/>
                    <a:pt x="1159509" y="3680062"/>
                  </a:cubicBezTo>
                  <a:cubicBezTo>
                    <a:pt x="1164449" y="3587681"/>
                    <a:pt x="1173751" y="3495364"/>
                    <a:pt x="1185170" y="3403561"/>
                  </a:cubicBezTo>
                  <a:cubicBezTo>
                    <a:pt x="1192484" y="3344668"/>
                    <a:pt x="1194922" y="3285647"/>
                    <a:pt x="1199219" y="3226690"/>
                  </a:cubicBezTo>
                  <a:cubicBezTo>
                    <a:pt x="1200310" y="3211486"/>
                    <a:pt x="1199412" y="3196217"/>
                    <a:pt x="1199412" y="3180948"/>
                  </a:cubicBezTo>
                  <a:cubicBezTo>
                    <a:pt x="1223662" y="3237981"/>
                    <a:pt x="1246757" y="3294436"/>
                    <a:pt x="1247014" y="3356408"/>
                  </a:cubicBezTo>
                  <a:cubicBezTo>
                    <a:pt x="1247656" y="3519614"/>
                    <a:pt x="1247656" y="3682757"/>
                    <a:pt x="1248040" y="3845963"/>
                  </a:cubicBezTo>
                  <a:cubicBezTo>
                    <a:pt x="1248104" y="3866684"/>
                    <a:pt x="1248618" y="3887277"/>
                    <a:pt x="1252018" y="3907999"/>
                  </a:cubicBezTo>
                  <a:cubicBezTo>
                    <a:pt x="1257600" y="3942129"/>
                    <a:pt x="1251633" y="3972538"/>
                    <a:pt x="1227447" y="4001150"/>
                  </a:cubicBezTo>
                  <a:close/>
                </a:path>
              </a:pathLst>
            </a:custGeom>
            <a:solidFill>
              <a:srgbClr val="404040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DAA74AF5-F700-4A9C-95E1-E6D63AB4A83B}"/>
                </a:ext>
              </a:extLst>
            </p:cNvPr>
            <p:cNvSpPr/>
            <p:nvPr/>
          </p:nvSpPr>
          <p:spPr>
            <a:xfrm>
              <a:off x="8307761" y="979186"/>
              <a:ext cx="500105" cy="481904"/>
            </a:xfrm>
            <a:custGeom>
              <a:avLst/>
              <a:gdLst>
                <a:gd name="connsiteX0" fmla="*/ 6638 w 494463"/>
                <a:gd name="connsiteY0" fmla="*/ 0 h 476467"/>
                <a:gd name="connsiteX1" fmla="*/ 38714 w 494463"/>
                <a:gd name="connsiteY1" fmla="*/ 96230 h 476467"/>
                <a:gd name="connsiteX2" fmla="*/ 97222 w 494463"/>
                <a:gd name="connsiteY2" fmla="*/ 175460 h 476467"/>
                <a:gd name="connsiteX3" fmla="*/ 190758 w 494463"/>
                <a:gd name="connsiteY3" fmla="*/ 246991 h 476467"/>
                <a:gd name="connsiteX4" fmla="*/ 425175 w 494463"/>
                <a:gd name="connsiteY4" fmla="*/ 188739 h 476467"/>
                <a:gd name="connsiteX5" fmla="*/ 479769 w 494463"/>
                <a:gd name="connsiteY5" fmla="*/ 101042 h 476467"/>
                <a:gd name="connsiteX6" fmla="*/ 494204 w 494463"/>
                <a:gd name="connsiteY6" fmla="*/ 57738 h 476467"/>
                <a:gd name="connsiteX7" fmla="*/ 494204 w 494463"/>
                <a:gd name="connsiteY7" fmla="*/ 96230 h 476467"/>
                <a:gd name="connsiteX8" fmla="*/ 456160 w 494463"/>
                <a:gd name="connsiteY8" fmla="*/ 249621 h 476467"/>
                <a:gd name="connsiteX9" fmla="*/ 416257 w 494463"/>
                <a:gd name="connsiteY9" fmla="*/ 300174 h 476467"/>
                <a:gd name="connsiteX10" fmla="*/ 317910 w 494463"/>
                <a:gd name="connsiteY10" fmla="*/ 476467 h 476467"/>
                <a:gd name="connsiteX11" fmla="*/ 292955 w 494463"/>
                <a:gd name="connsiteY11" fmla="*/ 415457 h 476467"/>
                <a:gd name="connsiteX12" fmla="*/ 133020 w 494463"/>
                <a:gd name="connsiteY12" fmla="*/ 272267 h 476467"/>
                <a:gd name="connsiteX13" fmla="*/ 222 w 494463"/>
                <a:gd name="connsiteY13" fmla="*/ 38492 h 476467"/>
                <a:gd name="connsiteX14" fmla="*/ 6638 w 494463"/>
                <a:gd name="connsiteY14" fmla="*/ 0 h 47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4463" h="476467">
                  <a:moveTo>
                    <a:pt x="6638" y="0"/>
                  </a:moveTo>
                  <a:cubicBezTo>
                    <a:pt x="13887" y="28099"/>
                    <a:pt x="23830" y="69542"/>
                    <a:pt x="38714" y="96230"/>
                  </a:cubicBezTo>
                  <a:cubicBezTo>
                    <a:pt x="54496" y="124458"/>
                    <a:pt x="70791" y="153968"/>
                    <a:pt x="97222" y="175460"/>
                  </a:cubicBezTo>
                  <a:cubicBezTo>
                    <a:pt x="130133" y="196951"/>
                    <a:pt x="155602" y="228065"/>
                    <a:pt x="190758" y="246991"/>
                  </a:cubicBezTo>
                  <a:cubicBezTo>
                    <a:pt x="285512" y="298121"/>
                    <a:pt x="362497" y="279131"/>
                    <a:pt x="425175" y="188739"/>
                  </a:cubicBezTo>
                  <a:cubicBezTo>
                    <a:pt x="444805" y="160384"/>
                    <a:pt x="462961" y="131194"/>
                    <a:pt x="479769" y="101042"/>
                  </a:cubicBezTo>
                  <a:cubicBezTo>
                    <a:pt x="487660" y="86928"/>
                    <a:pt x="487403" y="71852"/>
                    <a:pt x="494204" y="57738"/>
                  </a:cubicBezTo>
                  <a:cubicBezTo>
                    <a:pt x="495102" y="69414"/>
                    <a:pt x="493306" y="84554"/>
                    <a:pt x="494204" y="96230"/>
                  </a:cubicBezTo>
                  <a:cubicBezTo>
                    <a:pt x="492215" y="150761"/>
                    <a:pt x="472456" y="198491"/>
                    <a:pt x="456160" y="249621"/>
                  </a:cubicBezTo>
                  <a:cubicBezTo>
                    <a:pt x="449552" y="270407"/>
                    <a:pt x="433001" y="285996"/>
                    <a:pt x="416257" y="300174"/>
                  </a:cubicBezTo>
                  <a:cubicBezTo>
                    <a:pt x="335616" y="368497"/>
                    <a:pt x="335552" y="368497"/>
                    <a:pt x="317910" y="476467"/>
                  </a:cubicBezTo>
                  <a:cubicBezTo>
                    <a:pt x="308736" y="453885"/>
                    <a:pt x="301487" y="434383"/>
                    <a:pt x="292955" y="415457"/>
                  </a:cubicBezTo>
                  <a:cubicBezTo>
                    <a:pt x="260814" y="344119"/>
                    <a:pt x="196339" y="309155"/>
                    <a:pt x="133020" y="272267"/>
                  </a:cubicBezTo>
                  <a:cubicBezTo>
                    <a:pt x="44167" y="220559"/>
                    <a:pt x="-3691" y="141779"/>
                    <a:pt x="222" y="38492"/>
                  </a:cubicBezTo>
                  <a:cubicBezTo>
                    <a:pt x="479" y="31179"/>
                    <a:pt x="1634" y="5261"/>
                    <a:pt x="6638" y="0"/>
                  </a:cubicBezTo>
                  <a:close/>
                </a:path>
              </a:pathLst>
            </a:custGeom>
            <a:solidFill>
              <a:srgbClr val="804F24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907C6BAC-67B5-4A6B-A62D-79454162DA8E}"/>
                </a:ext>
              </a:extLst>
            </p:cNvPr>
            <p:cNvSpPr/>
            <p:nvPr/>
          </p:nvSpPr>
          <p:spPr>
            <a:xfrm>
              <a:off x="8324952" y="1212850"/>
              <a:ext cx="774635" cy="1804141"/>
            </a:xfrm>
            <a:custGeom>
              <a:avLst/>
              <a:gdLst>
                <a:gd name="connsiteX0" fmla="*/ 591333 w 774635"/>
                <a:gd name="connsiteY0" fmla="*/ 911888 h 1804141"/>
                <a:gd name="connsiteX1" fmla="*/ 591398 w 774635"/>
                <a:gd name="connsiteY1" fmla="*/ 912278 h 1804141"/>
                <a:gd name="connsiteX2" fmla="*/ 602947 w 774635"/>
                <a:gd name="connsiteY2" fmla="*/ 1000976 h 1804141"/>
                <a:gd name="connsiteX3" fmla="*/ 716951 w 774635"/>
                <a:gd name="connsiteY3" fmla="*/ 1557628 h 1804141"/>
                <a:gd name="connsiteX4" fmla="*/ 729474 w 774635"/>
                <a:gd name="connsiteY4" fmla="*/ 1603826 h 1804141"/>
                <a:gd name="connsiteX5" fmla="*/ 761658 w 774635"/>
                <a:gd name="connsiteY5" fmla="*/ 1716598 h 1804141"/>
                <a:gd name="connsiteX6" fmla="*/ 774635 w 774635"/>
                <a:gd name="connsiteY6" fmla="*/ 1790826 h 1804141"/>
                <a:gd name="connsiteX7" fmla="*/ 701898 w 774635"/>
                <a:gd name="connsiteY7" fmla="*/ 1782715 h 1804141"/>
                <a:gd name="connsiteX8" fmla="*/ 665497 w 774635"/>
                <a:gd name="connsiteY8" fmla="*/ 1718739 h 1804141"/>
                <a:gd name="connsiteX9" fmla="*/ 625593 w 774635"/>
                <a:gd name="connsiteY9" fmla="*/ 1514284 h 1804141"/>
                <a:gd name="connsiteX10" fmla="*/ 588543 w 774635"/>
                <a:gd name="connsiteY10" fmla="*/ 1315216 h 1804141"/>
                <a:gd name="connsiteX11" fmla="*/ 583288 w 774635"/>
                <a:gd name="connsiteY11" fmla="*/ 1187327 h 1804141"/>
                <a:gd name="connsiteX12" fmla="*/ 586532 w 774635"/>
                <a:gd name="connsiteY12" fmla="*/ 1005713 h 1804141"/>
                <a:gd name="connsiteX13" fmla="*/ 591333 w 774635"/>
                <a:gd name="connsiteY13" fmla="*/ 911888 h 1804141"/>
                <a:gd name="connsiteX14" fmla="*/ 298637 w 774635"/>
                <a:gd name="connsiteY14" fmla="*/ 832793 h 1804141"/>
                <a:gd name="connsiteX15" fmla="*/ 311353 w 774635"/>
                <a:gd name="connsiteY15" fmla="*/ 853427 h 1804141"/>
                <a:gd name="connsiteX16" fmla="*/ 311484 w 774635"/>
                <a:gd name="connsiteY16" fmla="*/ 958347 h 1804141"/>
                <a:gd name="connsiteX17" fmla="*/ 281506 w 774635"/>
                <a:gd name="connsiteY17" fmla="*/ 1537709 h 1804141"/>
                <a:gd name="connsiteX18" fmla="*/ 242575 w 774635"/>
                <a:gd name="connsiteY18" fmla="*/ 1609082 h 1804141"/>
                <a:gd name="connsiteX19" fmla="*/ 68941 w 774635"/>
                <a:gd name="connsiteY19" fmla="*/ 1730678 h 1804141"/>
                <a:gd name="connsiteX20" fmla="*/ 28063 w 774635"/>
                <a:gd name="connsiteY20" fmla="*/ 1730159 h 1804141"/>
                <a:gd name="connsiteX21" fmla="*/ 39289 w 774635"/>
                <a:gd name="connsiteY21" fmla="*/ 1693953 h 1804141"/>
                <a:gd name="connsiteX22" fmla="*/ 138758 w 774635"/>
                <a:gd name="connsiteY22" fmla="*/ 1628613 h 1804141"/>
                <a:gd name="connsiteX23" fmla="*/ 223110 w 774635"/>
                <a:gd name="connsiteY23" fmla="*/ 1511820 h 1804141"/>
                <a:gd name="connsiteX24" fmla="*/ 264507 w 774635"/>
                <a:gd name="connsiteY24" fmla="*/ 1126141 h 1804141"/>
                <a:gd name="connsiteX25" fmla="*/ 276185 w 774635"/>
                <a:gd name="connsiteY25" fmla="*/ 866015 h 1804141"/>
                <a:gd name="connsiteX26" fmla="*/ 279949 w 774635"/>
                <a:gd name="connsiteY26" fmla="*/ 848625 h 1804141"/>
                <a:gd name="connsiteX27" fmla="*/ 298637 w 774635"/>
                <a:gd name="connsiteY27" fmla="*/ 832793 h 1804141"/>
                <a:gd name="connsiteX28" fmla="*/ 42849 w 774635"/>
                <a:gd name="connsiteY28" fmla="*/ 22569 h 1804141"/>
                <a:gd name="connsiteX29" fmla="*/ 56873 w 774635"/>
                <a:gd name="connsiteY29" fmla="*/ 33210 h 1804141"/>
                <a:gd name="connsiteX30" fmla="*/ 151215 w 774635"/>
                <a:gd name="connsiteY30" fmla="*/ 86936 h 1804141"/>
                <a:gd name="connsiteX31" fmla="*/ 163478 w 774635"/>
                <a:gd name="connsiteY31" fmla="*/ 97122 h 1804141"/>
                <a:gd name="connsiteX32" fmla="*/ 148813 w 774635"/>
                <a:gd name="connsiteY32" fmla="*/ 104714 h 1804141"/>
                <a:gd name="connsiteX33" fmla="*/ 85876 w 774635"/>
                <a:gd name="connsiteY33" fmla="*/ 105233 h 1804141"/>
                <a:gd name="connsiteX34" fmla="*/ 30724 w 774635"/>
                <a:gd name="connsiteY34" fmla="*/ 150004 h 1804141"/>
                <a:gd name="connsiteX35" fmla="*/ 22353 w 774635"/>
                <a:gd name="connsiteY35" fmla="*/ 184848 h 1804141"/>
                <a:gd name="connsiteX36" fmla="*/ 8532 w 774635"/>
                <a:gd name="connsiteY36" fmla="*/ 202042 h 1804141"/>
                <a:gd name="connsiteX37" fmla="*/ 163 w 774635"/>
                <a:gd name="connsiteY37" fmla="*/ 182252 h 1804141"/>
                <a:gd name="connsiteX38" fmla="*/ 33 w 774635"/>
                <a:gd name="connsiteY38" fmla="*/ 131188 h 1804141"/>
                <a:gd name="connsiteX39" fmla="*/ 4900 w 774635"/>
                <a:gd name="connsiteY39" fmla="*/ 50664 h 1804141"/>
                <a:gd name="connsiteX40" fmla="*/ 25078 w 774635"/>
                <a:gd name="connsiteY40" fmla="*/ 23607 h 1804141"/>
                <a:gd name="connsiteX41" fmla="*/ 42849 w 774635"/>
                <a:gd name="connsiteY41" fmla="*/ 22569 h 1804141"/>
                <a:gd name="connsiteX42" fmla="*/ 505166 w 774635"/>
                <a:gd name="connsiteY42" fmla="*/ 118 h 1804141"/>
                <a:gd name="connsiteX43" fmla="*/ 515352 w 774635"/>
                <a:gd name="connsiteY43" fmla="*/ 13031 h 1804141"/>
                <a:gd name="connsiteX44" fmla="*/ 548250 w 774635"/>
                <a:gd name="connsiteY44" fmla="*/ 93489 h 1804141"/>
                <a:gd name="connsiteX45" fmla="*/ 529433 w 774635"/>
                <a:gd name="connsiteY45" fmla="*/ 137935 h 1804141"/>
                <a:gd name="connsiteX46" fmla="*/ 516196 w 774635"/>
                <a:gd name="connsiteY46" fmla="*/ 122752 h 1804141"/>
                <a:gd name="connsiteX47" fmla="*/ 510227 w 774635"/>
                <a:gd name="connsiteY47" fmla="*/ 75645 h 1804141"/>
                <a:gd name="connsiteX48" fmla="*/ 484208 w 774635"/>
                <a:gd name="connsiteY48" fmla="*/ 67340 h 1804141"/>
                <a:gd name="connsiteX49" fmla="*/ 424124 w 774635"/>
                <a:gd name="connsiteY49" fmla="*/ 114383 h 1804141"/>
                <a:gd name="connsiteX50" fmla="*/ 492449 w 774635"/>
                <a:gd name="connsiteY50" fmla="*/ 10371 h 1804141"/>
                <a:gd name="connsiteX51" fmla="*/ 505166 w 774635"/>
                <a:gd name="connsiteY51" fmla="*/ 118 h 180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74635" h="1804141">
                  <a:moveTo>
                    <a:pt x="591333" y="911888"/>
                  </a:moveTo>
                  <a:cubicBezTo>
                    <a:pt x="591398" y="912018"/>
                    <a:pt x="591398" y="912148"/>
                    <a:pt x="591398" y="912278"/>
                  </a:cubicBezTo>
                  <a:cubicBezTo>
                    <a:pt x="600482" y="941151"/>
                    <a:pt x="600029" y="971453"/>
                    <a:pt x="602947" y="1000976"/>
                  </a:cubicBezTo>
                  <a:cubicBezTo>
                    <a:pt x="621829" y="1190506"/>
                    <a:pt x="695020" y="1368811"/>
                    <a:pt x="716951" y="1557628"/>
                  </a:cubicBezTo>
                  <a:cubicBezTo>
                    <a:pt x="718769" y="1573395"/>
                    <a:pt x="724349" y="1588643"/>
                    <a:pt x="729474" y="1603826"/>
                  </a:cubicBezTo>
                  <a:cubicBezTo>
                    <a:pt x="741932" y="1641006"/>
                    <a:pt x="752768" y="1678510"/>
                    <a:pt x="761658" y="1716598"/>
                  </a:cubicBezTo>
                  <a:cubicBezTo>
                    <a:pt x="766783" y="1741578"/>
                    <a:pt x="771390" y="1766430"/>
                    <a:pt x="774635" y="1790826"/>
                  </a:cubicBezTo>
                  <a:cubicBezTo>
                    <a:pt x="758932" y="1813536"/>
                    <a:pt x="727074" y="1804776"/>
                    <a:pt x="701898" y="1782715"/>
                  </a:cubicBezTo>
                  <a:cubicBezTo>
                    <a:pt x="682562" y="1765716"/>
                    <a:pt x="672894" y="1742941"/>
                    <a:pt x="665497" y="1718739"/>
                  </a:cubicBezTo>
                  <a:cubicBezTo>
                    <a:pt x="644994" y="1651971"/>
                    <a:pt x="632989" y="1583323"/>
                    <a:pt x="625593" y="1514284"/>
                  </a:cubicBezTo>
                  <a:cubicBezTo>
                    <a:pt x="618391" y="1446739"/>
                    <a:pt x="604635" y="1380880"/>
                    <a:pt x="588543" y="1315216"/>
                  </a:cubicBezTo>
                  <a:cubicBezTo>
                    <a:pt x="578097" y="1272976"/>
                    <a:pt x="579070" y="1229632"/>
                    <a:pt x="583288" y="1187327"/>
                  </a:cubicBezTo>
                  <a:cubicBezTo>
                    <a:pt x="589517" y="1124453"/>
                    <a:pt x="585494" y="1068392"/>
                    <a:pt x="586532" y="1005713"/>
                  </a:cubicBezTo>
                  <a:cubicBezTo>
                    <a:pt x="586921" y="979369"/>
                    <a:pt x="586662" y="942644"/>
                    <a:pt x="591333" y="911888"/>
                  </a:cubicBezTo>
                  <a:close/>
                  <a:moveTo>
                    <a:pt x="298637" y="832793"/>
                  </a:moveTo>
                  <a:cubicBezTo>
                    <a:pt x="310380" y="834480"/>
                    <a:pt x="311288" y="844278"/>
                    <a:pt x="311353" y="853427"/>
                  </a:cubicBezTo>
                  <a:cubicBezTo>
                    <a:pt x="311613" y="888335"/>
                    <a:pt x="311484" y="923373"/>
                    <a:pt x="311484" y="958347"/>
                  </a:cubicBezTo>
                  <a:cubicBezTo>
                    <a:pt x="306423" y="1140999"/>
                    <a:pt x="300972" y="1356029"/>
                    <a:pt x="281506" y="1537709"/>
                  </a:cubicBezTo>
                  <a:cubicBezTo>
                    <a:pt x="275018" y="1570151"/>
                    <a:pt x="265544" y="1586373"/>
                    <a:pt x="242575" y="1609082"/>
                  </a:cubicBezTo>
                  <a:cubicBezTo>
                    <a:pt x="184762" y="1666181"/>
                    <a:pt x="144208" y="1697716"/>
                    <a:pt x="68941" y="1730678"/>
                  </a:cubicBezTo>
                  <a:cubicBezTo>
                    <a:pt x="55251" y="1736647"/>
                    <a:pt x="39809" y="1745472"/>
                    <a:pt x="28063" y="1730159"/>
                  </a:cubicBezTo>
                  <a:cubicBezTo>
                    <a:pt x="16579" y="1715170"/>
                    <a:pt x="28454" y="1699922"/>
                    <a:pt x="39289" y="1693953"/>
                  </a:cubicBezTo>
                  <a:cubicBezTo>
                    <a:pt x="80361" y="1661055"/>
                    <a:pt x="106056" y="1651712"/>
                    <a:pt x="138758" y="1628613"/>
                  </a:cubicBezTo>
                  <a:cubicBezTo>
                    <a:pt x="193327" y="1590072"/>
                    <a:pt x="204682" y="1570671"/>
                    <a:pt x="223110" y="1511820"/>
                  </a:cubicBezTo>
                  <a:cubicBezTo>
                    <a:pt x="257304" y="1402746"/>
                    <a:pt x="260549" y="1238782"/>
                    <a:pt x="264507" y="1126141"/>
                  </a:cubicBezTo>
                  <a:cubicBezTo>
                    <a:pt x="267556" y="1039388"/>
                    <a:pt x="272097" y="952701"/>
                    <a:pt x="276185" y="866015"/>
                  </a:cubicBezTo>
                  <a:cubicBezTo>
                    <a:pt x="276445" y="860175"/>
                    <a:pt x="277872" y="854140"/>
                    <a:pt x="279949" y="848625"/>
                  </a:cubicBezTo>
                  <a:cubicBezTo>
                    <a:pt x="283129" y="840125"/>
                    <a:pt x="287151" y="831106"/>
                    <a:pt x="298637" y="832793"/>
                  </a:cubicBezTo>
                  <a:close/>
                  <a:moveTo>
                    <a:pt x="42849" y="22569"/>
                  </a:moveTo>
                  <a:cubicBezTo>
                    <a:pt x="48097" y="24435"/>
                    <a:pt x="52720" y="28247"/>
                    <a:pt x="56873" y="33210"/>
                  </a:cubicBezTo>
                  <a:cubicBezTo>
                    <a:pt x="81723" y="62863"/>
                    <a:pt x="113841" y="79473"/>
                    <a:pt x="151215" y="86936"/>
                  </a:cubicBezTo>
                  <a:cubicBezTo>
                    <a:pt x="157250" y="88168"/>
                    <a:pt x="164517" y="89855"/>
                    <a:pt x="163478" y="97122"/>
                  </a:cubicBezTo>
                  <a:cubicBezTo>
                    <a:pt x="162505" y="103935"/>
                    <a:pt x="154913" y="104649"/>
                    <a:pt x="148813" y="104714"/>
                  </a:cubicBezTo>
                  <a:cubicBezTo>
                    <a:pt x="127856" y="105039"/>
                    <a:pt x="106833" y="104909"/>
                    <a:pt x="85876" y="105233"/>
                  </a:cubicBezTo>
                  <a:cubicBezTo>
                    <a:pt x="47983" y="105818"/>
                    <a:pt x="38834" y="113409"/>
                    <a:pt x="30724" y="150004"/>
                  </a:cubicBezTo>
                  <a:cubicBezTo>
                    <a:pt x="28127" y="161684"/>
                    <a:pt x="26117" y="173558"/>
                    <a:pt x="22353" y="184848"/>
                  </a:cubicBezTo>
                  <a:cubicBezTo>
                    <a:pt x="20017" y="191985"/>
                    <a:pt x="17942" y="203146"/>
                    <a:pt x="8532" y="202042"/>
                  </a:cubicBezTo>
                  <a:cubicBezTo>
                    <a:pt x="-1331" y="200874"/>
                    <a:pt x="292" y="189974"/>
                    <a:pt x="163" y="182252"/>
                  </a:cubicBezTo>
                  <a:cubicBezTo>
                    <a:pt x="-97" y="165187"/>
                    <a:pt x="33" y="148188"/>
                    <a:pt x="33" y="131188"/>
                  </a:cubicBezTo>
                  <a:cubicBezTo>
                    <a:pt x="487" y="104260"/>
                    <a:pt x="-1071" y="77463"/>
                    <a:pt x="4900" y="50664"/>
                  </a:cubicBezTo>
                  <a:cubicBezTo>
                    <a:pt x="7818" y="37428"/>
                    <a:pt x="13010" y="28733"/>
                    <a:pt x="25078" y="23607"/>
                  </a:cubicBezTo>
                  <a:cubicBezTo>
                    <a:pt x="31729" y="20785"/>
                    <a:pt x="37601" y="20704"/>
                    <a:pt x="42849" y="22569"/>
                  </a:cubicBezTo>
                  <a:close/>
                  <a:moveTo>
                    <a:pt x="505166" y="118"/>
                  </a:moveTo>
                  <a:cubicBezTo>
                    <a:pt x="512043" y="1092"/>
                    <a:pt x="514899" y="6866"/>
                    <a:pt x="515352" y="13031"/>
                  </a:cubicBezTo>
                  <a:cubicBezTo>
                    <a:pt x="517624" y="43462"/>
                    <a:pt x="526902" y="70584"/>
                    <a:pt x="548250" y="93489"/>
                  </a:cubicBezTo>
                  <a:cubicBezTo>
                    <a:pt x="554674" y="100366"/>
                    <a:pt x="538776" y="136379"/>
                    <a:pt x="529433" y="137935"/>
                  </a:cubicBezTo>
                  <a:cubicBezTo>
                    <a:pt x="518207" y="139817"/>
                    <a:pt x="516196" y="130733"/>
                    <a:pt x="516196" y="122752"/>
                  </a:cubicBezTo>
                  <a:cubicBezTo>
                    <a:pt x="516261" y="106725"/>
                    <a:pt x="513796" y="91218"/>
                    <a:pt x="510227" y="75645"/>
                  </a:cubicBezTo>
                  <a:cubicBezTo>
                    <a:pt x="505944" y="56894"/>
                    <a:pt x="498872" y="54882"/>
                    <a:pt x="484208" y="67340"/>
                  </a:cubicBezTo>
                  <a:cubicBezTo>
                    <a:pt x="465001" y="83691"/>
                    <a:pt x="452154" y="107958"/>
                    <a:pt x="424124" y="114383"/>
                  </a:cubicBezTo>
                  <a:cubicBezTo>
                    <a:pt x="452933" y="83496"/>
                    <a:pt x="472334" y="46641"/>
                    <a:pt x="492449" y="10371"/>
                  </a:cubicBezTo>
                  <a:cubicBezTo>
                    <a:pt x="495433" y="5050"/>
                    <a:pt x="497833" y="-919"/>
                    <a:pt x="505166" y="1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68483523-D3DE-4529-8597-B2FBC0B97855}"/>
              </a:ext>
            </a:extLst>
          </p:cNvPr>
          <p:cNvGrpSpPr/>
          <p:nvPr/>
        </p:nvGrpSpPr>
        <p:grpSpPr>
          <a:xfrm>
            <a:off x="9213311" y="3724839"/>
            <a:ext cx="996661" cy="3022035"/>
            <a:chOff x="9711589" y="442968"/>
            <a:chExt cx="2073039" cy="6285787"/>
          </a:xfrm>
        </p:grpSpPr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5E7F4F99-FECC-4084-9D59-AA78BC7C9B24}"/>
                </a:ext>
              </a:extLst>
            </p:cNvPr>
            <p:cNvSpPr/>
            <p:nvPr/>
          </p:nvSpPr>
          <p:spPr>
            <a:xfrm>
              <a:off x="9711589" y="1282311"/>
              <a:ext cx="1591282" cy="1549401"/>
            </a:xfrm>
            <a:custGeom>
              <a:avLst/>
              <a:gdLst>
                <a:gd name="connsiteX0" fmla="*/ 1513954 w 1573330"/>
                <a:gd name="connsiteY0" fmla="*/ 257339 h 1531921"/>
                <a:gd name="connsiteX1" fmla="*/ 1507732 w 1573330"/>
                <a:gd name="connsiteY1" fmla="*/ 238606 h 1531921"/>
                <a:gd name="connsiteX2" fmla="*/ 1433507 w 1573330"/>
                <a:gd name="connsiteY2" fmla="*/ 166690 h 1531921"/>
                <a:gd name="connsiteX3" fmla="*/ 1415608 w 1573330"/>
                <a:gd name="connsiteY3" fmla="*/ 156490 h 1531921"/>
                <a:gd name="connsiteX4" fmla="*/ 1249963 w 1573330"/>
                <a:gd name="connsiteY4" fmla="*/ 212303 h 1531921"/>
                <a:gd name="connsiteX5" fmla="*/ 1212947 w 1573330"/>
                <a:gd name="connsiteY5" fmla="*/ 253874 h 1531921"/>
                <a:gd name="connsiteX6" fmla="*/ 1141287 w 1573330"/>
                <a:gd name="connsiteY6" fmla="*/ 326304 h 1531921"/>
                <a:gd name="connsiteX7" fmla="*/ 1092403 w 1573330"/>
                <a:gd name="connsiteY7" fmla="*/ 371019 h 1531921"/>
                <a:gd name="connsiteX8" fmla="*/ 956846 w 1573330"/>
                <a:gd name="connsiteY8" fmla="*/ 248357 h 1531921"/>
                <a:gd name="connsiteX9" fmla="*/ 953318 w 1573330"/>
                <a:gd name="connsiteY9" fmla="*/ 149112 h 1531921"/>
                <a:gd name="connsiteX10" fmla="*/ 946261 w 1573330"/>
                <a:gd name="connsiteY10" fmla="*/ 61735 h 1531921"/>
                <a:gd name="connsiteX11" fmla="*/ 943246 w 1573330"/>
                <a:gd name="connsiteY11" fmla="*/ 9514 h 1531921"/>
                <a:gd name="connsiteX12" fmla="*/ 901931 w 1573330"/>
                <a:gd name="connsiteY12" fmla="*/ 20420 h 1531921"/>
                <a:gd name="connsiteX13" fmla="*/ 794474 w 1573330"/>
                <a:gd name="connsiteY13" fmla="*/ 99457 h 1531921"/>
                <a:gd name="connsiteX14" fmla="*/ 732822 w 1573330"/>
                <a:gd name="connsiteY14" fmla="*/ 94966 h 1531921"/>
                <a:gd name="connsiteX15" fmla="*/ 656224 w 1573330"/>
                <a:gd name="connsiteY15" fmla="*/ 25039 h 1531921"/>
                <a:gd name="connsiteX16" fmla="*/ 602463 w 1573330"/>
                <a:gd name="connsiteY16" fmla="*/ 2136 h 1531921"/>
                <a:gd name="connsiteX17" fmla="*/ 574877 w 1573330"/>
                <a:gd name="connsiteY17" fmla="*/ 95800 h 1531921"/>
                <a:gd name="connsiteX18" fmla="*/ 520346 w 1573330"/>
                <a:gd name="connsiteY18" fmla="*/ 337723 h 1531921"/>
                <a:gd name="connsiteX19" fmla="*/ 459272 w 1573330"/>
                <a:gd name="connsiteY19" fmla="*/ 387570 h 1531921"/>
                <a:gd name="connsiteX20" fmla="*/ 312553 w 1573330"/>
                <a:gd name="connsiteY20" fmla="*/ 290121 h 1531921"/>
                <a:gd name="connsiteX21" fmla="*/ 307550 w 1573330"/>
                <a:gd name="connsiteY21" fmla="*/ 243161 h 1531921"/>
                <a:gd name="connsiteX22" fmla="*/ 262129 w 1573330"/>
                <a:gd name="connsiteY22" fmla="*/ 172849 h 1531921"/>
                <a:gd name="connsiteX23" fmla="*/ 102515 w 1573330"/>
                <a:gd name="connsiteY23" fmla="*/ 320658 h 1531921"/>
                <a:gd name="connsiteX24" fmla="*/ 27905 w 1573330"/>
                <a:gd name="connsiteY24" fmla="*/ 602163 h 1531921"/>
                <a:gd name="connsiteX25" fmla="*/ 1153 w 1573330"/>
                <a:gd name="connsiteY25" fmla="*/ 866155 h 1531921"/>
                <a:gd name="connsiteX26" fmla="*/ 72556 w 1573330"/>
                <a:gd name="connsiteY26" fmla="*/ 1246264 h 1531921"/>
                <a:gd name="connsiteX27" fmla="*/ 111882 w 1573330"/>
                <a:gd name="connsiteY27" fmla="*/ 1273593 h 1531921"/>
                <a:gd name="connsiteX28" fmla="*/ 306202 w 1573330"/>
                <a:gd name="connsiteY28" fmla="*/ 1285397 h 1531921"/>
                <a:gd name="connsiteX29" fmla="*/ 305818 w 1573330"/>
                <a:gd name="connsiteY29" fmla="*/ 1496398 h 1531921"/>
                <a:gd name="connsiteX30" fmla="*/ 1280950 w 1573330"/>
                <a:gd name="connsiteY30" fmla="*/ 1496398 h 1531921"/>
                <a:gd name="connsiteX31" fmla="*/ 1284221 w 1573330"/>
                <a:gd name="connsiteY31" fmla="*/ 1285012 h 1531921"/>
                <a:gd name="connsiteX32" fmla="*/ 1449929 w 1573330"/>
                <a:gd name="connsiteY32" fmla="*/ 1230354 h 1531921"/>
                <a:gd name="connsiteX33" fmla="*/ 1503369 w 1573330"/>
                <a:gd name="connsiteY33" fmla="*/ 1178710 h 1531921"/>
                <a:gd name="connsiteX34" fmla="*/ 1538782 w 1573330"/>
                <a:gd name="connsiteY34" fmla="*/ 1047581 h 1531921"/>
                <a:gd name="connsiteX35" fmla="*/ 1570410 w 1573330"/>
                <a:gd name="connsiteY35" fmla="*/ 559630 h 1531921"/>
                <a:gd name="connsiteX36" fmla="*/ 1513954 w 1573330"/>
                <a:gd name="connsiteY36" fmla="*/ 257339 h 153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3330" h="1531921">
                  <a:moveTo>
                    <a:pt x="1513954" y="257339"/>
                  </a:moveTo>
                  <a:cubicBezTo>
                    <a:pt x="1515623" y="249833"/>
                    <a:pt x="1513377" y="242648"/>
                    <a:pt x="1507732" y="238606"/>
                  </a:cubicBezTo>
                  <a:cubicBezTo>
                    <a:pt x="1479376" y="218269"/>
                    <a:pt x="1459424" y="189464"/>
                    <a:pt x="1433507" y="166690"/>
                  </a:cubicBezTo>
                  <a:cubicBezTo>
                    <a:pt x="1428246" y="162071"/>
                    <a:pt x="1422280" y="158735"/>
                    <a:pt x="1415608" y="156490"/>
                  </a:cubicBezTo>
                  <a:cubicBezTo>
                    <a:pt x="1363066" y="138783"/>
                    <a:pt x="1281398" y="166113"/>
                    <a:pt x="1249963" y="212303"/>
                  </a:cubicBezTo>
                  <a:cubicBezTo>
                    <a:pt x="1239378" y="227828"/>
                    <a:pt x="1230204" y="245150"/>
                    <a:pt x="1212947" y="253874"/>
                  </a:cubicBezTo>
                  <a:cubicBezTo>
                    <a:pt x="1180806" y="270234"/>
                    <a:pt x="1159378" y="295767"/>
                    <a:pt x="1141287" y="326304"/>
                  </a:cubicBezTo>
                  <a:cubicBezTo>
                    <a:pt x="1129996" y="345357"/>
                    <a:pt x="1116909" y="364411"/>
                    <a:pt x="1092403" y="371019"/>
                  </a:cubicBezTo>
                  <a:cubicBezTo>
                    <a:pt x="1036910" y="386030"/>
                    <a:pt x="936574" y="314307"/>
                    <a:pt x="956846" y="248357"/>
                  </a:cubicBezTo>
                  <a:cubicBezTo>
                    <a:pt x="966598" y="216665"/>
                    <a:pt x="965700" y="181381"/>
                    <a:pt x="953318" y="149112"/>
                  </a:cubicBezTo>
                  <a:cubicBezTo>
                    <a:pt x="942283" y="120307"/>
                    <a:pt x="941706" y="91502"/>
                    <a:pt x="946261" y="61735"/>
                  </a:cubicBezTo>
                  <a:cubicBezTo>
                    <a:pt x="948956" y="44221"/>
                    <a:pt x="952163" y="26451"/>
                    <a:pt x="943246" y="9514"/>
                  </a:cubicBezTo>
                  <a:cubicBezTo>
                    <a:pt x="925218" y="-3317"/>
                    <a:pt x="913414" y="11374"/>
                    <a:pt x="901931" y="20420"/>
                  </a:cubicBezTo>
                  <a:cubicBezTo>
                    <a:pt x="866903" y="47878"/>
                    <a:pt x="831426" y="74694"/>
                    <a:pt x="794474" y="99457"/>
                  </a:cubicBezTo>
                  <a:cubicBezTo>
                    <a:pt x="764707" y="119409"/>
                    <a:pt x="759446" y="117805"/>
                    <a:pt x="732822" y="94966"/>
                  </a:cubicBezTo>
                  <a:cubicBezTo>
                    <a:pt x="706520" y="72449"/>
                    <a:pt x="682013" y="48006"/>
                    <a:pt x="656224" y="25039"/>
                  </a:cubicBezTo>
                  <a:cubicBezTo>
                    <a:pt x="641532" y="11952"/>
                    <a:pt x="627098" y="-6268"/>
                    <a:pt x="602463" y="2136"/>
                  </a:cubicBezTo>
                  <a:cubicBezTo>
                    <a:pt x="578470" y="28953"/>
                    <a:pt x="570771" y="62312"/>
                    <a:pt x="574877" y="95800"/>
                  </a:cubicBezTo>
                  <a:cubicBezTo>
                    <a:pt x="585655" y="183562"/>
                    <a:pt x="545495" y="258814"/>
                    <a:pt x="520346" y="337723"/>
                  </a:cubicBezTo>
                  <a:cubicBezTo>
                    <a:pt x="511109" y="366720"/>
                    <a:pt x="488141" y="381476"/>
                    <a:pt x="459272" y="387570"/>
                  </a:cubicBezTo>
                  <a:cubicBezTo>
                    <a:pt x="402946" y="399503"/>
                    <a:pt x="322433" y="370377"/>
                    <a:pt x="312553" y="290121"/>
                  </a:cubicBezTo>
                  <a:cubicBezTo>
                    <a:pt x="310629" y="274468"/>
                    <a:pt x="310758" y="258429"/>
                    <a:pt x="307550" y="243161"/>
                  </a:cubicBezTo>
                  <a:cubicBezTo>
                    <a:pt x="301391" y="214292"/>
                    <a:pt x="294783" y="184909"/>
                    <a:pt x="262129" y="172849"/>
                  </a:cubicBezTo>
                  <a:cubicBezTo>
                    <a:pt x="178281" y="189015"/>
                    <a:pt x="126316" y="239697"/>
                    <a:pt x="102515" y="320658"/>
                  </a:cubicBezTo>
                  <a:cubicBezTo>
                    <a:pt x="90327" y="362165"/>
                    <a:pt x="45355" y="550712"/>
                    <a:pt x="27905" y="602163"/>
                  </a:cubicBezTo>
                  <a:cubicBezTo>
                    <a:pt x="-1221" y="688001"/>
                    <a:pt x="5900" y="777559"/>
                    <a:pt x="1153" y="866155"/>
                  </a:cubicBezTo>
                  <a:cubicBezTo>
                    <a:pt x="-5968" y="999337"/>
                    <a:pt x="20142" y="1124757"/>
                    <a:pt x="72556" y="1246264"/>
                  </a:cubicBezTo>
                  <a:cubicBezTo>
                    <a:pt x="81088" y="1266023"/>
                    <a:pt x="91545" y="1273272"/>
                    <a:pt x="111882" y="1273593"/>
                  </a:cubicBezTo>
                  <a:cubicBezTo>
                    <a:pt x="129652" y="1273850"/>
                    <a:pt x="258216" y="1292262"/>
                    <a:pt x="306202" y="1285397"/>
                  </a:cubicBezTo>
                  <a:cubicBezTo>
                    <a:pt x="344310" y="1291107"/>
                    <a:pt x="260525" y="1486390"/>
                    <a:pt x="305818" y="1496398"/>
                  </a:cubicBezTo>
                  <a:cubicBezTo>
                    <a:pt x="594508" y="1560551"/>
                    <a:pt x="1085346" y="1523471"/>
                    <a:pt x="1280950" y="1496398"/>
                  </a:cubicBezTo>
                  <a:cubicBezTo>
                    <a:pt x="1299682" y="1493832"/>
                    <a:pt x="1268055" y="1272695"/>
                    <a:pt x="1284221" y="1285012"/>
                  </a:cubicBezTo>
                  <a:cubicBezTo>
                    <a:pt x="1340933" y="1271219"/>
                    <a:pt x="1395206" y="1250113"/>
                    <a:pt x="1449929" y="1230354"/>
                  </a:cubicBezTo>
                  <a:cubicBezTo>
                    <a:pt x="1475719" y="1221051"/>
                    <a:pt x="1493683" y="1204307"/>
                    <a:pt x="1503369" y="1178710"/>
                  </a:cubicBezTo>
                  <a:cubicBezTo>
                    <a:pt x="1519472" y="1136176"/>
                    <a:pt x="1532302" y="1093001"/>
                    <a:pt x="1538782" y="1047581"/>
                  </a:cubicBezTo>
                  <a:cubicBezTo>
                    <a:pt x="1561941" y="885721"/>
                    <a:pt x="1559632" y="722258"/>
                    <a:pt x="1570410" y="559630"/>
                  </a:cubicBezTo>
                  <a:cubicBezTo>
                    <a:pt x="1577466" y="453969"/>
                    <a:pt x="1576248" y="350040"/>
                    <a:pt x="1513954" y="257339"/>
                  </a:cubicBezTo>
                  <a:close/>
                </a:path>
              </a:pathLst>
            </a:custGeom>
            <a:solidFill>
              <a:srgbClr val="CB3FF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91A28F8A-73F9-4AFC-834E-391736BFB3BD}"/>
                </a:ext>
              </a:extLst>
            </p:cNvPr>
            <p:cNvSpPr/>
            <p:nvPr/>
          </p:nvSpPr>
          <p:spPr>
            <a:xfrm>
              <a:off x="9876535" y="2774449"/>
              <a:ext cx="1725301" cy="3095523"/>
            </a:xfrm>
            <a:custGeom>
              <a:avLst/>
              <a:gdLst>
                <a:gd name="connsiteX0" fmla="*/ 413909 w 1705837"/>
                <a:gd name="connsiteY0" fmla="*/ 2985174 h 3060601"/>
                <a:gd name="connsiteX1" fmla="*/ 393765 w 1705837"/>
                <a:gd name="connsiteY1" fmla="*/ 2959385 h 3060601"/>
                <a:gd name="connsiteX2" fmla="*/ 336540 w 1705837"/>
                <a:gd name="connsiteY2" fmla="*/ 2714575 h 3060601"/>
                <a:gd name="connsiteX3" fmla="*/ 281881 w 1705837"/>
                <a:gd name="connsiteY3" fmla="*/ 2341074 h 3060601"/>
                <a:gd name="connsiteX4" fmla="*/ 272258 w 1705837"/>
                <a:gd name="connsiteY4" fmla="*/ 2000098 h 3060601"/>
                <a:gd name="connsiteX5" fmla="*/ 226773 w 1705837"/>
                <a:gd name="connsiteY5" fmla="*/ 1743934 h 3060601"/>
                <a:gd name="connsiteX6" fmla="*/ 174809 w 1705837"/>
                <a:gd name="connsiteY6" fmla="*/ 1425541 h 3060601"/>
                <a:gd name="connsiteX7" fmla="*/ 114953 w 1705837"/>
                <a:gd name="connsiteY7" fmla="*/ 1175920 h 3060601"/>
                <a:gd name="connsiteX8" fmla="*/ 67095 w 1705837"/>
                <a:gd name="connsiteY8" fmla="*/ 986667 h 3060601"/>
                <a:gd name="connsiteX9" fmla="*/ 8074 w 1705837"/>
                <a:gd name="connsiteY9" fmla="*/ 736276 h 3060601"/>
                <a:gd name="connsiteX10" fmla="*/ 33094 w 1705837"/>
                <a:gd name="connsiteY10" fmla="*/ 381572 h 3060601"/>
                <a:gd name="connsiteX11" fmla="*/ 143181 w 1705837"/>
                <a:gd name="connsiteY11" fmla="*/ 21928 h 3060601"/>
                <a:gd name="connsiteX12" fmla="*/ 189821 w 1705837"/>
                <a:gd name="connsiteY12" fmla="*/ 2490 h 3060601"/>
                <a:gd name="connsiteX13" fmla="*/ 349370 w 1705837"/>
                <a:gd name="connsiteY13" fmla="*/ 27253 h 3060601"/>
                <a:gd name="connsiteX14" fmla="*/ 564797 w 1705837"/>
                <a:gd name="connsiteY14" fmla="*/ 33219 h 3060601"/>
                <a:gd name="connsiteX15" fmla="*/ 1065322 w 1705837"/>
                <a:gd name="connsiteY15" fmla="*/ 2105 h 3060601"/>
                <a:gd name="connsiteX16" fmla="*/ 1121072 w 1705837"/>
                <a:gd name="connsiteY16" fmla="*/ 21543 h 3060601"/>
                <a:gd name="connsiteX17" fmla="*/ 1199980 w 1705837"/>
                <a:gd name="connsiteY17" fmla="*/ 506415 h 3060601"/>
                <a:gd name="connsiteX18" fmla="*/ 1244888 w 1705837"/>
                <a:gd name="connsiteY18" fmla="*/ 656277 h 3060601"/>
                <a:gd name="connsiteX19" fmla="*/ 1318472 w 1705837"/>
                <a:gd name="connsiteY19" fmla="*/ 935857 h 3060601"/>
                <a:gd name="connsiteX20" fmla="*/ 1375248 w 1705837"/>
                <a:gd name="connsiteY20" fmla="*/ 1459799 h 3060601"/>
                <a:gd name="connsiteX21" fmla="*/ 1388014 w 1705837"/>
                <a:gd name="connsiteY21" fmla="*/ 1699476 h 3060601"/>
                <a:gd name="connsiteX22" fmla="*/ 1446201 w 1705837"/>
                <a:gd name="connsiteY22" fmla="*/ 1976234 h 3060601"/>
                <a:gd name="connsiteX23" fmla="*/ 1523955 w 1705837"/>
                <a:gd name="connsiteY23" fmla="*/ 2168052 h 3060601"/>
                <a:gd name="connsiteX24" fmla="*/ 1620635 w 1705837"/>
                <a:gd name="connsiteY24" fmla="*/ 2558169 h 3060601"/>
                <a:gd name="connsiteX25" fmla="*/ 1702366 w 1705837"/>
                <a:gd name="connsiteY25" fmla="*/ 2957075 h 3060601"/>
                <a:gd name="connsiteX26" fmla="*/ 1686392 w 1705837"/>
                <a:gd name="connsiteY26" fmla="*/ 3004741 h 3060601"/>
                <a:gd name="connsiteX27" fmla="*/ 1687354 w 1705837"/>
                <a:gd name="connsiteY27" fmla="*/ 3036305 h 3060601"/>
                <a:gd name="connsiteX28" fmla="*/ 1503875 w 1705837"/>
                <a:gd name="connsiteY28" fmla="*/ 3057796 h 3060601"/>
                <a:gd name="connsiteX29" fmla="*/ 1469681 w 1705837"/>
                <a:gd name="connsiteY29" fmla="*/ 3042592 h 3060601"/>
                <a:gd name="connsiteX30" fmla="*/ 1395712 w 1705837"/>
                <a:gd name="connsiteY30" fmla="*/ 2940010 h 3060601"/>
                <a:gd name="connsiteX31" fmla="*/ 1340028 w 1705837"/>
                <a:gd name="connsiteY31" fmla="*/ 2774302 h 3060601"/>
                <a:gd name="connsiteX32" fmla="*/ 1268048 w 1705837"/>
                <a:gd name="connsiteY32" fmla="*/ 2625274 h 3060601"/>
                <a:gd name="connsiteX33" fmla="*/ 1138586 w 1705837"/>
                <a:gd name="connsiteY33" fmla="*/ 2275573 h 3060601"/>
                <a:gd name="connsiteX34" fmla="*/ 1068787 w 1705837"/>
                <a:gd name="connsiteY34" fmla="*/ 2078622 h 3060601"/>
                <a:gd name="connsiteX35" fmla="*/ 939325 w 1705837"/>
                <a:gd name="connsiteY35" fmla="*/ 1777871 h 3060601"/>
                <a:gd name="connsiteX36" fmla="*/ 851242 w 1705837"/>
                <a:gd name="connsiteY36" fmla="*/ 1488988 h 3060601"/>
                <a:gd name="connsiteX37" fmla="*/ 734740 w 1705837"/>
                <a:gd name="connsiteY37" fmla="*/ 1169825 h 3060601"/>
                <a:gd name="connsiteX38" fmla="*/ 668790 w 1705837"/>
                <a:gd name="connsiteY38" fmla="*/ 973708 h 3060601"/>
                <a:gd name="connsiteX39" fmla="*/ 651020 w 1705837"/>
                <a:gd name="connsiteY39" fmla="*/ 921551 h 3060601"/>
                <a:gd name="connsiteX40" fmla="*/ 641332 w 1705837"/>
                <a:gd name="connsiteY40" fmla="*/ 981727 h 3060601"/>
                <a:gd name="connsiteX41" fmla="*/ 631132 w 1705837"/>
                <a:gd name="connsiteY41" fmla="*/ 1159176 h 3060601"/>
                <a:gd name="connsiteX42" fmla="*/ 632287 w 1705837"/>
                <a:gd name="connsiteY42" fmla="*/ 1295373 h 3060601"/>
                <a:gd name="connsiteX43" fmla="*/ 640370 w 1705837"/>
                <a:gd name="connsiteY43" fmla="*/ 1841062 h 3060601"/>
                <a:gd name="connsiteX44" fmla="*/ 627604 w 1705837"/>
                <a:gd name="connsiteY44" fmla="*/ 2033202 h 3060601"/>
                <a:gd name="connsiteX45" fmla="*/ 654484 w 1705837"/>
                <a:gd name="connsiteY45" fmla="*/ 2246704 h 3060601"/>
                <a:gd name="connsiteX46" fmla="*/ 664235 w 1705837"/>
                <a:gd name="connsiteY46" fmla="*/ 2322726 h 3060601"/>
                <a:gd name="connsiteX47" fmla="*/ 664363 w 1705837"/>
                <a:gd name="connsiteY47" fmla="*/ 2916209 h 3060601"/>
                <a:gd name="connsiteX48" fmla="*/ 658782 w 1705837"/>
                <a:gd name="connsiteY48" fmla="*/ 2965800 h 3060601"/>
                <a:gd name="connsiteX49" fmla="*/ 627539 w 1705837"/>
                <a:gd name="connsiteY49" fmla="*/ 2983763 h 3060601"/>
                <a:gd name="connsiteX50" fmla="*/ 446627 w 1705837"/>
                <a:gd name="connsiteY50" fmla="*/ 2995503 h 3060601"/>
                <a:gd name="connsiteX51" fmla="*/ 413909 w 1705837"/>
                <a:gd name="connsiteY51" fmla="*/ 2985174 h 30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5837" h="3060601">
                  <a:moveTo>
                    <a:pt x="413909" y="2985174"/>
                  </a:moveTo>
                  <a:cubicBezTo>
                    <a:pt x="399218" y="2982800"/>
                    <a:pt x="397485" y="2971061"/>
                    <a:pt x="393765" y="2959385"/>
                  </a:cubicBezTo>
                  <a:cubicBezTo>
                    <a:pt x="367975" y="2879321"/>
                    <a:pt x="362008" y="2794510"/>
                    <a:pt x="336540" y="2714575"/>
                  </a:cubicBezTo>
                  <a:cubicBezTo>
                    <a:pt x="297855" y="2592940"/>
                    <a:pt x="282138" y="2468418"/>
                    <a:pt x="281881" y="2341074"/>
                  </a:cubicBezTo>
                  <a:cubicBezTo>
                    <a:pt x="281625" y="2227458"/>
                    <a:pt x="278032" y="2113779"/>
                    <a:pt x="272258" y="2000098"/>
                  </a:cubicBezTo>
                  <a:cubicBezTo>
                    <a:pt x="267767" y="1912401"/>
                    <a:pt x="244223" y="1828873"/>
                    <a:pt x="226773" y="1743934"/>
                  </a:cubicBezTo>
                  <a:cubicBezTo>
                    <a:pt x="205089" y="1638466"/>
                    <a:pt x="196749" y="1530816"/>
                    <a:pt x="174809" y="1425541"/>
                  </a:cubicBezTo>
                  <a:cubicBezTo>
                    <a:pt x="157359" y="1341885"/>
                    <a:pt x="148891" y="1256176"/>
                    <a:pt x="114953" y="1175920"/>
                  </a:cubicBezTo>
                  <a:cubicBezTo>
                    <a:pt x="89549" y="1115744"/>
                    <a:pt x="86341" y="1049024"/>
                    <a:pt x="67095" y="986667"/>
                  </a:cubicBezTo>
                  <a:cubicBezTo>
                    <a:pt x="41819" y="904615"/>
                    <a:pt x="19109" y="822113"/>
                    <a:pt x="8074" y="736276"/>
                  </a:cubicBezTo>
                  <a:cubicBezTo>
                    <a:pt x="-7387" y="615924"/>
                    <a:pt x="-1484" y="497497"/>
                    <a:pt x="33094" y="381572"/>
                  </a:cubicBezTo>
                  <a:cubicBezTo>
                    <a:pt x="57985" y="298044"/>
                    <a:pt x="100647" y="125151"/>
                    <a:pt x="143181" y="21928"/>
                  </a:cubicBezTo>
                  <a:cubicBezTo>
                    <a:pt x="150366" y="-4696"/>
                    <a:pt x="170510" y="-77"/>
                    <a:pt x="189821" y="2490"/>
                  </a:cubicBezTo>
                  <a:cubicBezTo>
                    <a:pt x="242490" y="13845"/>
                    <a:pt x="295802" y="21543"/>
                    <a:pt x="349370" y="27253"/>
                  </a:cubicBezTo>
                  <a:cubicBezTo>
                    <a:pt x="421030" y="35272"/>
                    <a:pt x="492946" y="33668"/>
                    <a:pt x="564797" y="33219"/>
                  </a:cubicBezTo>
                  <a:cubicBezTo>
                    <a:pt x="732238" y="32257"/>
                    <a:pt x="899229" y="24237"/>
                    <a:pt x="1065322" y="2105"/>
                  </a:cubicBezTo>
                  <a:cubicBezTo>
                    <a:pt x="1086750" y="-782"/>
                    <a:pt x="1109460" y="-4824"/>
                    <a:pt x="1121072" y="21543"/>
                  </a:cubicBezTo>
                  <a:cubicBezTo>
                    <a:pt x="1125948" y="24879"/>
                    <a:pt x="1164824" y="322230"/>
                    <a:pt x="1199980" y="506415"/>
                  </a:cubicBezTo>
                  <a:cubicBezTo>
                    <a:pt x="1209732" y="557481"/>
                    <a:pt x="1223461" y="609188"/>
                    <a:pt x="1244888" y="656277"/>
                  </a:cubicBezTo>
                  <a:cubicBezTo>
                    <a:pt x="1285626" y="745835"/>
                    <a:pt x="1304999" y="839691"/>
                    <a:pt x="1318472" y="935857"/>
                  </a:cubicBezTo>
                  <a:cubicBezTo>
                    <a:pt x="1342914" y="1109906"/>
                    <a:pt x="1361262" y="1284596"/>
                    <a:pt x="1375248" y="1459799"/>
                  </a:cubicBezTo>
                  <a:cubicBezTo>
                    <a:pt x="1381599" y="1539541"/>
                    <a:pt x="1387437" y="1619540"/>
                    <a:pt x="1388014" y="1699476"/>
                  </a:cubicBezTo>
                  <a:cubicBezTo>
                    <a:pt x="1388720" y="1796219"/>
                    <a:pt x="1414638" y="1886355"/>
                    <a:pt x="1446201" y="1976234"/>
                  </a:cubicBezTo>
                  <a:cubicBezTo>
                    <a:pt x="1469168" y="2041606"/>
                    <a:pt x="1502528" y="2103065"/>
                    <a:pt x="1523955" y="2168052"/>
                  </a:cubicBezTo>
                  <a:cubicBezTo>
                    <a:pt x="1565912" y="2295204"/>
                    <a:pt x="1604981" y="2423768"/>
                    <a:pt x="1620635" y="2558169"/>
                  </a:cubicBezTo>
                  <a:cubicBezTo>
                    <a:pt x="1636288" y="2692314"/>
                    <a:pt x="1659383" y="2827550"/>
                    <a:pt x="1702366" y="2957075"/>
                  </a:cubicBezTo>
                  <a:cubicBezTo>
                    <a:pt x="1708910" y="2976834"/>
                    <a:pt x="1707562" y="2994156"/>
                    <a:pt x="1686392" y="3004741"/>
                  </a:cubicBezTo>
                  <a:cubicBezTo>
                    <a:pt x="1678501" y="3020780"/>
                    <a:pt x="1703585" y="3030274"/>
                    <a:pt x="1687354" y="3036305"/>
                  </a:cubicBezTo>
                  <a:cubicBezTo>
                    <a:pt x="1627948" y="3058373"/>
                    <a:pt x="1566681" y="3065045"/>
                    <a:pt x="1503875" y="3057796"/>
                  </a:cubicBezTo>
                  <a:cubicBezTo>
                    <a:pt x="1491173" y="3056320"/>
                    <a:pt x="1478278" y="3053883"/>
                    <a:pt x="1469681" y="3042592"/>
                  </a:cubicBezTo>
                  <a:cubicBezTo>
                    <a:pt x="1425736" y="3022447"/>
                    <a:pt x="1411302" y="2979657"/>
                    <a:pt x="1395712" y="2940010"/>
                  </a:cubicBezTo>
                  <a:cubicBezTo>
                    <a:pt x="1374414" y="2885865"/>
                    <a:pt x="1357798" y="2829795"/>
                    <a:pt x="1340028" y="2774302"/>
                  </a:cubicBezTo>
                  <a:cubicBezTo>
                    <a:pt x="1323027" y="2721183"/>
                    <a:pt x="1298328" y="2671656"/>
                    <a:pt x="1268048" y="2625274"/>
                  </a:cubicBezTo>
                  <a:cubicBezTo>
                    <a:pt x="1198312" y="2518394"/>
                    <a:pt x="1154111" y="2402533"/>
                    <a:pt x="1138586" y="2275573"/>
                  </a:cubicBezTo>
                  <a:cubicBezTo>
                    <a:pt x="1129925" y="2205005"/>
                    <a:pt x="1101569" y="2141493"/>
                    <a:pt x="1068787" y="2078622"/>
                  </a:cubicBezTo>
                  <a:cubicBezTo>
                    <a:pt x="1018362" y="1981751"/>
                    <a:pt x="964794" y="1886611"/>
                    <a:pt x="939325" y="1777871"/>
                  </a:cubicBezTo>
                  <a:cubicBezTo>
                    <a:pt x="916358" y="1679973"/>
                    <a:pt x="888708" y="1582139"/>
                    <a:pt x="851242" y="1488988"/>
                  </a:cubicBezTo>
                  <a:cubicBezTo>
                    <a:pt x="808901" y="1383649"/>
                    <a:pt x="775670" y="1275358"/>
                    <a:pt x="734740" y="1169825"/>
                  </a:cubicBezTo>
                  <a:cubicBezTo>
                    <a:pt x="709656" y="1105158"/>
                    <a:pt x="688292" y="1039914"/>
                    <a:pt x="668790" y="973708"/>
                  </a:cubicBezTo>
                  <a:cubicBezTo>
                    <a:pt x="664363" y="958760"/>
                    <a:pt x="658782" y="944133"/>
                    <a:pt x="651020" y="921551"/>
                  </a:cubicBezTo>
                  <a:cubicBezTo>
                    <a:pt x="642679" y="946251"/>
                    <a:pt x="640627" y="963829"/>
                    <a:pt x="641332" y="981727"/>
                  </a:cubicBezTo>
                  <a:cubicBezTo>
                    <a:pt x="643642" y="1041198"/>
                    <a:pt x="636264" y="1100090"/>
                    <a:pt x="631132" y="1159176"/>
                  </a:cubicBezTo>
                  <a:cubicBezTo>
                    <a:pt x="627219" y="1204468"/>
                    <a:pt x="631453" y="1249953"/>
                    <a:pt x="632287" y="1295373"/>
                  </a:cubicBezTo>
                  <a:cubicBezTo>
                    <a:pt x="635687" y="1477248"/>
                    <a:pt x="643193" y="1659059"/>
                    <a:pt x="640370" y="1841062"/>
                  </a:cubicBezTo>
                  <a:cubicBezTo>
                    <a:pt x="639344" y="1905408"/>
                    <a:pt x="629977" y="1968984"/>
                    <a:pt x="627604" y="2033202"/>
                  </a:cubicBezTo>
                  <a:cubicBezTo>
                    <a:pt x="624973" y="2106080"/>
                    <a:pt x="632929" y="2177098"/>
                    <a:pt x="654484" y="2246704"/>
                  </a:cubicBezTo>
                  <a:cubicBezTo>
                    <a:pt x="662118" y="2271467"/>
                    <a:pt x="664235" y="2296808"/>
                    <a:pt x="664235" y="2322726"/>
                  </a:cubicBezTo>
                  <a:cubicBezTo>
                    <a:pt x="663979" y="2520575"/>
                    <a:pt x="664363" y="2718360"/>
                    <a:pt x="664363" y="2916209"/>
                  </a:cubicBezTo>
                  <a:cubicBezTo>
                    <a:pt x="664363" y="2932889"/>
                    <a:pt x="666673" y="2949954"/>
                    <a:pt x="658782" y="2965800"/>
                  </a:cubicBezTo>
                  <a:cubicBezTo>
                    <a:pt x="653522" y="2980684"/>
                    <a:pt x="640177" y="2982416"/>
                    <a:pt x="627539" y="2983763"/>
                  </a:cubicBezTo>
                  <a:cubicBezTo>
                    <a:pt x="548246" y="2992295"/>
                    <a:pt x="526242" y="2992488"/>
                    <a:pt x="446627" y="2995503"/>
                  </a:cubicBezTo>
                  <a:cubicBezTo>
                    <a:pt x="434951" y="2996016"/>
                    <a:pt x="423018" y="2994476"/>
                    <a:pt x="413909" y="2985174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319A7AF8-08CE-404E-93F6-A705A38DBC81}"/>
                </a:ext>
              </a:extLst>
            </p:cNvPr>
            <p:cNvSpPr/>
            <p:nvPr/>
          </p:nvSpPr>
          <p:spPr>
            <a:xfrm>
              <a:off x="9945855" y="442968"/>
              <a:ext cx="1361489" cy="1244010"/>
            </a:xfrm>
            <a:custGeom>
              <a:avLst/>
              <a:gdLst>
                <a:gd name="connsiteX0" fmla="*/ 375523 w 1346129"/>
                <a:gd name="connsiteY0" fmla="*/ 833294 h 1229976"/>
                <a:gd name="connsiteX1" fmla="*/ 352363 w 1346129"/>
                <a:gd name="connsiteY1" fmla="*/ 971352 h 1229976"/>
                <a:gd name="connsiteX2" fmla="*/ 329589 w 1346129"/>
                <a:gd name="connsiteY2" fmla="*/ 1076500 h 1229976"/>
                <a:gd name="connsiteX3" fmla="*/ 303414 w 1346129"/>
                <a:gd name="connsiteY3" fmla="*/ 1157910 h 1229976"/>
                <a:gd name="connsiteX4" fmla="*/ 204746 w 1346129"/>
                <a:gd name="connsiteY4" fmla="*/ 1229955 h 1229976"/>
                <a:gd name="connsiteX5" fmla="*/ 68933 w 1346129"/>
                <a:gd name="connsiteY5" fmla="*/ 1098953 h 1229976"/>
                <a:gd name="connsiteX6" fmla="*/ 30570 w 1346129"/>
                <a:gd name="connsiteY6" fmla="*/ 1002851 h 1229976"/>
                <a:gd name="connsiteX7" fmla="*/ 8950 w 1346129"/>
                <a:gd name="connsiteY7" fmla="*/ 867167 h 1229976"/>
                <a:gd name="connsiteX8" fmla="*/ 64250 w 1346129"/>
                <a:gd name="connsiteY8" fmla="*/ 721282 h 1229976"/>
                <a:gd name="connsiteX9" fmla="*/ 136359 w 1346129"/>
                <a:gd name="connsiteY9" fmla="*/ 516504 h 1229976"/>
                <a:gd name="connsiteX10" fmla="*/ 188131 w 1346129"/>
                <a:gd name="connsiteY10" fmla="*/ 360804 h 1229976"/>
                <a:gd name="connsiteX11" fmla="*/ 254529 w 1346129"/>
                <a:gd name="connsiteY11" fmla="*/ 214342 h 1229976"/>
                <a:gd name="connsiteX12" fmla="*/ 324521 w 1346129"/>
                <a:gd name="connsiteY12" fmla="*/ 108232 h 1229976"/>
                <a:gd name="connsiteX13" fmla="*/ 407856 w 1346129"/>
                <a:gd name="connsiteY13" fmla="*/ 21304 h 1229976"/>
                <a:gd name="connsiteX14" fmla="*/ 474319 w 1346129"/>
                <a:gd name="connsiteY14" fmla="*/ 134 h 1229976"/>
                <a:gd name="connsiteX15" fmla="*/ 668640 w 1346129"/>
                <a:gd name="connsiteY15" fmla="*/ 12964 h 1229976"/>
                <a:gd name="connsiteX16" fmla="*/ 846088 w 1346129"/>
                <a:gd name="connsiteY16" fmla="*/ 111183 h 1229976"/>
                <a:gd name="connsiteX17" fmla="*/ 969199 w 1346129"/>
                <a:gd name="connsiteY17" fmla="*/ 246226 h 1229976"/>
                <a:gd name="connsiteX18" fmla="*/ 995886 w 1346129"/>
                <a:gd name="connsiteY18" fmla="*/ 301975 h 1229976"/>
                <a:gd name="connsiteX19" fmla="*/ 1068765 w 1346129"/>
                <a:gd name="connsiteY19" fmla="*/ 472174 h 1229976"/>
                <a:gd name="connsiteX20" fmla="*/ 1153960 w 1346129"/>
                <a:gd name="connsiteY20" fmla="*/ 595285 h 1229976"/>
                <a:gd name="connsiteX21" fmla="*/ 1223246 w 1346129"/>
                <a:gd name="connsiteY21" fmla="*/ 690168 h 1229976"/>
                <a:gd name="connsiteX22" fmla="*/ 1267576 w 1346129"/>
                <a:gd name="connsiteY22" fmla="*/ 766382 h 1229976"/>
                <a:gd name="connsiteX23" fmla="*/ 1328201 w 1346129"/>
                <a:gd name="connsiteY23" fmla="*/ 874480 h 1229976"/>
                <a:gd name="connsiteX24" fmla="*/ 1337247 w 1346129"/>
                <a:gd name="connsiteY24" fmla="*/ 957623 h 1229976"/>
                <a:gd name="connsiteX25" fmla="*/ 1317295 w 1346129"/>
                <a:gd name="connsiteY25" fmla="*/ 1048914 h 1229976"/>
                <a:gd name="connsiteX26" fmla="*/ 1282203 w 1346129"/>
                <a:gd name="connsiteY26" fmla="*/ 1087341 h 1229976"/>
                <a:gd name="connsiteX27" fmla="*/ 1196686 w 1346129"/>
                <a:gd name="connsiteY27" fmla="*/ 1002338 h 1229976"/>
                <a:gd name="connsiteX28" fmla="*/ 1186999 w 1346129"/>
                <a:gd name="connsiteY28" fmla="*/ 995666 h 1229976"/>
                <a:gd name="connsiteX29" fmla="*/ 1035340 w 1346129"/>
                <a:gd name="connsiteY29" fmla="*/ 1034607 h 1229976"/>
                <a:gd name="connsiteX30" fmla="*/ 956047 w 1346129"/>
                <a:gd name="connsiteY30" fmla="*/ 1110886 h 1229976"/>
                <a:gd name="connsiteX31" fmla="*/ 916785 w 1346129"/>
                <a:gd name="connsiteY31" fmla="*/ 1164775 h 1229976"/>
                <a:gd name="connsiteX32" fmla="*/ 763779 w 1346129"/>
                <a:gd name="connsiteY32" fmla="*/ 1184149 h 1229976"/>
                <a:gd name="connsiteX33" fmla="*/ 717909 w 1346129"/>
                <a:gd name="connsiteY33" fmla="*/ 1063156 h 1229976"/>
                <a:gd name="connsiteX34" fmla="*/ 713611 w 1346129"/>
                <a:gd name="connsiteY34" fmla="*/ 984439 h 1229976"/>
                <a:gd name="connsiteX35" fmla="*/ 705656 w 1346129"/>
                <a:gd name="connsiteY35" fmla="*/ 883077 h 1229976"/>
                <a:gd name="connsiteX36" fmla="*/ 707068 w 1346129"/>
                <a:gd name="connsiteY36" fmla="*/ 838747 h 1229976"/>
                <a:gd name="connsiteX37" fmla="*/ 718166 w 1346129"/>
                <a:gd name="connsiteY37" fmla="*/ 724361 h 1229976"/>
                <a:gd name="connsiteX38" fmla="*/ 772761 w 1346129"/>
                <a:gd name="connsiteY38" fmla="*/ 592847 h 1229976"/>
                <a:gd name="connsiteX39" fmla="*/ 768655 w 1346129"/>
                <a:gd name="connsiteY39" fmla="*/ 362087 h 1229976"/>
                <a:gd name="connsiteX40" fmla="*/ 672681 w 1346129"/>
                <a:gd name="connsiteY40" fmla="*/ 223837 h 1229976"/>
                <a:gd name="connsiteX41" fmla="*/ 449235 w 1346129"/>
                <a:gd name="connsiteY41" fmla="*/ 186628 h 1229976"/>
                <a:gd name="connsiteX42" fmla="*/ 370711 w 1346129"/>
                <a:gd name="connsiteY42" fmla="*/ 255143 h 1229976"/>
                <a:gd name="connsiteX43" fmla="*/ 310792 w 1346129"/>
                <a:gd name="connsiteY43" fmla="*/ 396987 h 1229976"/>
                <a:gd name="connsiteX44" fmla="*/ 279870 w 1346129"/>
                <a:gd name="connsiteY44" fmla="*/ 433939 h 1229976"/>
                <a:gd name="connsiteX45" fmla="*/ 267360 w 1346129"/>
                <a:gd name="connsiteY45" fmla="*/ 451709 h 1229976"/>
                <a:gd name="connsiteX46" fmla="*/ 267937 w 1346129"/>
                <a:gd name="connsiteY46" fmla="*/ 546592 h 1229976"/>
                <a:gd name="connsiteX47" fmla="*/ 292700 w 1346129"/>
                <a:gd name="connsiteY47" fmla="*/ 561797 h 1229976"/>
                <a:gd name="connsiteX48" fmla="*/ 332732 w 1346129"/>
                <a:gd name="connsiteY48" fmla="*/ 582582 h 1229976"/>
                <a:gd name="connsiteX49" fmla="*/ 386621 w 1346129"/>
                <a:gd name="connsiteY49" fmla="*/ 719229 h 1229976"/>
                <a:gd name="connsiteX50" fmla="*/ 375523 w 1346129"/>
                <a:gd name="connsiteY50" fmla="*/ 833294 h 122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46129" h="1229976">
                  <a:moveTo>
                    <a:pt x="375523" y="833294"/>
                  </a:moveTo>
                  <a:cubicBezTo>
                    <a:pt x="349861" y="876277"/>
                    <a:pt x="350567" y="923943"/>
                    <a:pt x="352363" y="971352"/>
                  </a:cubicBezTo>
                  <a:cubicBezTo>
                    <a:pt x="353775" y="1008625"/>
                    <a:pt x="347809" y="1042755"/>
                    <a:pt x="329589" y="1076500"/>
                  </a:cubicBezTo>
                  <a:cubicBezTo>
                    <a:pt x="316309" y="1101135"/>
                    <a:pt x="312845" y="1130966"/>
                    <a:pt x="303414" y="1157910"/>
                  </a:cubicBezTo>
                  <a:cubicBezTo>
                    <a:pt x="285259" y="1209939"/>
                    <a:pt x="258186" y="1229185"/>
                    <a:pt x="204746" y="1229955"/>
                  </a:cubicBezTo>
                  <a:cubicBezTo>
                    <a:pt x="124169" y="1231173"/>
                    <a:pt x="71756" y="1182545"/>
                    <a:pt x="68933" y="1098953"/>
                  </a:cubicBezTo>
                  <a:cubicBezTo>
                    <a:pt x="67650" y="1060974"/>
                    <a:pt x="55397" y="1030117"/>
                    <a:pt x="30570" y="1002851"/>
                  </a:cubicBezTo>
                  <a:cubicBezTo>
                    <a:pt x="-8949" y="962820"/>
                    <a:pt x="-2983" y="914448"/>
                    <a:pt x="8950" y="867167"/>
                  </a:cubicBezTo>
                  <a:cubicBezTo>
                    <a:pt x="21716" y="816678"/>
                    <a:pt x="58220" y="774786"/>
                    <a:pt x="64250" y="721282"/>
                  </a:cubicBezTo>
                  <a:cubicBezTo>
                    <a:pt x="72590" y="647506"/>
                    <a:pt x="97610" y="579696"/>
                    <a:pt x="136359" y="516504"/>
                  </a:cubicBezTo>
                  <a:cubicBezTo>
                    <a:pt x="165677" y="468774"/>
                    <a:pt x="181972" y="417002"/>
                    <a:pt x="188131" y="360804"/>
                  </a:cubicBezTo>
                  <a:cubicBezTo>
                    <a:pt x="194225" y="305696"/>
                    <a:pt x="223415" y="259249"/>
                    <a:pt x="254529" y="214342"/>
                  </a:cubicBezTo>
                  <a:cubicBezTo>
                    <a:pt x="278651" y="179507"/>
                    <a:pt x="302259" y="144286"/>
                    <a:pt x="324521" y="108232"/>
                  </a:cubicBezTo>
                  <a:cubicBezTo>
                    <a:pt x="346269" y="73076"/>
                    <a:pt x="374111" y="44335"/>
                    <a:pt x="407856" y="21304"/>
                  </a:cubicBezTo>
                  <a:cubicBezTo>
                    <a:pt x="427615" y="7832"/>
                    <a:pt x="449299" y="518"/>
                    <a:pt x="474319" y="134"/>
                  </a:cubicBezTo>
                  <a:cubicBezTo>
                    <a:pt x="539499" y="-829"/>
                    <a:pt x="604422" y="3405"/>
                    <a:pt x="668640" y="12964"/>
                  </a:cubicBezTo>
                  <a:cubicBezTo>
                    <a:pt x="739080" y="23421"/>
                    <a:pt x="797909" y="58706"/>
                    <a:pt x="846088" y="111183"/>
                  </a:cubicBezTo>
                  <a:cubicBezTo>
                    <a:pt x="887275" y="156026"/>
                    <a:pt x="938533" y="191311"/>
                    <a:pt x="969199" y="246226"/>
                  </a:cubicBezTo>
                  <a:cubicBezTo>
                    <a:pt x="979399" y="264446"/>
                    <a:pt x="987161" y="283307"/>
                    <a:pt x="995886" y="301975"/>
                  </a:cubicBezTo>
                  <a:cubicBezTo>
                    <a:pt x="1021933" y="357917"/>
                    <a:pt x="1054779" y="410266"/>
                    <a:pt x="1068765" y="472174"/>
                  </a:cubicBezTo>
                  <a:cubicBezTo>
                    <a:pt x="1080184" y="522791"/>
                    <a:pt x="1130159" y="550762"/>
                    <a:pt x="1153960" y="595285"/>
                  </a:cubicBezTo>
                  <a:cubicBezTo>
                    <a:pt x="1172565" y="629992"/>
                    <a:pt x="1192196" y="663736"/>
                    <a:pt x="1223246" y="690168"/>
                  </a:cubicBezTo>
                  <a:cubicBezTo>
                    <a:pt x="1246213" y="709734"/>
                    <a:pt x="1256670" y="739117"/>
                    <a:pt x="1267576" y="766382"/>
                  </a:cubicBezTo>
                  <a:cubicBezTo>
                    <a:pt x="1283165" y="805259"/>
                    <a:pt x="1304336" y="840607"/>
                    <a:pt x="1328201" y="874480"/>
                  </a:cubicBezTo>
                  <a:cubicBezTo>
                    <a:pt x="1346806" y="900976"/>
                    <a:pt x="1352771" y="927920"/>
                    <a:pt x="1337247" y="957623"/>
                  </a:cubicBezTo>
                  <a:cubicBezTo>
                    <a:pt x="1322234" y="986236"/>
                    <a:pt x="1317038" y="1016580"/>
                    <a:pt x="1317295" y="1048914"/>
                  </a:cubicBezTo>
                  <a:cubicBezTo>
                    <a:pt x="1317423" y="1069956"/>
                    <a:pt x="1313318" y="1092410"/>
                    <a:pt x="1282203" y="1087341"/>
                  </a:cubicBezTo>
                  <a:cubicBezTo>
                    <a:pt x="1251474" y="1061295"/>
                    <a:pt x="1222027" y="1033902"/>
                    <a:pt x="1196686" y="1002338"/>
                  </a:cubicBezTo>
                  <a:cubicBezTo>
                    <a:pt x="1194313" y="999387"/>
                    <a:pt x="1190528" y="997334"/>
                    <a:pt x="1186999" y="995666"/>
                  </a:cubicBezTo>
                  <a:cubicBezTo>
                    <a:pt x="1153511" y="979371"/>
                    <a:pt x="1055356" y="1002659"/>
                    <a:pt x="1035340" y="1034607"/>
                  </a:cubicBezTo>
                  <a:cubicBezTo>
                    <a:pt x="1014940" y="1067197"/>
                    <a:pt x="991844" y="1095104"/>
                    <a:pt x="956047" y="1110886"/>
                  </a:cubicBezTo>
                  <a:cubicBezTo>
                    <a:pt x="932759" y="1121150"/>
                    <a:pt x="929744" y="1146683"/>
                    <a:pt x="916785" y="1164775"/>
                  </a:cubicBezTo>
                  <a:cubicBezTo>
                    <a:pt x="876048" y="1221486"/>
                    <a:pt x="818951" y="1228030"/>
                    <a:pt x="763779" y="1184149"/>
                  </a:cubicBezTo>
                  <a:cubicBezTo>
                    <a:pt x="723812" y="1152393"/>
                    <a:pt x="703218" y="1115826"/>
                    <a:pt x="717909" y="1063156"/>
                  </a:cubicBezTo>
                  <a:cubicBezTo>
                    <a:pt x="725095" y="1037366"/>
                    <a:pt x="724646" y="1009652"/>
                    <a:pt x="713611" y="984439"/>
                  </a:cubicBezTo>
                  <a:cubicBezTo>
                    <a:pt x="698984" y="951208"/>
                    <a:pt x="697701" y="918041"/>
                    <a:pt x="705656" y="883077"/>
                  </a:cubicBezTo>
                  <a:cubicBezTo>
                    <a:pt x="708864" y="868963"/>
                    <a:pt x="706747" y="853566"/>
                    <a:pt x="707068" y="838747"/>
                  </a:cubicBezTo>
                  <a:cubicBezTo>
                    <a:pt x="692633" y="798779"/>
                    <a:pt x="689040" y="757978"/>
                    <a:pt x="718166" y="724361"/>
                  </a:cubicBezTo>
                  <a:cubicBezTo>
                    <a:pt x="751590" y="685805"/>
                    <a:pt x="770323" y="642309"/>
                    <a:pt x="772761" y="592847"/>
                  </a:cubicBezTo>
                  <a:cubicBezTo>
                    <a:pt x="776546" y="515927"/>
                    <a:pt x="778791" y="439071"/>
                    <a:pt x="768655" y="362087"/>
                  </a:cubicBezTo>
                  <a:cubicBezTo>
                    <a:pt x="760251" y="298254"/>
                    <a:pt x="724517" y="255849"/>
                    <a:pt x="672681" y="223837"/>
                  </a:cubicBezTo>
                  <a:cubicBezTo>
                    <a:pt x="603396" y="181110"/>
                    <a:pt x="527246" y="176940"/>
                    <a:pt x="449235" y="186628"/>
                  </a:cubicBezTo>
                  <a:cubicBezTo>
                    <a:pt x="408433" y="191696"/>
                    <a:pt x="385081" y="219153"/>
                    <a:pt x="370711" y="255143"/>
                  </a:cubicBezTo>
                  <a:cubicBezTo>
                    <a:pt x="351658" y="302809"/>
                    <a:pt x="326317" y="347781"/>
                    <a:pt x="310792" y="396987"/>
                  </a:cubicBezTo>
                  <a:cubicBezTo>
                    <a:pt x="305724" y="413025"/>
                    <a:pt x="298667" y="428807"/>
                    <a:pt x="279870" y="433939"/>
                  </a:cubicBezTo>
                  <a:cubicBezTo>
                    <a:pt x="270760" y="436441"/>
                    <a:pt x="267489" y="442985"/>
                    <a:pt x="267360" y="451709"/>
                  </a:cubicBezTo>
                  <a:cubicBezTo>
                    <a:pt x="266911" y="483337"/>
                    <a:pt x="266077" y="514965"/>
                    <a:pt x="267937" y="546592"/>
                  </a:cubicBezTo>
                  <a:cubicBezTo>
                    <a:pt x="268900" y="562887"/>
                    <a:pt x="274609" y="569559"/>
                    <a:pt x="292700" y="561797"/>
                  </a:cubicBezTo>
                  <a:cubicBezTo>
                    <a:pt x="316886" y="551404"/>
                    <a:pt x="328434" y="556408"/>
                    <a:pt x="332732" y="582582"/>
                  </a:cubicBezTo>
                  <a:cubicBezTo>
                    <a:pt x="340944" y="632430"/>
                    <a:pt x="362051" y="675669"/>
                    <a:pt x="386621" y="719229"/>
                  </a:cubicBezTo>
                  <a:cubicBezTo>
                    <a:pt x="407664" y="756438"/>
                    <a:pt x="401761" y="797368"/>
                    <a:pt x="375523" y="833294"/>
                  </a:cubicBezTo>
                  <a:close/>
                </a:path>
              </a:pathLst>
            </a:custGeom>
            <a:solidFill>
              <a:srgbClr val="3C3230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8BCAD51A-EB46-4D58-91D3-58A89FAAEC97}"/>
                </a:ext>
              </a:extLst>
            </p:cNvPr>
            <p:cNvSpPr/>
            <p:nvPr/>
          </p:nvSpPr>
          <p:spPr>
            <a:xfrm>
              <a:off x="10238662" y="6133877"/>
              <a:ext cx="1545966" cy="594878"/>
            </a:xfrm>
            <a:custGeom>
              <a:avLst/>
              <a:gdLst>
                <a:gd name="connsiteX0" fmla="*/ 1204975 w 1545966"/>
                <a:gd name="connsiteY0" fmla="*/ 20310 h 594878"/>
                <a:gd name="connsiteX1" fmla="*/ 1251044 w 1545966"/>
                <a:gd name="connsiteY1" fmla="*/ 341169 h 594878"/>
                <a:gd name="connsiteX2" fmla="*/ 1347464 w 1545966"/>
                <a:gd name="connsiteY2" fmla="*/ 433176 h 594878"/>
                <a:gd name="connsiteX3" fmla="*/ 1445700 w 1545966"/>
                <a:gd name="connsiteY3" fmla="*/ 423378 h 594878"/>
                <a:gd name="connsiteX4" fmla="*/ 1518956 w 1545966"/>
                <a:gd name="connsiteY4" fmla="*/ 363684 h 594878"/>
                <a:gd name="connsiteX5" fmla="*/ 1540693 w 1545966"/>
                <a:gd name="connsiteY5" fmla="*/ 522783 h 594878"/>
                <a:gd name="connsiteX6" fmla="*/ 1404433 w 1545966"/>
                <a:gd name="connsiteY6" fmla="*/ 594157 h 594878"/>
                <a:gd name="connsiteX7" fmla="*/ 1300616 w 1545966"/>
                <a:gd name="connsiteY7" fmla="*/ 581180 h 594878"/>
                <a:gd name="connsiteX8" fmla="*/ 1245918 w 1545966"/>
                <a:gd name="connsiteY8" fmla="*/ 502538 h 594878"/>
                <a:gd name="connsiteX9" fmla="*/ 1191479 w 1545966"/>
                <a:gd name="connsiteY9" fmla="*/ 160917 h 594878"/>
                <a:gd name="connsiteX10" fmla="*/ 1204975 w 1545966"/>
                <a:gd name="connsiteY10" fmla="*/ 20310 h 594878"/>
                <a:gd name="connsiteX11" fmla="*/ 338625 w 1545966"/>
                <a:gd name="connsiteY11" fmla="*/ 715 h 594878"/>
                <a:gd name="connsiteX12" fmla="*/ 394752 w 1545966"/>
                <a:gd name="connsiteY12" fmla="*/ 66704 h 594878"/>
                <a:gd name="connsiteX13" fmla="*/ 411946 w 1545966"/>
                <a:gd name="connsiteY13" fmla="*/ 200757 h 594878"/>
                <a:gd name="connsiteX14" fmla="*/ 385473 w 1545966"/>
                <a:gd name="connsiteY14" fmla="*/ 476455 h 594878"/>
                <a:gd name="connsiteX15" fmla="*/ 349202 w 1545966"/>
                <a:gd name="connsiteY15" fmla="*/ 546401 h 594878"/>
                <a:gd name="connsiteX16" fmla="*/ 57996 w 1545966"/>
                <a:gd name="connsiteY16" fmla="*/ 572096 h 594878"/>
                <a:gd name="connsiteX17" fmla="*/ 117 w 1545966"/>
                <a:gd name="connsiteY17" fmla="*/ 516101 h 594878"/>
                <a:gd name="connsiteX18" fmla="*/ 124114 w 1545966"/>
                <a:gd name="connsiteY18" fmla="*/ 397749 h 594878"/>
                <a:gd name="connsiteX19" fmla="*/ 149289 w 1545966"/>
                <a:gd name="connsiteY19" fmla="*/ 398204 h 594878"/>
                <a:gd name="connsiteX20" fmla="*/ 294373 w 1545966"/>
                <a:gd name="connsiteY20" fmla="*/ 399112 h 594878"/>
                <a:gd name="connsiteX21" fmla="*/ 335965 w 1545966"/>
                <a:gd name="connsiteY21" fmla="*/ 348111 h 594878"/>
                <a:gd name="connsiteX22" fmla="*/ 323377 w 1545966"/>
                <a:gd name="connsiteY22" fmla="*/ 38024 h 594878"/>
                <a:gd name="connsiteX23" fmla="*/ 338625 w 1545966"/>
                <a:gd name="connsiteY23" fmla="*/ 715 h 59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5966" h="594878">
                  <a:moveTo>
                    <a:pt x="1204975" y="20310"/>
                  </a:moveTo>
                  <a:cubicBezTo>
                    <a:pt x="1219898" y="15574"/>
                    <a:pt x="1232097" y="240207"/>
                    <a:pt x="1251044" y="341169"/>
                  </a:cubicBezTo>
                  <a:cubicBezTo>
                    <a:pt x="1261685" y="397879"/>
                    <a:pt x="1290494" y="428440"/>
                    <a:pt x="1347464" y="433176"/>
                  </a:cubicBezTo>
                  <a:cubicBezTo>
                    <a:pt x="1391262" y="436810"/>
                    <a:pt x="1402616" y="433111"/>
                    <a:pt x="1445700" y="423378"/>
                  </a:cubicBezTo>
                  <a:cubicBezTo>
                    <a:pt x="1475158" y="416761"/>
                    <a:pt x="1512338" y="361608"/>
                    <a:pt x="1518956" y="363684"/>
                  </a:cubicBezTo>
                  <a:cubicBezTo>
                    <a:pt x="1524471" y="375364"/>
                    <a:pt x="1558925" y="469512"/>
                    <a:pt x="1540693" y="522783"/>
                  </a:cubicBezTo>
                  <a:cubicBezTo>
                    <a:pt x="1507017" y="592794"/>
                    <a:pt x="1514739" y="594157"/>
                    <a:pt x="1404433" y="594157"/>
                  </a:cubicBezTo>
                  <a:cubicBezTo>
                    <a:pt x="1356807" y="593509"/>
                    <a:pt x="1345712" y="600516"/>
                    <a:pt x="1300616" y="581180"/>
                  </a:cubicBezTo>
                  <a:cubicBezTo>
                    <a:pt x="1269989" y="568073"/>
                    <a:pt x="1245787" y="536863"/>
                    <a:pt x="1245918" y="502538"/>
                  </a:cubicBezTo>
                  <a:cubicBezTo>
                    <a:pt x="1246372" y="385745"/>
                    <a:pt x="1225025" y="272325"/>
                    <a:pt x="1191479" y="160917"/>
                  </a:cubicBezTo>
                  <a:cubicBezTo>
                    <a:pt x="1176750" y="112123"/>
                    <a:pt x="1192193" y="66444"/>
                    <a:pt x="1204975" y="20310"/>
                  </a:cubicBezTo>
                  <a:close/>
                  <a:moveTo>
                    <a:pt x="338625" y="715"/>
                  </a:moveTo>
                  <a:cubicBezTo>
                    <a:pt x="357312" y="22776"/>
                    <a:pt x="375351" y="45357"/>
                    <a:pt x="394752" y="66704"/>
                  </a:cubicBezTo>
                  <a:cubicBezTo>
                    <a:pt x="431996" y="107581"/>
                    <a:pt x="432710" y="155467"/>
                    <a:pt x="411946" y="200757"/>
                  </a:cubicBezTo>
                  <a:cubicBezTo>
                    <a:pt x="370873" y="290429"/>
                    <a:pt x="373274" y="382760"/>
                    <a:pt x="385473" y="476455"/>
                  </a:cubicBezTo>
                  <a:cubicBezTo>
                    <a:pt x="391118" y="519669"/>
                    <a:pt x="388198" y="529531"/>
                    <a:pt x="349202" y="546401"/>
                  </a:cubicBezTo>
                  <a:cubicBezTo>
                    <a:pt x="296320" y="569241"/>
                    <a:pt x="88882" y="573200"/>
                    <a:pt x="57996" y="572096"/>
                  </a:cubicBezTo>
                  <a:cubicBezTo>
                    <a:pt x="15690" y="570605"/>
                    <a:pt x="3946" y="558211"/>
                    <a:pt x="117" y="516101"/>
                  </a:cubicBezTo>
                  <a:cubicBezTo>
                    <a:pt x="-3970" y="472107"/>
                    <a:pt x="99523" y="433371"/>
                    <a:pt x="124114" y="397749"/>
                  </a:cubicBezTo>
                  <a:cubicBezTo>
                    <a:pt x="132614" y="390741"/>
                    <a:pt x="140725" y="395673"/>
                    <a:pt x="149289" y="398204"/>
                  </a:cubicBezTo>
                  <a:cubicBezTo>
                    <a:pt x="216965" y="418123"/>
                    <a:pt x="226308" y="417085"/>
                    <a:pt x="294373" y="399112"/>
                  </a:cubicBezTo>
                  <a:cubicBezTo>
                    <a:pt x="321301" y="391974"/>
                    <a:pt x="335965" y="375558"/>
                    <a:pt x="335965" y="348111"/>
                  </a:cubicBezTo>
                  <a:cubicBezTo>
                    <a:pt x="336030" y="244619"/>
                    <a:pt x="350499" y="140478"/>
                    <a:pt x="323377" y="38024"/>
                  </a:cubicBezTo>
                  <a:cubicBezTo>
                    <a:pt x="320847" y="28551"/>
                    <a:pt x="328957" y="-5319"/>
                    <a:pt x="338625" y="715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74647B4E-4CAA-47C9-9906-CC6A694415A5}"/>
                </a:ext>
              </a:extLst>
            </p:cNvPr>
            <p:cNvSpPr/>
            <p:nvPr/>
          </p:nvSpPr>
          <p:spPr>
            <a:xfrm>
              <a:off x="9915998" y="617046"/>
              <a:ext cx="1841490" cy="5961186"/>
            </a:xfrm>
            <a:custGeom>
              <a:avLst/>
              <a:gdLst>
                <a:gd name="connsiteX0" fmla="*/ 1666170 w 1841490"/>
                <a:gd name="connsiteY0" fmla="*/ 5196429 h 5961186"/>
                <a:gd name="connsiteX1" fmla="*/ 1679017 w 1841490"/>
                <a:gd name="connsiteY1" fmla="*/ 5312379 h 5961186"/>
                <a:gd name="connsiteX2" fmla="*/ 1689074 w 1841490"/>
                <a:gd name="connsiteY2" fmla="*/ 5444227 h 5961186"/>
                <a:gd name="connsiteX3" fmla="*/ 1706074 w 1841490"/>
                <a:gd name="connsiteY3" fmla="*/ 5497563 h 5961186"/>
                <a:gd name="connsiteX4" fmla="*/ 1793799 w 1841490"/>
                <a:gd name="connsiteY4" fmla="*/ 5732902 h 5961186"/>
                <a:gd name="connsiteX5" fmla="*/ 1841490 w 1841490"/>
                <a:gd name="connsiteY5" fmla="*/ 5880582 h 5961186"/>
                <a:gd name="connsiteX6" fmla="*/ 1749288 w 1841490"/>
                <a:gd name="connsiteY6" fmla="*/ 5954421 h 5961186"/>
                <a:gd name="connsiteX7" fmla="*/ 1677265 w 1841490"/>
                <a:gd name="connsiteY7" fmla="*/ 5960326 h 5961186"/>
                <a:gd name="connsiteX8" fmla="*/ 1564365 w 1841490"/>
                <a:gd name="connsiteY8" fmla="*/ 5852291 h 5961186"/>
                <a:gd name="connsiteX9" fmla="*/ 1539773 w 1841490"/>
                <a:gd name="connsiteY9" fmla="*/ 5726673 h 5961186"/>
                <a:gd name="connsiteX10" fmla="*/ 1533738 w 1841490"/>
                <a:gd name="connsiteY10" fmla="*/ 5565173 h 5961186"/>
                <a:gd name="connsiteX11" fmla="*/ 1527510 w 1841490"/>
                <a:gd name="connsiteY11" fmla="*/ 5537142 h 5961186"/>
                <a:gd name="connsiteX12" fmla="*/ 1457627 w 1841490"/>
                <a:gd name="connsiteY12" fmla="*/ 5271502 h 5961186"/>
                <a:gd name="connsiteX13" fmla="*/ 1447051 w 1841490"/>
                <a:gd name="connsiteY13" fmla="*/ 5234711 h 5961186"/>
                <a:gd name="connsiteX14" fmla="*/ 1632624 w 1841490"/>
                <a:gd name="connsiteY14" fmla="*/ 5229521 h 5961186"/>
                <a:gd name="connsiteX15" fmla="*/ 1666170 w 1841490"/>
                <a:gd name="connsiteY15" fmla="*/ 5196429 h 5961186"/>
                <a:gd name="connsiteX16" fmla="*/ 626964 w 1841490"/>
                <a:gd name="connsiteY16" fmla="*/ 5157108 h 5961186"/>
                <a:gd name="connsiteX17" fmla="*/ 631117 w 1841490"/>
                <a:gd name="connsiteY17" fmla="*/ 5185917 h 5961186"/>
                <a:gd name="connsiteX18" fmla="*/ 630338 w 1841490"/>
                <a:gd name="connsiteY18" fmla="*/ 5368245 h 5961186"/>
                <a:gd name="connsiteX19" fmla="*/ 661159 w 1841490"/>
                <a:gd name="connsiteY19" fmla="*/ 5517482 h 5961186"/>
                <a:gd name="connsiteX20" fmla="*/ 659797 w 1841490"/>
                <a:gd name="connsiteY20" fmla="*/ 5566405 h 5961186"/>
                <a:gd name="connsiteX21" fmla="*/ 670502 w 1841490"/>
                <a:gd name="connsiteY21" fmla="*/ 5855989 h 5961186"/>
                <a:gd name="connsiteX22" fmla="*/ 608147 w 1841490"/>
                <a:gd name="connsiteY22" fmla="*/ 5929245 h 5961186"/>
                <a:gd name="connsiteX23" fmla="*/ 446777 w 1841490"/>
                <a:gd name="connsiteY23" fmla="*/ 5914581 h 5961186"/>
                <a:gd name="connsiteX24" fmla="*/ 464166 w 1841490"/>
                <a:gd name="connsiteY24" fmla="*/ 5660685 h 5961186"/>
                <a:gd name="connsiteX25" fmla="*/ 451513 w 1841490"/>
                <a:gd name="connsiteY25" fmla="*/ 5512227 h 5961186"/>
                <a:gd name="connsiteX26" fmla="*/ 397788 w 1841490"/>
                <a:gd name="connsiteY26" fmla="*/ 5254696 h 5961186"/>
                <a:gd name="connsiteX27" fmla="*/ 379166 w 1841490"/>
                <a:gd name="connsiteY27" fmla="*/ 5176639 h 5961186"/>
                <a:gd name="connsiteX28" fmla="*/ 605033 w 1841490"/>
                <a:gd name="connsiteY28" fmla="*/ 5164829 h 5961186"/>
                <a:gd name="connsiteX29" fmla="*/ 626964 w 1841490"/>
                <a:gd name="connsiteY29" fmla="*/ 5157108 h 5961186"/>
                <a:gd name="connsiteX30" fmla="*/ 838239 w 1841490"/>
                <a:gd name="connsiteY30" fmla="*/ 1505803 h 5961186"/>
                <a:gd name="connsiteX31" fmla="*/ 909086 w 1841490"/>
                <a:gd name="connsiteY31" fmla="*/ 1524044 h 5961186"/>
                <a:gd name="connsiteX32" fmla="*/ 955804 w 1841490"/>
                <a:gd name="connsiteY32" fmla="*/ 1550258 h 5961186"/>
                <a:gd name="connsiteX33" fmla="*/ 946266 w 1841490"/>
                <a:gd name="connsiteY33" fmla="*/ 1570177 h 5961186"/>
                <a:gd name="connsiteX34" fmla="*/ 920441 w 1841490"/>
                <a:gd name="connsiteY34" fmla="*/ 1593146 h 5961186"/>
                <a:gd name="connsiteX35" fmla="*/ 854907 w 1841490"/>
                <a:gd name="connsiteY35" fmla="*/ 1635257 h 5961186"/>
                <a:gd name="connsiteX36" fmla="*/ 789177 w 1841490"/>
                <a:gd name="connsiteY36" fmla="*/ 1672566 h 5961186"/>
                <a:gd name="connsiteX37" fmla="*/ 769323 w 1841490"/>
                <a:gd name="connsiteY37" fmla="*/ 1669127 h 5961186"/>
                <a:gd name="connsiteX38" fmla="*/ 755308 w 1841490"/>
                <a:gd name="connsiteY38" fmla="*/ 1560574 h 5961186"/>
                <a:gd name="connsiteX39" fmla="*/ 768803 w 1841490"/>
                <a:gd name="connsiteY39" fmla="*/ 1529170 h 5961186"/>
                <a:gd name="connsiteX40" fmla="*/ 838239 w 1841490"/>
                <a:gd name="connsiteY40" fmla="*/ 1505803 h 5961186"/>
                <a:gd name="connsiteX41" fmla="*/ 21429 w 1841490"/>
                <a:gd name="connsiteY41" fmla="*/ 1392951 h 5961186"/>
                <a:gd name="connsiteX42" fmla="*/ 35144 w 1841490"/>
                <a:gd name="connsiteY42" fmla="*/ 1399853 h 5961186"/>
                <a:gd name="connsiteX43" fmla="*/ 69404 w 1841490"/>
                <a:gd name="connsiteY43" fmla="*/ 1423406 h 5961186"/>
                <a:gd name="connsiteX44" fmla="*/ 150315 w 1841490"/>
                <a:gd name="connsiteY44" fmla="*/ 1504123 h 5961186"/>
                <a:gd name="connsiteX45" fmla="*/ 138247 w 1841490"/>
                <a:gd name="connsiteY45" fmla="*/ 1526704 h 5961186"/>
                <a:gd name="connsiteX46" fmla="*/ 54545 w 1841490"/>
                <a:gd name="connsiteY46" fmla="*/ 1521318 h 5961186"/>
                <a:gd name="connsiteX47" fmla="*/ 3870 w 1841490"/>
                <a:gd name="connsiteY47" fmla="*/ 1424639 h 5961186"/>
                <a:gd name="connsiteX48" fmla="*/ 7373 w 1841490"/>
                <a:gd name="connsiteY48" fmla="*/ 1394663 h 5961186"/>
                <a:gd name="connsiteX49" fmla="*/ 21429 w 1841490"/>
                <a:gd name="connsiteY49" fmla="*/ 1392951 h 5961186"/>
                <a:gd name="connsiteX50" fmla="*/ 507187 w 1841490"/>
                <a:gd name="connsiteY50" fmla="*/ 599 h 5961186"/>
                <a:gd name="connsiteX51" fmla="*/ 643901 w 1841490"/>
                <a:gd name="connsiteY51" fmla="*/ 11954 h 5961186"/>
                <a:gd name="connsiteX52" fmla="*/ 822465 w 1841490"/>
                <a:gd name="connsiteY52" fmla="*/ 227632 h 5961186"/>
                <a:gd name="connsiteX53" fmla="*/ 817598 w 1841490"/>
                <a:gd name="connsiteY53" fmla="*/ 455056 h 5961186"/>
                <a:gd name="connsiteX54" fmla="*/ 762641 w 1841490"/>
                <a:gd name="connsiteY54" fmla="*/ 565686 h 5961186"/>
                <a:gd name="connsiteX55" fmla="*/ 744408 w 1841490"/>
                <a:gd name="connsiteY55" fmla="*/ 611170 h 5961186"/>
                <a:gd name="connsiteX56" fmla="*/ 745057 w 1841490"/>
                <a:gd name="connsiteY56" fmla="*/ 674109 h 5961186"/>
                <a:gd name="connsiteX57" fmla="*/ 618854 w 1841490"/>
                <a:gd name="connsiteY57" fmla="*/ 763198 h 5961186"/>
                <a:gd name="connsiteX58" fmla="*/ 596793 w 1841490"/>
                <a:gd name="connsiteY58" fmla="*/ 778510 h 5961186"/>
                <a:gd name="connsiteX59" fmla="*/ 532233 w 1841490"/>
                <a:gd name="connsiteY59" fmla="*/ 771892 h 5961186"/>
                <a:gd name="connsiteX60" fmla="*/ 409664 w 1841490"/>
                <a:gd name="connsiteY60" fmla="*/ 668724 h 5961186"/>
                <a:gd name="connsiteX61" fmla="*/ 415373 w 1841490"/>
                <a:gd name="connsiteY61" fmla="*/ 642576 h 5961186"/>
                <a:gd name="connsiteX62" fmla="*/ 395000 w 1841490"/>
                <a:gd name="connsiteY62" fmla="*/ 527534 h 5961186"/>
                <a:gd name="connsiteX63" fmla="*/ 358209 w 1841490"/>
                <a:gd name="connsiteY63" fmla="*/ 417942 h 5961186"/>
                <a:gd name="connsiteX64" fmla="*/ 327065 w 1841490"/>
                <a:gd name="connsiteY64" fmla="*/ 404445 h 5961186"/>
                <a:gd name="connsiteX65" fmla="*/ 291832 w 1841490"/>
                <a:gd name="connsiteY65" fmla="*/ 389457 h 5961186"/>
                <a:gd name="connsiteX66" fmla="*/ 291183 w 1841490"/>
                <a:gd name="connsiteY66" fmla="*/ 249174 h 5961186"/>
                <a:gd name="connsiteX67" fmla="*/ 333098 w 1841490"/>
                <a:gd name="connsiteY67" fmla="*/ 229190 h 5961186"/>
                <a:gd name="connsiteX68" fmla="*/ 397790 w 1841490"/>
                <a:gd name="connsiteY68" fmla="*/ 74633 h 5961186"/>
                <a:gd name="connsiteX69" fmla="*/ 507187 w 1841490"/>
                <a:gd name="connsiteY69" fmla="*/ 599 h 596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41490" h="5961186">
                  <a:moveTo>
                    <a:pt x="1666170" y="5196429"/>
                  </a:moveTo>
                  <a:cubicBezTo>
                    <a:pt x="1670516" y="5235101"/>
                    <a:pt x="1675643" y="5273642"/>
                    <a:pt x="1679017" y="5312379"/>
                  </a:cubicBezTo>
                  <a:cubicBezTo>
                    <a:pt x="1683105" y="5359746"/>
                    <a:pt x="1659747" y="5404971"/>
                    <a:pt x="1689074" y="5444227"/>
                  </a:cubicBezTo>
                  <a:cubicBezTo>
                    <a:pt x="1700559" y="5459604"/>
                    <a:pt x="1708345" y="5478032"/>
                    <a:pt x="1706074" y="5497563"/>
                  </a:cubicBezTo>
                  <a:cubicBezTo>
                    <a:pt x="1696536" y="5581524"/>
                    <a:pt x="1768948" y="5656272"/>
                    <a:pt x="1793799" y="5732902"/>
                  </a:cubicBezTo>
                  <a:cubicBezTo>
                    <a:pt x="1809761" y="5782085"/>
                    <a:pt x="1825593" y="5831333"/>
                    <a:pt x="1841490" y="5880582"/>
                  </a:cubicBezTo>
                  <a:cubicBezTo>
                    <a:pt x="1831823" y="5931581"/>
                    <a:pt x="1794838" y="5947802"/>
                    <a:pt x="1749288" y="5954421"/>
                  </a:cubicBezTo>
                  <a:cubicBezTo>
                    <a:pt x="1714574" y="5959482"/>
                    <a:pt x="1712304" y="5962856"/>
                    <a:pt x="1677265" y="5960326"/>
                  </a:cubicBezTo>
                  <a:cubicBezTo>
                    <a:pt x="1609136" y="5955460"/>
                    <a:pt x="1573188" y="5920032"/>
                    <a:pt x="1564365" y="5852291"/>
                  </a:cubicBezTo>
                  <a:cubicBezTo>
                    <a:pt x="1558849" y="5809986"/>
                    <a:pt x="1546911" y="5768784"/>
                    <a:pt x="1539773" y="5726673"/>
                  </a:cubicBezTo>
                  <a:cubicBezTo>
                    <a:pt x="1530689" y="5673013"/>
                    <a:pt x="1533350" y="5619093"/>
                    <a:pt x="1533738" y="5565173"/>
                  </a:cubicBezTo>
                  <a:cubicBezTo>
                    <a:pt x="1533804" y="5554985"/>
                    <a:pt x="1535296" y="5545189"/>
                    <a:pt x="1527510" y="5537142"/>
                  </a:cubicBezTo>
                  <a:cubicBezTo>
                    <a:pt x="1525239" y="5443059"/>
                    <a:pt x="1491368" y="5357280"/>
                    <a:pt x="1457627" y="5271502"/>
                  </a:cubicBezTo>
                  <a:cubicBezTo>
                    <a:pt x="1453021" y="5259563"/>
                    <a:pt x="1446857" y="5248078"/>
                    <a:pt x="1447051" y="5234711"/>
                  </a:cubicBezTo>
                  <a:cubicBezTo>
                    <a:pt x="1509211" y="5244639"/>
                    <a:pt x="1571113" y="5244769"/>
                    <a:pt x="1632624" y="5229521"/>
                  </a:cubicBezTo>
                  <a:cubicBezTo>
                    <a:pt x="1658968" y="5222968"/>
                    <a:pt x="1643525" y="5210769"/>
                    <a:pt x="1666170" y="5196429"/>
                  </a:cubicBezTo>
                  <a:close/>
                  <a:moveTo>
                    <a:pt x="626964" y="5157108"/>
                  </a:moveTo>
                  <a:cubicBezTo>
                    <a:pt x="634036" y="5165868"/>
                    <a:pt x="631117" y="5176249"/>
                    <a:pt x="631117" y="5185917"/>
                  </a:cubicBezTo>
                  <a:cubicBezTo>
                    <a:pt x="631117" y="5246715"/>
                    <a:pt x="631765" y="5307513"/>
                    <a:pt x="630338" y="5368245"/>
                  </a:cubicBezTo>
                  <a:cubicBezTo>
                    <a:pt x="629170" y="5420608"/>
                    <a:pt x="634102" y="5471219"/>
                    <a:pt x="661159" y="5517482"/>
                  </a:cubicBezTo>
                  <a:cubicBezTo>
                    <a:pt x="650452" y="5533444"/>
                    <a:pt x="656098" y="5550314"/>
                    <a:pt x="659797" y="5566405"/>
                  </a:cubicBezTo>
                  <a:cubicBezTo>
                    <a:pt x="681598" y="5662306"/>
                    <a:pt x="671865" y="5759310"/>
                    <a:pt x="670502" y="5855989"/>
                  </a:cubicBezTo>
                  <a:cubicBezTo>
                    <a:pt x="669918" y="5895440"/>
                    <a:pt x="647857" y="5923146"/>
                    <a:pt x="608147" y="5929245"/>
                  </a:cubicBezTo>
                  <a:cubicBezTo>
                    <a:pt x="534113" y="5940664"/>
                    <a:pt x="518021" y="5949684"/>
                    <a:pt x="446777" y="5914581"/>
                  </a:cubicBezTo>
                  <a:cubicBezTo>
                    <a:pt x="473510" y="5831397"/>
                    <a:pt x="475067" y="5746333"/>
                    <a:pt x="464166" y="5660685"/>
                  </a:cubicBezTo>
                  <a:cubicBezTo>
                    <a:pt x="457873" y="5611306"/>
                    <a:pt x="445284" y="5561799"/>
                    <a:pt x="451513" y="5512227"/>
                  </a:cubicBezTo>
                  <a:cubicBezTo>
                    <a:pt x="463063" y="5419505"/>
                    <a:pt x="421731" y="5339241"/>
                    <a:pt x="397788" y="5254696"/>
                  </a:cubicBezTo>
                  <a:cubicBezTo>
                    <a:pt x="390457" y="5229066"/>
                    <a:pt x="378647" y="5204279"/>
                    <a:pt x="379166" y="5176639"/>
                  </a:cubicBezTo>
                  <a:cubicBezTo>
                    <a:pt x="473964" y="5173394"/>
                    <a:pt x="510495" y="5173265"/>
                    <a:pt x="605033" y="5164829"/>
                  </a:cubicBezTo>
                  <a:cubicBezTo>
                    <a:pt x="613208" y="5164115"/>
                    <a:pt x="620865" y="5163207"/>
                    <a:pt x="626964" y="5157108"/>
                  </a:cubicBezTo>
                  <a:close/>
                  <a:moveTo>
                    <a:pt x="838239" y="1505803"/>
                  </a:moveTo>
                  <a:cubicBezTo>
                    <a:pt x="861574" y="1504529"/>
                    <a:pt x="885144" y="1510191"/>
                    <a:pt x="909086" y="1524044"/>
                  </a:cubicBezTo>
                  <a:cubicBezTo>
                    <a:pt x="924594" y="1532998"/>
                    <a:pt x="940296" y="1541498"/>
                    <a:pt x="955804" y="1550258"/>
                  </a:cubicBezTo>
                  <a:cubicBezTo>
                    <a:pt x="962682" y="1561742"/>
                    <a:pt x="954311" y="1565764"/>
                    <a:pt x="946266" y="1570177"/>
                  </a:cubicBezTo>
                  <a:cubicBezTo>
                    <a:pt x="936014" y="1575887"/>
                    <a:pt x="925372" y="1581337"/>
                    <a:pt x="920441" y="1593146"/>
                  </a:cubicBezTo>
                  <a:cubicBezTo>
                    <a:pt x="898056" y="1606318"/>
                    <a:pt x="880731" y="1627470"/>
                    <a:pt x="854907" y="1635257"/>
                  </a:cubicBezTo>
                  <a:cubicBezTo>
                    <a:pt x="829212" y="1641031"/>
                    <a:pt x="811044" y="1660108"/>
                    <a:pt x="789177" y="1672566"/>
                  </a:cubicBezTo>
                  <a:cubicBezTo>
                    <a:pt x="781262" y="1677108"/>
                    <a:pt x="773216" y="1686321"/>
                    <a:pt x="769323" y="1669127"/>
                  </a:cubicBezTo>
                  <a:cubicBezTo>
                    <a:pt x="774514" y="1631688"/>
                    <a:pt x="762640" y="1596261"/>
                    <a:pt x="755308" y="1560574"/>
                  </a:cubicBezTo>
                  <a:cubicBezTo>
                    <a:pt x="752128" y="1544872"/>
                    <a:pt x="755956" y="1536955"/>
                    <a:pt x="768803" y="1529170"/>
                  </a:cubicBezTo>
                  <a:cubicBezTo>
                    <a:pt x="791805" y="1515284"/>
                    <a:pt x="814905" y="1507076"/>
                    <a:pt x="838239" y="1505803"/>
                  </a:cubicBezTo>
                  <a:close/>
                  <a:moveTo>
                    <a:pt x="21429" y="1392951"/>
                  </a:moveTo>
                  <a:cubicBezTo>
                    <a:pt x="26190" y="1394257"/>
                    <a:pt x="30894" y="1396998"/>
                    <a:pt x="35144" y="1399853"/>
                  </a:cubicBezTo>
                  <a:cubicBezTo>
                    <a:pt x="46694" y="1407574"/>
                    <a:pt x="58049" y="1415555"/>
                    <a:pt x="69404" y="1423406"/>
                  </a:cubicBezTo>
                  <a:cubicBezTo>
                    <a:pt x="103274" y="1443975"/>
                    <a:pt x="111384" y="1478170"/>
                    <a:pt x="150315" y="1504123"/>
                  </a:cubicBezTo>
                  <a:cubicBezTo>
                    <a:pt x="163293" y="1517101"/>
                    <a:pt x="176270" y="1523589"/>
                    <a:pt x="138247" y="1526704"/>
                  </a:cubicBezTo>
                  <a:cubicBezTo>
                    <a:pt x="137273" y="1526769"/>
                    <a:pt x="71414" y="1538772"/>
                    <a:pt x="54545" y="1521318"/>
                  </a:cubicBezTo>
                  <a:cubicBezTo>
                    <a:pt x="30277" y="1496142"/>
                    <a:pt x="18793" y="1458121"/>
                    <a:pt x="3870" y="1424639"/>
                  </a:cubicBezTo>
                  <a:cubicBezTo>
                    <a:pt x="41" y="1416074"/>
                    <a:pt x="-3787" y="1401864"/>
                    <a:pt x="7373" y="1394663"/>
                  </a:cubicBezTo>
                  <a:cubicBezTo>
                    <a:pt x="11850" y="1391775"/>
                    <a:pt x="16668" y="1391645"/>
                    <a:pt x="21429" y="1392951"/>
                  </a:cubicBezTo>
                  <a:close/>
                  <a:moveTo>
                    <a:pt x="507187" y="599"/>
                  </a:moveTo>
                  <a:cubicBezTo>
                    <a:pt x="553190" y="-440"/>
                    <a:pt x="599194" y="-1737"/>
                    <a:pt x="643901" y="11954"/>
                  </a:cubicBezTo>
                  <a:cubicBezTo>
                    <a:pt x="750572" y="44721"/>
                    <a:pt x="819221" y="109476"/>
                    <a:pt x="822465" y="227632"/>
                  </a:cubicBezTo>
                  <a:cubicBezTo>
                    <a:pt x="824542" y="303484"/>
                    <a:pt x="830446" y="379464"/>
                    <a:pt x="817598" y="455056"/>
                  </a:cubicBezTo>
                  <a:cubicBezTo>
                    <a:pt x="810396" y="497557"/>
                    <a:pt x="795083" y="535968"/>
                    <a:pt x="762641" y="565686"/>
                  </a:cubicBezTo>
                  <a:cubicBezTo>
                    <a:pt x="749016" y="578144"/>
                    <a:pt x="743695" y="592938"/>
                    <a:pt x="744408" y="611170"/>
                  </a:cubicBezTo>
                  <a:cubicBezTo>
                    <a:pt x="745251" y="632129"/>
                    <a:pt x="744927" y="653152"/>
                    <a:pt x="745057" y="674109"/>
                  </a:cubicBezTo>
                  <a:cubicBezTo>
                    <a:pt x="698339" y="697274"/>
                    <a:pt x="663431" y="737049"/>
                    <a:pt x="618854" y="763198"/>
                  </a:cubicBezTo>
                  <a:cubicBezTo>
                    <a:pt x="611134" y="767739"/>
                    <a:pt x="603995" y="773190"/>
                    <a:pt x="596793" y="778510"/>
                  </a:cubicBezTo>
                  <a:cubicBezTo>
                    <a:pt x="573046" y="796159"/>
                    <a:pt x="555721" y="792331"/>
                    <a:pt x="532233" y="771892"/>
                  </a:cubicBezTo>
                  <a:cubicBezTo>
                    <a:pt x="492068" y="736919"/>
                    <a:pt x="459886" y="691759"/>
                    <a:pt x="409664" y="668724"/>
                  </a:cubicBezTo>
                  <a:cubicBezTo>
                    <a:pt x="411546" y="659965"/>
                    <a:pt x="412713" y="651076"/>
                    <a:pt x="415373" y="642576"/>
                  </a:cubicBezTo>
                  <a:cubicBezTo>
                    <a:pt x="428546" y="600594"/>
                    <a:pt x="424328" y="562767"/>
                    <a:pt x="395000" y="527534"/>
                  </a:cubicBezTo>
                  <a:cubicBezTo>
                    <a:pt x="369110" y="496388"/>
                    <a:pt x="364309" y="456419"/>
                    <a:pt x="358209" y="417942"/>
                  </a:cubicBezTo>
                  <a:cubicBezTo>
                    <a:pt x="354446" y="394453"/>
                    <a:pt x="348606" y="386862"/>
                    <a:pt x="327065" y="404445"/>
                  </a:cubicBezTo>
                  <a:cubicBezTo>
                    <a:pt x="302473" y="424495"/>
                    <a:pt x="293519" y="421316"/>
                    <a:pt x="291832" y="389457"/>
                  </a:cubicBezTo>
                  <a:cubicBezTo>
                    <a:pt x="289366" y="342869"/>
                    <a:pt x="291183" y="296087"/>
                    <a:pt x="291183" y="249174"/>
                  </a:cubicBezTo>
                  <a:cubicBezTo>
                    <a:pt x="321809" y="261502"/>
                    <a:pt x="323365" y="261958"/>
                    <a:pt x="333098" y="229190"/>
                  </a:cubicBezTo>
                  <a:cubicBezTo>
                    <a:pt x="349126" y="175271"/>
                    <a:pt x="377481" y="126736"/>
                    <a:pt x="397790" y="74633"/>
                  </a:cubicBezTo>
                  <a:cubicBezTo>
                    <a:pt x="416736" y="26034"/>
                    <a:pt x="454630" y="1766"/>
                    <a:pt x="507187" y="599"/>
                  </a:cubicBezTo>
                  <a:close/>
                </a:path>
              </a:pathLst>
            </a:custGeom>
            <a:solidFill>
              <a:srgbClr val="D5A467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727C2291-7F02-46E9-B3EC-CD678CDF5CD9}"/>
                </a:ext>
              </a:extLst>
            </p:cNvPr>
            <p:cNvSpPr/>
            <p:nvPr/>
          </p:nvSpPr>
          <p:spPr>
            <a:xfrm>
              <a:off x="9887493" y="1423066"/>
              <a:ext cx="1343922" cy="1268604"/>
            </a:xfrm>
            <a:custGeom>
              <a:avLst/>
              <a:gdLst>
                <a:gd name="connsiteX0" fmla="*/ 966546 w 1343922"/>
                <a:gd name="connsiteY0" fmla="*/ 1191102 h 1268604"/>
                <a:gd name="connsiteX1" fmla="*/ 1035244 w 1343922"/>
                <a:gd name="connsiteY1" fmla="*/ 1202911 h 1268604"/>
                <a:gd name="connsiteX2" fmla="*/ 1044718 w 1343922"/>
                <a:gd name="connsiteY2" fmla="*/ 1215694 h 1268604"/>
                <a:gd name="connsiteX3" fmla="*/ 1023305 w 1343922"/>
                <a:gd name="connsiteY3" fmla="*/ 1229968 h 1268604"/>
                <a:gd name="connsiteX4" fmla="*/ 916958 w 1343922"/>
                <a:gd name="connsiteY4" fmla="*/ 1243270 h 1268604"/>
                <a:gd name="connsiteX5" fmla="*/ 715424 w 1343922"/>
                <a:gd name="connsiteY5" fmla="*/ 1264748 h 1268604"/>
                <a:gd name="connsiteX6" fmla="*/ 543672 w 1343922"/>
                <a:gd name="connsiteY6" fmla="*/ 1247488 h 1268604"/>
                <a:gd name="connsiteX7" fmla="*/ 643661 w 1343922"/>
                <a:gd name="connsiteY7" fmla="*/ 1255793 h 1268604"/>
                <a:gd name="connsiteX8" fmla="*/ 898336 w 1343922"/>
                <a:gd name="connsiteY8" fmla="*/ 1204404 h 1268604"/>
                <a:gd name="connsiteX9" fmla="*/ 966546 w 1343922"/>
                <a:gd name="connsiteY9" fmla="*/ 1191102 h 1268604"/>
                <a:gd name="connsiteX10" fmla="*/ 865620 w 1343922"/>
                <a:gd name="connsiteY10" fmla="*/ 829240 h 1268604"/>
                <a:gd name="connsiteX11" fmla="*/ 883479 w 1343922"/>
                <a:gd name="connsiteY11" fmla="*/ 829302 h 1268604"/>
                <a:gd name="connsiteX12" fmla="*/ 677014 w 1343922"/>
                <a:gd name="connsiteY12" fmla="*/ 945318 h 1268604"/>
                <a:gd name="connsiteX13" fmla="*/ 180510 w 1343922"/>
                <a:gd name="connsiteY13" fmla="*/ 1145619 h 1268604"/>
                <a:gd name="connsiteX14" fmla="*/ 377503 w 1343922"/>
                <a:gd name="connsiteY14" fmla="*/ 1038623 h 1268604"/>
                <a:gd name="connsiteX15" fmla="*/ 672407 w 1343922"/>
                <a:gd name="connsiteY15" fmla="*/ 917093 h 1268604"/>
                <a:gd name="connsiteX16" fmla="*/ 797895 w 1343922"/>
                <a:gd name="connsiteY16" fmla="*/ 863173 h 1268604"/>
                <a:gd name="connsiteX17" fmla="*/ 823785 w 1343922"/>
                <a:gd name="connsiteY17" fmla="*/ 855647 h 1268604"/>
                <a:gd name="connsiteX18" fmla="*/ 865620 w 1343922"/>
                <a:gd name="connsiteY18" fmla="*/ 829240 h 1268604"/>
                <a:gd name="connsiteX19" fmla="*/ 400210 w 1343922"/>
                <a:gd name="connsiteY19" fmla="*/ 554705 h 1268604"/>
                <a:gd name="connsiteX20" fmla="*/ 425256 w 1343922"/>
                <a:gd name="connsiteY20" fmla="*/ 565801 h 1268604"/>
                <a:gd name="connsiteX21" fmla="*/ 476646 w 1343922"/>
                <a:gd name="connsiteY21" fmla="*/ 652488 h 1268604"/>
                <a:gd name="connsiteX22" fmla="*/ 493061 w 1343922"/>
                <a:gd name="connsiteY22" fmla="*/ 682141 h 1268604"/>
                <a:gd name="connsiteX23" fmla="*/ 509477 w 1343922"/>
                <a:gd name="connsiteY23" fmla="*/ 648075 h 1268604"/>
                <a:gd name="connsiteX24" fmla="*/ 521676 w 1343922"/>
                <a:gd name="connsiteY24" fmla="*/ 633346 h 1268604"/>
                <a:gd name="connsiteX25" fmla="*/ 528359 w 1343922"/>
                <a:gd name="connsiteY25" fmla="*/ 650671 h 1268604"/>
                <a:gd name="connsiteX26" fmla="*/ 527061 w 1343922"/>
                <a:gd name="connsiteY26" fmla="*/ 701541 h 1268604"/>
                <a:gd name="connsiteX27" fmla="*/ 528294 w 1343922"/>
                <a:gd name="connsiteY27" fmla="*/ 721461 h 1268604"/>
                <a:gd name="connsiteX28" fmla="*/ 507790 w 1343922"/>
                <a:gd name="connsiteY28" fmla="*/ 761041 h 1268604"/>
                <a:gd name="connsiteX29" fmla="*/ 434080 w 1343922"/>
                <a:gd name="connsiteY29" fmla="*/ 752736 h 1268604"/>
                <a:gd name="connsiteX30" fmla="*/ 378019 w 1343922"/>
                <a:gd name="connsiteY30" fmla="*/ 732751 h 1268604"/>
                <a:gd name="connsiteX31" fmla="*/ 318390 w 1343922"/>
                <a:gd name="connsiteY31" fmla="*/ 627182 h 1268604"/>
                <a:gd name="connsiteX32" fmla="*/ 342527 w 1343922"/>
                <a:gd name="connsiteY32" fmla="*/ 620759 h 1268604"/>
                <a:gd name="connsiteX33" fmla="*/ 390996 w 1343922"/>
                <a:gd name="connsiteY33" fmla="*/ 669682 h 1268604"/>
                <a:gd name="connsiteX34" fmla="*/ 423699 w 1343922"/>
                <a:gd name="connsiteY34" fmla="*/ 695118 h 1268604"/>
                <a:gd name="connsiteX35" fmla="*/ 403584 w 1343922"/>
                <a:gd name="connsiteY35" fmla="*/ 621148 h 1268604"/>
                <a:gd name="connsiteX36" fmla="*/ 392748 w 1343922"/>
                <a:gd name="connsiteY36" fmla="*/ 583969 h 1268604"/>
                <a:gd name="connsiteX37" fmla="*/ 400210 w 1343922"/>
                <a:gd name="connsiteY37" fmla="*/ 554705 h 1268604"/>
                <a:gd name="connsiteX38" fmla="*/ 1232365 w 1343922"/>
                <a:gd name="connsiteY38" fmla="*/ 124386 h 1268604"/>
                <a:gd name="connsiteX39" fmla="*/ 1242423 w 1343922"/>
                <a:gd name="connsiteY39" fmla="*/ 143722 h 1268604"/>
                <a:gd name="connsiteX40" fmla="*/ 1174943 w 1343922"/>
                <a:gd name="connsiteY40" fmla="*/ 328256 h 1268604"/>
                <a:gd name="connsiteX41" fmla="*/ 1096885 w 1343922"/>
                <a:gd name="connsiteY41" fmla="*/ 458741 h 1268604"/>
                <a:gd name="connsiteX42" fmla="*/ 1082545 w 1343922"/>
                <a:gd name="connsiteY42" fmla="*/ 541016 h 1268604"/>
                <a:gd name="connsiteX43" fmla="*/ 1152038 w 1343922"/>
                <a:gd name="connsiteY43" fmla="*/ 442844 h 1268604"/>
                <a:gd name="connsiteX44" fmla="*/ 1249106 w 1343922"/>
                <a:gd name="connsiteY44" fmla="*/ 281084 h 1268604"/>
                <a:gd name="connsiteX45" fmla="*/ 1275385 w 1343922"/>
                <a:gd name="connsiteY45" fmla="*/ 261683 h 1268604"/>
                <a:gd name="connsiteX46" fmla="*/ 1278305 w 1343922"/>
                <a:gd name="connsiteY46" fmla="*/ 296203 h 1268604"/>
                <a:gd name="connsiteX47" fmla="*/ 1204206 w 1343922"/>
                <a:gd name="connsiteY47" fmla="*/ 456989 h 1268604"/>
                <a:gd name="connsiteX48" fmla="*/ 1261953 w 1343922"/>
                <a:gd name="connsiteY48" fmla="*/ 397424 h 1268604"/>
                <a:gd name="connsiteX49" fmla="*/ 1313408 w 1343922"/>
                <a:gd name="connsiteY49" fmla="*/ 347137 h 1268604"/>
                <a:gd name="connsiteX50" fmla="*/ 1339297 w 1343922"/>
                <a:gd name="connsiteY50" fmla="*/ 341233 h 1268604"/>
                <a:gd name="connsiteX51" fmla="*/ 1336247 w 1343922"/>
                <a:gd name="connsiteY51" fmla="*/ 368355 h 1268604"/>
                <a:gd name="connsiteX52" fmla="*/ 1314641 w 1343922"/>
                <a:gd name="connsiteY52" fmla="*/ 393141 h 1268604"/>
                <a:gd name="connsiteX53" fmla="*/ 1149054 w 1343922"/>
                <a:gd name="connsiteY53" fmla="*/ 558405 h 1268604"/>
                <a:gd name="connsiteX54" fmla="*/ 1031351 w 1343922"/>
                <a:gd name="connsiteY54" fmla="*/ 738073 h 1268604"/>
                <a:gd name="connsiteX55" fmla="*/ 948946 w 1343922"/>
                <a:gd name="connsiteY55" fmla="*/ 787191 h 1268604"/>
                <a:gd name="connsiteX56" fmla="*/ 1005785 w 1343922"/>
                <a:gd name="connsiteY56" fmla="*/ 722500 h 1268604"/>
                <a:gd name="connsiteX57" fmla="*/ 1035179 w 1343922"/>
                <a:gd name="connsiteY57" fmla="*/ 601748 h 1268604"/>
                <a:gd name="connsiteX58" fmla="*/ 1064961 w 1343922"/>
                <a:gd name="connsiteY58" fmla="*/ 519668 h 1268604"/>
                <a:gd name="connsiteX59" fmla="*/ 1109992 w 1343922"/>
                <a:gd name="connsiteY59" fmla="*/ 393531 h 1268604"/>
                <a:gd name="connsiteX60" fmla="*/ 1201026 w 1343922"/>
                <a:gd name="connsiteY60" fmla="*/ 159619 h 1268604"/>
                <a:gd name="connsiteX61" fmla="*/ 1213549 w 1343922"/>
                <a:gd name="connsiteY61" fmla="*/ 135741 h 1268604"/>
                <a:gd name="connsiteX62" fmla="*/ 1232365 w 1343922"/>
                <a:gd name="connsiteY62" fmla="*/ 124386 h 1268604"/>
                <a:gd name="connsiteX63" fmla="*/ 45612 w 1343922"/>
                <a:gd name="connsiteY63" fmla="*/ 93241 h 1268604"/>
                <a:gd name="connsiteX64" fmla="*/ 78249 w 1343922"/>
                <a:gd name="connsiteY64" fmla="*/ 149951 h 1268604"/>
                <a:gd name="connsiteX65" fmla="*/ 79028 w 1343922"/>
                <a:gd name="connsiteY65" fmla="*/ 354016 h 1268604"/>
                <a:gd name="connsiteX66" fmla="*/ 125809 w 1343922"/>
                <a:gd name="connsiteY66" fmla="*/ 602202 h 1268604"/>
                <a:gd name="connsiteX67" fmla="*/ 203218 w 1343922"/>
                <a:gd name="connsiteY67" fmla="*/ 686683 h 1268604"/>
                <a:gd name="connsiteX68" fmla="*/ 217818 w 1343922"/>
                <a:gd name="connsiteY68" fmla="*/ 711145 h 1268604"/>
                <a:gd name="connsiteX69" fmla="*/ 192707 w 1343922"/>
                <a:gd name="connsiteY69" fmla="*/ 707381 h 1268604"/>
                <a:gd name="connsiteX70" fmla="*/ 107512 w 1343922"/>
                <a:gd name="connsiteY70" fmla="*/ 620240 h 1268604"/>
                <a:gd name="connsiteX71" fmla="*/ 67673 w 1343922"/>
                <a:gd name="connsiteY71" fmla="*/ 495790 h 1268604"/>
                <a:gd name="connsiteX72" fmla="*/ 55344 w 1343922"/>
                <a:gd name="connsiteY72" fmla="*/ 311061 h 1268604"/>
                <a:gd name="connsiteX73" fmla="*/ 10767 w 1343922"/>
                <a:gd name="connsiteY73" fmla="*/ 173115 h 1268604"/>
                <a:gd name="connsiteX74" fmla="*/ 5188 w 1343922"/>
                <a:gd name="connsiteY74" fmla="*/ 141191 h 1268604"/>
                <a:gd name="connsiteX75" fmla="*/ 35100 w 1343922"/>
                <a:gd name="connsiteY75" fmla="*/ 146512 h 1268604"/>
                <a:gd name="connsiteX76" fmla="*/ 57161 w 1343922"/>
                <a:gd name="connsiteY76" fmla="*/ 159165 h 1268604"/>
                <a:gd name="connsiteX77" fmla="*/ 45612 w 1343922"/>
                <a:gd name="connsiteY77" fmla="*/ 93241 h 1268604"/>
                <a:gd name="connsiteX78" fmla="*/ 616473 w 1343922"/>
                <a:gd name="connsiteY78" fmla="*/ 14340 h 1268604"/>
                <a:gd name="connsiteX79" fmla="*/ 749423 w 1343922"/>
                <a:gd name="connsiteY79" fmla="*/ 88569 h 1268604"/>
                <a:gd name="connsiteX80" fmla="*/ 747995 w 1343922"/>
                <a:gd name="connsiteY80" fmla="*/ 152741 h 1268604"/>
                <a:gd name="connsiteX81" fmla="*/ 721392 w 1343922"/>
                <a:gd name="connsiteY81" fmla="*/ 160592 h 1268604"/>
                <a:gd name="connsiteX82" fmla="*/ 673247 w 1343922"/>
                <a:gd name="connsiteY82" fmla="*/ 97264 h 1268604"/>
                <a:gd name="connsiteX83" fmla="*/ 622313 w 1343922"/>
                <a:gd name="connsiteY83" fmla="*/ 24852 h 1268604"/>
                <a:gd name="connsiteX84" fmla="*/ 616473 w 1343922"/>
                <a:gd name="connsiteY84" fmla="*/ 14340 h 1268604"/>
                <a:gd name="connsiteX85" fmla="*/ 570858 w 1343922"/>
                <a:gd name="connsiteY85" fmla="*/ 0 h 1268604"/>
                <a:gd name="connsiteX86" fmla="*/ 575724 w 1343922"/>
                <a:gd name="connsiteY86" fmla="*/ 8695 h 1268604"/>
                <a:gd name="connsiteX87" fmla="*/ 547825 w 1343922"/>
                <a:gd name="connsiteY87" fmla="*/ 175386 h 1268604"/>
                <a:gd name="connsiteX88" fmla="*/ 522519 w 1343922"/>
                <a:gd name="connsiteY88" fmla="*/ 577545 h 1268604"/>
                <a:gd name="connsiteX89" fmla="*/ 517717 w 1343922"/>
                <a:gd name="connsiteY89" fmla="*/ 587408 h 1268604"/>
                <a:gd name="connsiteX90" fmla="*/ 498835 w 1343922"/>
                <a:gd name="connsiteY90" fmla="*/ 535045 h 1268604"/>
                <a:gd name="connsiteX91" fmla="*/ 514538 w 1343922"/>
                <a:gd name="connsiteY91" fmla="*/ 330007 h 1268604"/>
                <a:gd name="connsiteX92" fmla="*/ 513889 w 1343922"/>
                <a:gd name="connsiteY92" fmla="*/ 291465 h 1268604"/>
                <a:gd name="connsiteX93" fmla="*/ 517783 w 1343922"/>
                <a:gd name="connsiteY93" fmla="*/ 226970 h 1268604"/>
                <a:gd name="connsiteX94" fmla="*/ 502729 w 1343922"/>
                <a:gd name="connsiteY94" fmla="*/ 162602 h 1268604"/>
                <a:gd name="connsiteX95" fmla="*/ 490660 w 1343922"/>
                <a:gd name="connsiteY95" fmla="*/ 149366 h 1268604"/>
                <a:gd name="connsiteX96" fmla="*/ 441217 w 1343922"/>
                <a:gd name="connsiteY96" fmla="*/ 155725 h 1268604"/>
                <a:gd name="connsiteX97" fmla="*/ 432458 w 1343922"/>
                <a:gd name="connsiteY97" fmla="*/ 170389 h 1268604"/>
                <a:gd name="connsiteX98" fmla="*/ 423374 w 1343922"/>
                <a:gd name="connsiteY98" fmla="*/ 164160 h 1268604"/>
                <a:gd name="connsiteX99" fmla="*/ 570858 w 1343922"/>
                <a:gd name="connsiteY99" fmla="*/ 0 h 1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343922" h="1268604">
                  <a:moveTo>
                    <a:pt x="966546" y="1191102"/>
                  </a:moveTo>
                  <a:cubicBezTo>
                    <a:pt x="989434" y="1192951"/>
                    <a:pt x="1012404" y="1198985"/>
                    <a:pt x="1035244" y="1202911"/>
                  </a:cubicBezTo>
                  <a:cubicBezTo>
                    <a:pt x="1041473" y="1204014"/>
                    <a:pt x="1046859" y="1208751"/>
                    <a:pt x="1044718" y="1215694"/>
                  </a:cubicBezTo>
                  <a:cubicBezTo>
                    <a:pt x="1041667" y="1225492"/>
                    <a:pt x="1031740" y="1228736"/>
                    <a:pt x="1023305" y="1229968"/>
                  </a:cubicBezTo>
                  <a:cubicBezTo>
                    <a:pt x="987942" y="1235160"/>
                    <a:pt x="952515" y="1240610"/>
                    <a:pt x="916958" y="1243270"/>
                  </a:cubicBezTo>
                  <a:cubicBezTo>
                    <a:pt x="849542" y="1248267"/>
                    <a:pt x="782580" y="1257156"/>
                    <a:pt x="715424" y="1264748"/>
                  </a:cubicBezTo>
                  <a:cubicBezTo>
                    <a:pt x="657351" y="1271301"/>
                    <a:pt x="599149" y="1271819"/>
                    <a:pt x="543672" y="1247488"/>
                  </a:cubicBezTo>
                  <a:cubicBezTo>
                    <a:pt x="577867" y="1241454"/>
                    <a:pt x="609531" y="1257999"/>
                    <a:pt x="643661" y="1255793"/>
                  </a:cubicBezTo>
                  <a:cubicBezTo>
                    <a:pt x="730996" y="1250148"/>
                    <a:pt x="818916" y="1249564"/>
                    <a:pt x="898336" y="1204404"/>
                  </a:cubicBezTo>
                  <a:cubicBezTo>
                    <a:pt x="920851" y="1191588"/>
                    <a:pt x="943658" y="1189252"/>
                    <a:pt x="966546" y="1191102"/>
                  </a:cubicBezTo>
                  <a:close/>
                  <a:moveTo>
                    <a:pt x="865620" y="829240"/>
                  </a:moveTo>
                  <a:cubicBezTo>
                    <a:pt x="871029" y="828045"/>
                    <a:pt x="876909" y="827907"/>
                    <a:pt x="883479" y="829302"/>
                  </a:cubicBezTo>
                  <a:cubicBezTo>
                    <a:pt x="817361" y="872646"/>
                    <a:pt x="769345" y="905802"/>
                    <a:pt x="677014" y="945318"/>
                  </a:cubicBezTo>
                  <a:cubicBezTo>
                    <a:pt x="574689" y="990089"/>
                    <a:pt x="192903" y="1146852"/>
                    <a:pt x="180510" y="1145619"/>
                  </a:cubicBezTo>
                  <a:cubicBezTo>
                    <a:pt x="181743" y="1136081"/>
                    <a:pt x="314562" y="1063864"/>
                    <a:pt x="377503" y="1038623"/>
                  </a:cubicBezTo>
                  <a:cubicBezTo>
                    <a:pt x="476128" y="998978"/>
                    <a:pt x="574754" y="959138"/>
                    <a:pt x="672407" y="917093"/>
                  </a:cubicBezTo>
                  <a:cubicBezTo>
                    <a:pt x="714128" y="899054"/>
                    <a:pt x="752864" y="873815"/>
                    <a:pt x="797895" y="863173"/>
                  </a:cubicBezTo>
                  <a:cubicBezTo>
                    <a:pt x="811197" y="877058"/>
                    <a:pt x="816388" y="860902"/>
                    <a:pt x="823785" y="855647"/>
                  </a:cubicBezTo>
                  <a:cubicBezTo>
                    <a:pt x="837411" y="845914"/>
                    <a:pt x="849393" y="832823"/>
                    <a:pt x="865620" y="829240"/>
                  </a:cubicBezTo>
                  <a:close/>
                  <a:moveTo>
                    <a:pt x="400210" y="554705"/>
                  </a:moveTo>
                  <a:cubicBezTo>
                    <a:pt x="411825" y="548671"/>
                    <a:pt x="418637" y="558858"/>
                    <a:pt x="425256" y="565801"/>
                  </a:cubicBezTo>
                  <a:cubicBezTo>
                    <a:pt x="449005" y="590717"/>
                    <a:pt x="465095" y="620174"/>
                    <a:pt x="476646" y="652488"/>
                  </a:cubicBezTo>
                  <a:cubicBezTo>
                    <a:pt x="479955" y="661442"/>
                    <a:pt x="480668" y="672148"/>
                    <a:pt x="493061" y="682141"/>
                  </a:cubicBezTo>
                  <a:cubicBezTo>
                    <a:pt x="499290" y="669293"/>
                    <a:pt x="504741" y="658847"/>
                    <a:pt x="509477" y="648075"/>
                  </a:cubicBezTo>
                  <a:cubicBezTo>
                    <a:pt x="512267" y="641716"/>
                    <a:pt x="513370" y="632373"/>
                    <a:pt x="521676" y="633346"/>
                  </a:cubicBezTo>
                  <a:cubicBezTo>
                    <a:pt x="531084" y="634449"/>
                    <a:pt x="528359" y="644182"/>
                    <a:pt x="528359" y="650671"/>
                  </a:cubicBezTo>
                  <a:cubicBezTo>
                    <a:pt x="528359" y="667606"/>
                    <a:pt x="527970" y="684606"/>
                    <a:pt x="527061" y="701541"/>
                  </a:cubicBezTo>
                  <a:cubicBezTo>
                    <a:pt x="526672" y="708290"/>
                    <a:pt x="523882" y="714259"/>
                    <a:pt x="528294" y="721461"/>
                  </a:cubicBezTo>
                  <a:cubicBezTo>
                    <a:pt x="541725" y="743393"/>
                    <a:pt x="534653" y="757083"/>
                    <a:pt x="507790" y="761041"/>
                  </a:cubicBezTo>
                  <a:cubicBezTo>
                    <a:pt x="482680" y="764740"/>
                    <a:pt x="458153" y="758056"/>
                    <a:pt x="434080" y="752736"/>
                  </a:cubicBezTo>
                  <a:cubicBezTo>
                    <a:pt x="414875" y="748454"/>
                    <a:pt x="396576" y="739823"/>
                    <a:pt x="378019" y="732751"/>
                  </a:cubicBezTo>
                  <a:cubicBezTo>
                    <a:pt x="337142" y="717113"/>
                    <a:pt x="310993" y="670136"/>
                    <a:pt x="318390" y="627182"/>
                  </a:cubicBezTo>
                  <a:cubicBezTo>
                    <a:pt x="321958" y="606419"/>
                    <a:pt x="332081" y="610766"/>
                    <a:pt x="342527" y="620759"/>
                  </a:cubicBezTo>
                  <a:cubicBezTo>
                    <a:pt x="359137" y="636591"/>
                    <a:pt x="374516" y="653721"/>
                    <a:pt x="390996" y="669682"/>
                  </a:cubicBezTo>
                  <a:cubicBezTo>
                    <a:pt x="400081" y="678442"/>
                    <a:pt x="407283" y="689862"/>
                    <a:pt x="423699" y="695118"/>
                  </a:cubicBezTo>
                  <a:cubicBezTo>
                    <a:pt x="421817" y="667801"/>
                    <a:pt x="409035" y="645350"/>
                    <a:pt x="403584" y="621148"/>
                  </a:cubicBezTo>
                  <a:cubicBezTo>
                    <a:pt x="400729" y="608560"/>
                    <a:pt x="395733" y="596491"/>
                    <a:pt x="392748" y="583969"/>
                  </a:cubicBezTo>
                  <a:cubicBezTo>
                    <a:pt x="390153" y="573197"/>
                    <a:pt x="387947" y="561064"/>
                    <a:pt x="400210" y="554705"/>
                  </a:cubicBezTo>
                  <a:close/>
                  <a:moveTo>
                    <a:pt x="1232365" y="124386"/>
                  </a:moveTo>
                  <a:cubicBezTo>
                    <a:pt x="1242358" y="127176"/>
                    <a:pt x="1242164" y="135546"/>
                    <a:pt x="1242423" y="143722"/>
                  </a:cubicBezTo>
                  <a:cubicBezTo>
                    <a:pt x="1244695" y="214317"/>
                    <a:pt x="1214262" y="272714"/>
                    <a:pt x="1174943" y="328256"/>
                  </a:cubicBezTo>
                  <a:cubicBezTo>
                    <a:pt x="1145614" y="369652"/>
                    <a:pt x="1114988" y="410336"/>
                    <a:pt x="1096885" y="458741"/>
                  </a:cubicBezTo>
                  <a:cubicBezTo>
                    <a:pt x="1086957" y="485279"/>
                    <a:pt x="1084817" y="512530"/>
                    <a:pt x="1082545" y="541016"/>
                  </a:cubicBezTo>
                  <a:cubicBezTo>
                    <a:pt x="1112262" y="512466"/>
                    <a:pt x="1133156" y="478012"/>
                    <a:pt x="1152038" y="442844"/>
                  </a:cubicBezTo>
                  <a:cubicBezTo>
                    <a:pt x="1181820" y="387302"/>
                    <a:pt x="1213224" y="332862"/>
                    <a:pt x="1249106" y="281084"/>
                  </a:cubicBezTo>
                  <a:cubicBezTo>
                    <a:pt x="1255530" y="271741"/>
                    <a:pt x="1262148" y="255844"/>
                    <a:pt x="1275385" y="261683"/>
                  </a:cubicBezTo>
                  <a:cubicBezTo>
                    <a:pt x="1291347" y="268756"/>
                    <a:pt x="1282003" y="284394"/>
                    <a:pt x="1278305" y="296203"/>
                  </a:cubicBezTo>
                  <a:cubicBezTo>
                    <a:pt x="1260786" y="352848"/>
                    <a:pt x="1226008" y="401187"/>
                    <a:pt x="1204206" y="456989"/>
                  </a:cubicBezTo>
                  <a:cubicBezTo>
                    <a:pt x="1222568" y="436161"/>
                    <a:pt x="1242423" y="416954"/>
                    <a:pt x="1261953" y="397424"/>
                  </a:cubicBezTo>
                  <a:cubicBezTo>
                    <a:pt x="1278953" y="380489"/>
                    <a:pt x="1295629" y="363164"/>
                    <a:pt x="1313408" y="347137"/>
                  </a:cubicBezTo>
                  <a:cubicBezTo>
                    <a:pt x="1320156" y="341103"/>
                    <a:pt x="1329045" y="331371"/>
                    <a:pt x="1339297" y="341233"/>
                  </a:cubicBezTo>
                  <a:cubicBezTo>
                    <a:pt x="1348900" y="350447"/>
                    <a:pt x="1341373" y="360440"/>
                    <a:pt x="1336247" y="368355"/>
                  </a:cubicBezTo>
                  <a:cubicBezTo>
                    <a:pt x="1330343" y="377439"/>
                    <a:pt x="1322426" y="385355"/>
                    <a:pt x="1314641" y="393141"/>
                  </a:cubicBezTo>
                  <a:cubicBezTo>
                    <a:pt x="1259487" y="448294"/>
                    <a:pt x="1203621" y="502733"/>
                    <a:pt x="1149054" y="558405"/>
                  </a:cubicBezTo>
                  <a:cubicBezTo>
                    <a:pt x="1098118" y="610312"/>
                    <a:pt x="1049324" y="662286"/>
                    <a:pt x="1031351" y="738073"/>
                  </a:cubicBezTo>
                  <a:cubicBezTo>
                    <a:pt x="1023371" y="771812"/>
                    <a:pt x="982427" y="780248"/>
                    <a:pt x="948946" y="787191"/>
                  </a:cubicBezTo>
                  <a:cubicBezTo>
                    <a:pt x="983465" y="750011"/>
                    <a:pt x="1010523" y="739629"/>
                    <a:pt x="1005785" y="722500"/>
                  </a:cubicBezTo>
                  <a:cubicBezTo>
                    <a:pt x="993069" y="676496"/>
                    <a:pt x="1009809" y="637500"/>
                    <a:pt x="1035179" y="601748"/>
                  </a:cubicBezTo>
                  <a:cubicBezTo>
                    <a:pt x="1053022" y="576638"/>
                    <a:pt x="1063988" y="551332"/>
                    <a:pt x="1064961" y="519668"/>
                  </a:cubicBezTo>
                  <a:cubicBezTo>
                    <a:pt x="1066454" y="473534"/>
                    <a:pt x="1097793" y="436615"/>
                    <a:pt x="1109992" y="393531"/>
                  </a:cubicBezTo>
                  <a:cubicBezTo>
                    <a:pt x="1132961" y="312684"/>
                    <a:pt x="1166053" y="235794"/>
                    <a:pt x="1201026" y="159619"/>
                  </a:cubicBezTo>
                  <a:cubicBezTo>
                    <a:pt x="1204789" y="151443"/>
                    <a:pt x="1208813" y="143332"/>
                    <a:pt x="1213549" y="135741"/>
                  </a:cubicBezTo>
                  <a:cubicBezTo>
                    <a:pt x="1217702" y="129058"/>
                    <a:pt x="1222374" y="121661"/>
                    <a:pt x="1232365" y="124386"/>
                  </a:cubicBezTo>
                  <a:close/>
                  <a:moveTo>
                    <a:pt x="45612" y="93241"/>
                  </a:moveTo>
                  <a:cubicBezTo>
                    <a:pt x="75329" y="101870"/>
                    <a:pt x="77989" y="126073"/>
                    <a:pt x="78249" y="149951"/>
                  </a:cubicBezTo>
                  <a:cubicBezTo>
                    <a:pt x="79028" y="217951"/>
                    <a:pt x="77275" y="286016"/>
                    <a:pt x="79028" y="354016"/>
                  </a:cubicBezTo>
                  <a:cubicBezTo>
                    <a:pt x="81234" y="439081"/>
                    <a:pt x="92135" y="522588"/>
                    <a:pt x="125809" y="602202"/>
                  </a:cubicBezTo>
                  <a:cubicBezTo>
                    <a:pt x="141966" y="640420"/>
                    <a:pt x="171878" y="663584"/>
                    <a:pt x="203218" y="686683"/>
                  </a:cubicBezTo>
                  <a:cubicBezTo>
                    <a:pt x="209512" y="691290"/>
                    <a:pt x="230795" y="698167"/>
                    <a:pt x="217818" y="711145"/>
                  </a:cubicBezTo>
                  <a:cubicBezTo>
                    <a:pt x="209252" y="719709"/>
                    <a:pt x="201401" y="711405"/>
                    <a:pt x="192707" y="707381"/>
                  </a:cubicBezTo>
                  <a:cubicBezTo>
                    <a:pt x="172398" y="698103"/>
                    <a:pt x="126978" y="659171"/>
                    <a:pt x="107512" y="620240"/>
                  </a:cubicBezTo>
                  <a:cubicBezTo>
                    <a:pt x="88046" y="587797"/>
                    <a:pt x="76497" y="536603"/>
                    <a:pt x="67673" y="495790"/>
                  </a:cubicBezTo>
                  <a:cubicBezTo>
                    <a:pt x="54501" y="434928"/>
                    <a:pt x="53982" y="372962"/>
                    <a:pt x="55344" y="311061"/>
                  </a:cubicBezTo>
                  <a:cubicBezTo>
                    <a:pt x="56513" y="259672"/>
                    <a:pt x="50413" y="211463"/>
                    <a:pt x="10767" y="173115"/>
                  </a:cubicBezTo>
                  <a:cubicBezTo>
                    <a:pt x="2722" y="165328"/>
                    <a:pt x="-5713" y="151962"/>
                    <a:pt x="5188" y="141191"/>
                  </a:cubicBezTo>
                  <a:cubicBezTo>
                    <a:pt x="14791" y="131783"/>
                    <a:pt x="25627" y="141711"/>
                    <a:pt x="35100" y="146512"/>
                  </a:cubicBezTo>
                  <a:cubicBezTo>
                    <a:pt x="42042" y="150015"/>
                    <a:pt x="45936" y="158515"/>
                    <a:pt x="57161" y="159165"/>
                  </a:cubicBezTo>
                  <a:cubicBezTo>
                    <a:pt x="58134" y="136519"/>
                    <a:pt x="35684" y="118092"/>
                    <a:pt x="45612" y="93241"/>
                  </a:cubicBezTo>
                  <a:close/>
                  <a:moveTo>
                    <a:pt x="616473" y="14340"/>
                  </a:moveTo>
                  <a:cubicBezTo>
                    <a:pt x="673507" y="16222"/>
                    <a:pt x="712957" y="52038"/>
                    <a:pt x="749423" y="88569"/>
                  </a:cubicBezTo>
                  <a:cubicBezTo>
                    <a:pt x="765449" y="104595"/>
                    <a:pt x="760583" y="131653"/>
                    <a:pt x="747995" y="152741"/>
                  </a:cubicBezTo>
                  <a:cubicBezTo>
                    <a:pt x="741960" y="162863"/>
                    <a:pt x="731385" y="163252"/>
                    <a:pt x="721392" y="160592"/>
                  </a:cubicBezTo>
                  <a:cubicBezTo>
                    <a:pt x="703679" y="155920"/>
                    <a:pt x="670717" y="116146"/>
                    <a:pt x="673247" y="97264"/>
                  </a:cubicBezTo>
                  <a:cubicBezTo>
                    <a:pt x="678827" y="55866"/>
                    <a:pt x="666110" y="30302"/>
                    <a:pt x="622313" y="24852"/>
                  </a:cubicBezTo>
                  <a:cubicBezTo>
                    <a:pt x="618485" y="24333"/>
                    <a:pt x="615499" y="20959"/>
                    <a:pt x="616473" y="14340"/>
                  </a:cubicBezTo>
                  <a:close/>
                  <a:moveTo>
                    <a:pt x="570858" y="0"/>
                  </a:moveTo>
                  <a:cubicBezTo>
                    <a:pt x="574038" y="5515"/>
                    <a:pt x="576179" y="8110"/>
                    <a:pt x="575724" y="8695"/>
                  </a:cubicBezTo>
                  <a:cubicBezTo>
                    <a:pt x="535301" y="58851"/>
                    <a:pt x="554508" y="119778"/>
                    <a:pt x="547825" y="175386"/>
                  </a:cubicBezTo>
                  <a:cubicBezTo>
                    <a:pt x="531733" y="308790"/>
                    <a:pt x="517912" y="442714"/>
                    <a:pt x="522519" y="577545"/>
                  </a:cubicBezTo>
                  <a:cubicBezTo>
                    <a:pt x="522584" y="579881"/>
                    <a:pt x="520248" y="582347"/>
                    <a:pt x="517717" y="587408"/>
                  </a:cubicBezTo>
                  <a:cubicBezTo>
                    <a:pt x="502080" y="571641"/>
                    <a:pt x="499226" y="553603"/>
                    <a:pt x="498835" y="535045"/>
                  </a:cubicBezTo>
                  <a:cubicBezTo>
                    <a:pt x="497343" y="466202"/>
                    <a:pt x="500069" y="397682"/>
                    <a:pt x="514538" y="330007"/>
                  </a:cubicBezTo>
                  <a:cubicBezTo>
                    <a:pt x="517198" y="317679"/>
                    <a:pt x="516809" y="303729"/>
                    <a:pt x="513889" y="291465"/>
                  </a:cubicBezTo>
                  <a:cubicBezTo>
                    <a:pt x="508634" y="269144"/>
                    <a:pt x="509347" y="247862"/>
                    <a:pt x="517783" y="226970"/>
                  </a:cubicBezTo>
                  <a:cubicBezTo>
                    <a:pt x="527904" y="201794"/>
                    <a:pt x="524271" y="180316"/>
                    <a:pt x="502729" y="162602"/>
                  </a:cubicBezTo>
                  <a:cubicBezTo>
                    <a:pt x="498187" y="158840"/>
                    <a:pt x="494164" y="154167"/>
                    <a:pt x="490660" y="149366"/>
                  </a:cubicBezTo>
                  <a:cubicBezTo>
                    <a:pt x="463733" y="112836"/>
                    <a:pt x="463797" y="112836"/>
                    <a:pt x="441217" y="155725"/>
                  </a:cubicBezTo>
                  <a:cubicBezTo>
                    <a:pt x="438557" y="160786"/>
                    <a:pt x="435377" y="165522"/>
                    <a:pt x="432458" y="170389"/>
                  </a:cubicBezTo>
                  <a:cubicBezTo>
                    <a:pt x="429409" y="168313"/>
                    <a:pt x="426424" y="166236"/>
                    <a:pt x="423374" y="164160"/>
                  </a:cubicBezTo>
                  <a:cubicBezTo>
                    <a:pt x="457829" y="97199"/>
                    <a:pt x="511034" y="46717"/>
                    <a:pt x="570858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4E856563-BC64-407A-B3D8-4BC6E21CC800}"/>
              </a:ext>
            </a:extLst>
          </p:cNvPr>
          <p:cNvGrpSpPr/>
          <p:nvPr/>
        </p:nvGrpSpPr>
        <p:grpSpPr>
          <a:xfrm>
            <a:off x="2163522" y="2504741"/>
            <a:ext cx="2298114" cy="2067139"/>
            <a:chOff x="916426" y="1261223"/>
            <a:chExt cx="2488708" cy="2238577"/>
          </a:xfrm>
        </p:grpSpPr>
        <p:sp>
          <p:nvSpPr>
            <p:cNvPr id="120" name="Graphic 26">
              <a:extLst>
                <a:ext uri="{FF2B5EF4-FFF2-40B4-BE49-F238E27FC236}">
                  <a16:creationId xmlns:a16="http://schemas.microsoft.com/office/drawing/2014/main" id="{1A0859AA-45BA-4EA8-9008-10A03B991BB7}"/>
                </a:ext>
              </a:extLst>
            </p:cNvPr>
            <p:cNvSpPr/>
            <p:nvPr/>
          </p:nvSpPr>
          <p:spPr>
            <a:xfrm flipH="1">
              <a:off x="2103548" y="1846372"/>
              <a:ext cx="895646" cy="712408"/>
            </a:xfrm>
            <a:custGeom>
              <a:avLst/>
              <a:gdLst>
                <a:gd name="connsiteX0" fmla="*/ 371379 w 2717503"/>
                <a:gd name="connsiteY0" fmla="*/ 340140 h 2161534"/>
                <a:gd name="connsiteX1" fmla="*/ 203731 w 2717503"/>
                <a:gd name="connsiteY1" fmla="*/ 22186 h 2161534"/>
                <a:gd name="connsiteX2" fmla="*/ 200167 w 2717503"/>
                <a:gd name="connsiteY2" fmla="*/ 1913 h 2161534"/>
                <a:gd name="connsiteX3" fmla="*/ 218381 w 2717503"/>
                <a:gd name="connsiteY3" fmla="*/ 9436 h 2161534"/>
                <a:gd name="connsiteX4" fmla="*/ 419369 w 2717503"/>
                <a:gd name="connsiteY4" fmla="*/ 164493 h 2161534"/>
                <a:gd name="connsiteX5" fmla="*/ 513449 w 2717503"/>
                <a:gd name="connsiteY5" fmla="*/ 235132 h 2161534"/>
                <a:gd name="connsiteX6" fmla="*/ 578307 w 2717503"/>
                <a:gd name="connsiteY6" fmla="*/ 288032 h 2161534"/>
                <a:gd name="connsiteX7" fmla="*/ 721882 w 2717503"/>
                <a:gd name="connsiteY7" fmla="*/ 403256 h 2161534"/>
                <a:gd name="connsiteX8" fmla="*/ 861497 w 2717503"/>
                <a:gd name="connsiteY8" fmla="*/ 623963 h 2161534"/>
                <a:gd name="connsiteX9" fmla="*/ 885729 w 2717503"/>
                <a:gd name="connsiteY9" fmla="*/ 677180 h 2161534"/>
                <a:gd name="connsiteX10" fmla="*/ 962862 w 2717503"/>
                <a:gd name="connsiteY10" fmla="*/ 773240 h 2161534"/>
                <a:gd name="connsiteX11" fmla="*/ 1823596 w 2717503"/>
                <a:gd name="connsiteY11" fmla="*/ 1439717 h 2161534"/>
                <a:gd name="connsiteX12" fmla="*/ 2353230 w 2717503"/>
                <a:gd name="connsiteY12" fmla="*/ 1851118 h 2161534"/>
                <a:gd name="connsiteX13" fmla="*/ 2380156 w 2717503"/>
                <a:gd name="connsiteY13" fmla="*/ 1847079 h 2161534"/>
                <a:gd name="connsiteX14" fmla="*/ 2449211 w 2717503"/>
                <a:gd name="connsiteY14" fmla="*/ 1757355 h 2161534"/>
                <a:gd name="connsiteX15" fmla="*/ 2480175 w 2717503"/>
                <a:gd name="connsiteY15" fmla="*/ 1759414 h 2161534"/>
                <a:gd name="connsiteX16" fmla="*/ 2709435 w 2717503"/>
                <a:gd name="connsiteY16" fmla="*/ 2135812 h 2161534"/>
                <a:gd name="connsiteX17" fmla="*/ 2715137 w 2717503"/>
                <a:gd name="connsiteY17" fmla="*/ 2157035 h 2161534"/>
                <a:gd name="connsiteX18" fmla="*/ 2693676 w 2717503"/>
                <a:gd name="connsiteY18" fmla="*/ 2157194 h 2161534"/>
                <a:gd name="connsiteX19" fmla="*/ 2277682 w 2717503"/>
                <a:gd name="connsiteY19" fmla="*/ 2028428 h 2161534"/>
                <a:gd name="connsiteX20" fmla="*/ 2266674 w 2717503"/>
                <a:gd name="connsiteY20" fmla="*/ 1992237 h 2161534"/>
                <a:gd name="connsiteX21" fmla="*/ 2328443 w 2717503"/>
                <a:gd name="connsiteY21" fmla="*/ 1913442 h 2161534"/>
                <a:gd name="connsiteX22" fmla="*/ 2325355 w 2717503"/>
                <a:gd name="connsiteY22" fmla="*/ 1880339 h 2161534"/>
                <a:gd name="connsiteX23" fmla="*/ 2006529 w 2717503"/>
                <a:gd name="connsiteY23" fmla="*/ 1634212 h 2161534"/>
                <a:gd name="connsiteX24" fmla="*/ 909091 w 2717503"/>
                <a:gd name="connsiteY24" fmla="*/ 782663 h 2161534"/>
                <a:gd name="connsiteX25" fmla="*/ 834888 w 2717503"/>
                <a:gd name="connsiteY25" fmla="*/ 755342 h 2161534"/>
                <a:gd name="connsiteX26" fmla="*/ 530475 w 2717503"/>
                <a:gd name="connsiteY26" fmla="*/ 663005 h 2161534"/>
                <a:gd name="connsiteX27" fmla="*/ 301611 w 2717503"/>
                <a:gd name="connsiteY27" fmla="*/ 510798 h 2161534"/>
                <a:gd name="connsiteX28" fmla="*/ 11928 w 2717503"/>
                <a:gd name="connsiteY28" fmla="*/ 273223 h 2161534"/>
                <a:gd name="connsiteX29" fmla="*/ 1554 w 2717503"/>
                <a:gd name="connsiteY29" fmla="*/ 257702 h 2161534"/>
                <a:gd name="connsiteX30" fmla="*/ 20560 w 2717503"/>
                <a:gd name="connsiteY30" fmla="*/ 256989 h 2161534"/>
                <a:gd name="connsiteX31" fmla="*/ 371379 w 2717503"/>
                <a:gd name="connsiteY31" fmla="*/ 340140 h 2161534"/>
                <a:gd name="connsiteX32" fmla="*/ 462529 w 2717503"/>
                <a:gd name="connsiteY32" fmla="*/ 215572 h 2161534"/>
                <a:gd name="connsiteX33" fmla="*/ 614498 w 2717503"/>
                <a:gd name="connsiteY33" fmla="*/ 501612 h 2161534"/>
                <a:gd name="connsiteX34" fmla="*/ 600560 w 2717503"/>
                <a:gd name="connsiteY34" fmla="*/ 525607 h 2161534"/>
                <a:gd name="connsiteX35" fmla="*/ 587810 w 2717503"/>
                <a:gd name="connsiteY35" fmla="*/ 523311 h 2161534"/>
                <a:gd name="connsiteX36" fmla="*/ 379457 w 2717503"/>
                <a:gd name="connsiteY36" fmla="*/ 472945 h 2161534"/>
                <a:gd name="connsiteX37" fmla="*/ 256947 w 2717503"/>
                <a:gd name="connsiteY37" fmla="*/ 444198 h 2161534"/>
                <a:gd name="connsiteX38" fmla="*/ 337723 w 2717503"/>
                <a:gd name="connsiteY38" fmla="*/ 490525 h 2161534"/>
                <a:gd name="connsiteX39" fmla="*/ 563023 w 2717503"/>
                <a:gd name="connsiteY39" fmla="*/ 543900 h 2161534"/>
                <a:gd name="connsiteX40" fmla="*/ 682128 w 2717503"/>
                <a:gd name="connsiteY40" fmla="*/ 572251 h 2161534"/>
                <a:gd name="connsiteX41" fmla="*/ 534118 w 2717503"/>
                <a:gd name="connsiteY41" fmla="*/ 293180 h 2161534"/>
                <a:gd name="connsiteX42" fmla="*/ 462529 w 2717503"/>
                <a:gd name="connsiteY42" fmla="*/ 215572 h 21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17503" h="2161534">
                  <a:moveTo>
                    <a:pt x="371379" y="340140"/>
                  </a:moveTo>
                  <a:cubicBezTo>
                    <a:pt x="314124" y="231727"/>
                    <a:pt x="258769" y="127035"/>
                    <a:pt x="203731" y="22186"/>
                  </a:cubicBezTo>
                  <a:cubicBezTo>
                    <a:pt x="200642" y="16246"/>
                    <a:pt x="190664" y="9119"/>
                    <a:pt x="200167" y="1913"/>
                  </a:cubicBezTo>
                  <a:cubicBezTo>
                    <a:pt x="207928" y="-4027"/>
                    <a:pt x="213234" y="5397"/>
                    <a:pt x="218381" y="9436"/>
                  </a:cubicBezTo>
                  <a:cubicBezTo>
                    <a:pt x="285377" y="61148"/>
                    <a:pt x="351106" y="114523"/>
                    <a:pt x="419369" y="164493"/>
                  </a:cubicBezTo>
                  <a:cubicBezTo>
                    <a:pt x="450967" y="187617"/>
                    <a:pt x="480426" y="213433"/>
                    <a:pt x="513449" y="235132"/>
                  </a:cubicBezTo>
                  <a:cubicBezTo>
                    <a:pt x="535781" y="249783"/>
                    <a:pt x="556530" y="270531"/>
                    <a:pt x="578307" y="288032"/>
                  </a:cubicBezTo>
                  <a:cubicBezTo>
                    <a:pt x="626139" y="326440"/>
                    <a:pt x="677772" y="360334"/>
                    <a:pt x="721882" y="403256"/>
                  </a:cubicBezTo>
                  <a:cubicBezTo>
                    <a:pt x="785869" y="465580"/>
                    <a:pt x="824593" y="544296"/>
                    <a:pt x="861497" y="623963"/>
                  </a:cubicBezTo>
                  <a:cubicBezTo>
                    <a:pt x="869653" y="641623"/>
                    <a:pt x="878365" y="659124"/>
                    <a:pt x="885729" y="677180"/>
                  </a:cubicBezTo>
                  <a:cubicBezTo>
                    <a:pt x="901964" y="716934"/>
                    <a:pt x="928493" y="746710"/>
                    <a:pt x="962862" y="773240"/>
                  </a:cubicBezTo>
                  <a:cubicBezTo>
                    <a:pt x="1250407" y="994580"/>
                    <a:pt x="1536843" y="1217347"/>
                    <a:pt x="1823596" y="1439717"/>
                  </a:cubicBezTo>
                  <a:cubicBezTo>
                    <a:pt x="2000194" y="1576718"/>
                    <a:pt x="2176871" y="1713641"/>
                    <a:pt x="2353230" y="1851118"/>
                  </a:cubicBezTo>
                  <a:cubicBezTo>
                    <a:pt x="2365584" y="1860779"/>
                    <a:pt x="2371682" y="1858562"/>
                    <a:pt x="2380156" y="1847079"/>
                  </a:cubicBezTo>
                  <a:cubicBezTo>
                    <a:pt x="2402567" y="1816749"/>
                    <a:pt x="2426008" y="1787131"/>
                    <a:pt x="2449211" y="1757355"/>
                  </a:cubicBezTo>
                  <a:cubicBezTo>
                    <a:pt x="2463544" y="1738982"/>
                    <a:pt x="2467900" y="1739299"/>
                    <a:pt x="2480175" y="1759414"/>
                  </a:cubicBezTo>
                  <a:cubicBezTo>
                    <a:pt x="2556674" y="1884853"/>
                    <a:pt x="2633094" y="2010293"/>
                    <a:pt x="2709435" y="2135812"/>
                  </a:cubicBezTo>
                  <a:cubicBezTo>
                    <a:pt x="2713315" y="2142147"/>
                    <a:pt x="2721551" y="2148324"/>
                    <a:pt x="2715137" y="2157035"/>
                  </a:cubicBezTo>
                  <a:cubicBezTo>
                    <a:pt x="2708643" y="2165825"/>
                    <a:pt x="2700724" y="2159411"/>
                    <a:pt x="2693676" y="2157194"/>
                  </a:cubicBezTo>
                  <a:cubicBezTo>
                    <a:pt x="2555011" y="2114351"/>
                    <a:pt x="2416346" y="2071271"/>
                    <a:pt x="2277682" y="2028428"/>
                  </a:cubicBezTo>
                  <a:cubicBezTo>
                    <a:pt x="2247431" y="2019083"/>
                    <a:pt x="2246876" y="2017816"/>
                    <a:pt x="2266674" y="1992237"/>
                  </a:cubicBezTo>
                  <a:cubicBezTo>
                    <a:pt x="2287105" y="1965866"/>
                    <a:pt x="2306587" y="1938624"/>
                    <a:pt x="2328443" y="1913442"/>
                  </a:cubicBezTo>
                  <a:cubicBezTo>
                    <a:pt x="2340560" y="1899424"/>
                    <a:pt x="2341273" y="1892456"/>
                    <a:pt x="2325355" y="1880339"/>
                  </a:cubicBezTo>
                  <a:cubicBezTo>
                    <a:pt x="2218605" y="1798930"/>
                    <a:pt x="2112646" y="1716413"/>
                    <a:pt x="2006529" y="1634212"/>
                  </a:cubicBezTo>
                  <a:cubicBezTo>
                    <a:pt x="1640585" y="1350468"/>
                    <a:pt x="1274640" y="1066882"/>
                    <a:pt x="909091" y="782663"/>
                  </a:cubicBezTo>
                  <a:cubicBezTo>
                    <a:pt x="886600" y="765162"/>
                    <a:pt x="860309" y="761994"/>
                    <a:pt x="834888" y="755342"/>
                  </a:cubicBezTo>
                  <a:cubicBezTo>
                    <a:pt x="732256" y="728417"/>
                    <a:pt x="629069" y="703472"/>
                    <a:pt x="530475" y="663005"/>
                  </a:cubicBezTo>
                  <a:cubicBezTo>
                    <a:pt x="443919" y="627448"/>
                    <a:pt x="371696" y="570746"/>
                    <a:pt x="301611" y="510798"/>
                  </a:cubicBezTo>
                  <a:cubicBezTo>
                    <a:pt x="206740" y="429548"/>
                    <a:pt x="112423" y="347743"/>
                    <a:pt x="11928" y="273223"/>
                  </a:cubicBezTo>
                  <a:cubicBezTo>
                    <a:pt x="7335" y="269818"/>
                    <a:pt x="-4148" y="268076"/>
                    <a:pt x="1554" y="257702"/>
                  </a:cubicBezTo>
                  <a:cubicBezTo>
                    <a:pt x="6860" y="248040"/>
                    <a:pt x="14304" y="255564"/>
                    <a:pt x="20560" y="256989"/>
                  </a:cubicBezTo>
                  <a:cubicBezTo>
                    <a:pt x="136180" y="284389"/>
                    <a:pt x="251879" y="311869"/>
                    <a:pt x="371379" y="340140"/>
                  </a:cubicBezTo>
                  <a:close/>
                  <a:moveTo>
                    <a:pt x="462529" y="215572"/>
                  </a:moveTo>
                  <a:cubicBezTo>
                    <a:pt x="514399" y="313136"/>
                    <a:pt x="564449" y="407374"/>
                    <a:pt x="614498" y="501612"/>
                  </a:cubicBezTo>
                  <a:cubicBezTo>
                    <a:pt x="625268" y="521964"/>
                    <a:pt x="623051" y="525686"/>
                    <a:pt x="600560" y="525607"/>
                  </a:cubicBezTo>
                  <a:cubicBezTo>
                    <a:pt x="596284" y="525607"/>
                    <a:pt x="592007" y="524340"/>
                    <a:pt x="587810" y="523311"/>
                  </a:cubicBezTo>
                  <a:cubicBezTo>
                    <a:pt x="518359" y="506522"/>
                    <a:pt x="448987" y="489575"/>
                    <a:pt x="379457" y="472945"/>
                  </a:cubicBezTo>
                  <a:cubicBezTo>
                    <a:pt x="338673" y="463125"/>
                    <a:pt x="297810" y="453780"/>
                    <a:pt x="256947" y="444198"/>
                  </a:cubicBezTo>
                  <a:cubicBezTo>
                    <a:pt x="281972" y="463917"/>
                    <a:pt x="303195" y="484507"/>
                    <a:pt x="337723" y="490525"/>
                  </a:cubicBezTo>
                  <a:cubicBezTo>
                    <a:pt x="413589" y="503829"/>
                    <a:pt x="487949" y="525686"/>
                    <a:pt x="563023" y="543900"/>
                  </a:cubicBezTo>
                  <a:cubicBezTo>
                    <a:pt x="601669" y="553245"/>
                    <a:pt x="640394" y="562352"/>
                    <a:pt x="682128" y="572251"/>
                  </a:cubicBezTo>
                  <a:cubicBezTo>
                    <a:pt x="631445" y="476984"/>
                    <a:pt x="581792" y="385596"/>
                    <a:pt x="534118" y="293180"/>
                  </a:cubicBezTo>
                  <a:cubicBezTo>
                    <a:pt x="517726" y="261503"/>
                    <a:pt x="497373" y="234974"/>
                    <a:pt x="462529" y="215572"/>
                  </a:cubicBezTo>
                  <a:close/>
                </a:path>
              </a:pathLst>
            </a:custGeom>
            <a:solidFill>
              <a:schemeClr val="accent5"/>
            </a:solidFill>
            <a:ln w="79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45E32E63-FAF0-4CBD-9975-AAEEF6D5ED48}"/>
                </a:ext>
              </a:extLst>
            </p:cNvPr>
            <p:cNvSpPr/>
            <p:nvPr/>
          </p:nvSpPr>
          <p:spPr>
            <a:xfrm>
              <a:off x="1116205" y="1441181"/>
              <a:ext cx="1330690" cy="364014"/>
            </a:xfrm>
            <a:custGeom>
              <a:avLst/>
              <a:gdLst>
                <a:gd name="connsiteX0" fmla="*/ 319772 w 1585293"/>
                <a:gd name="connsiteY0" fmla="*/ 122883 h 433662"/>
                <a:gd name="connsiteX1" fmla="*/ 252129 w 1585293"/>
                <a:gd name="connsiteY1" fmla="*/ 270963 h 433662"/>
                <a:gd name="connsiteX2" fmla="*/ 330865 w 1585293"/>
                <a:gd name="connsiteY2" fmla="*/ 271074 h 433662"/>
                <a:gd name="connsiteX3" fmla="*/ 335687 w 1585293"/>
                <a:gd name="connsiteY3" fmla="*/ 265444 h 433662"/>
                <a:gd name="connsiteX4" fmla="*/ 321166 w 1585293"/>
                <a:gd name="connsiteY4" fmla="*/ 123245 h 433662"/>
                <a:gd name="connsiteX5" fmla="*/ 319772 w 1585293"/>
                <a:gd name="connsiteY5" fmla="*/ 122883 h 433662"/>
                <a:gd name="connsiteX6" fmla="*/ 347225 w 1585293"/>
                <a:gd name="connsiteY6" fmla="*/ 975 h 433662"/>
                <a:gd name="connsiteX7" fmla="*/ 373926 w 1585293"/>
                <a:gd name="connsiteY7" fmla="*/ 21627 h 433662"/>
                <a:gd name="connsiteX8" fmla="*/ 381367 w 1585293"/>
                <a:gd name="connsiteY8" fmla="*/ 51840 h 433662"/>
                <a:gd name="connsiteX9" fmla="*/ 396613 w 1585293"/>
                <a:gd name="connsiteY9" fmla="*/ 198804 h 433662"/>
                <a:gd name="connsiteX10" fmla="*/ 410911 w 1585293"/>
                <a:gd name="connsiteY10" fmla="*/ 339693 h 433662"/>
                <a:gd name="connsiteX11" fmla="*/ 420304 w 1585293"/>
                <a:gd name="connsiteY11" fmla="*/ 427961 h 433662"/>
                <a:gd name="connsiteX12" fmla="*/ 415398 w 1585293"/>
                <a:gd name="connsiteY12" fmla="*/ 433535 h 433662"/>
                <a:gd name="connsiteX13" fmla="*/ 358625 w 1585293"/>
                <a:gd name="connsiteY13" fmla="*/ 433563 h 433662"/>
                <a:gd name="connsiteX14" fmla="*/ 352409 w 1585293"/>
                <a:gd name="connsiteY14" fmla="*/ 428017 h 433662"/>
                <a:gd name="connsiteX15" fmla="*/ 344605 w 1585293"/>
                <a:gd name="connsiteY15" fmla="*/ 344933 h 433662"/>
                <a:gd name="connsiteX16" fmla="*/ 334962 w 1585293"/>
                <a:gd name="connsiteY16" fmla="*/ 335456 h 433662"/>
                <a:gd name="connsiteX17" fmla="*/ 229080 w 1585293"/>
                <a:gd name="connsiteY17" fmla="*/ 335540 h 433662"/>
                <a:gd name="connsiteX18" fmla="*/ 219520 w 1585293"/>
                <a:gd name="connsiteY18" fmla="*/ 341700 h 433662"/>
                <a:gd name="connsiteX19" fmla="*/ 180472 w 1585293"/>
                <a:gd name="connsiteY19" fmla="*/ 426930 h 433662"/>
                <a:gd name="connsiteX20" fmla="*/ 170299 w 1585293"/>
                <a:gd name="connsiteY20" fmla="*/ 433619 h 433662"/>
                <a:gd name="connsiteX21" fmla="*/ 109568 w 1585293"/>
                <a:gd name="connsiteY21" fmla="*/ 433451 h 433662"/>
                <a:gd name="connsiteX22" fmla="*/ 221471 w 1585293"/>
                <a:gd name="connsiteY22" fmla="*/ 189718 h 433662"/>
                <a:gd name="connsiteX23" fmla="*/ 286466 w 1585293"/>
                <a:gd name="connsiteY23" fmla="*/ 47659 h 433662"/>
                <a:gd name="connsiteX24" fmla="*/ 309878 w 1585293"/>
                <a:gd name="connsiteY24" fmla="*/ 13098 h 433662"/>
                <a:gd name="connsiteX25" fmla="*/ 347225 w 1585293"/>
                <a:gd name="connsiteY25" fmla="*/ 975 h 433662"/>
                <a:gd name="connsiteX26" fmla="*/ 1307890 w 1585293"/>
                <a:gd name="connsiteY26" fmla="*/ 668 h 433662"/>
                <a:gd name="connsiteX27" fmla="*/ 1313492 w 1585293"/>
                <a:gd name="connsiteY27" fmla="*/ 6382 h 433662"/>
                <a:gd name="connsiteX28" fmla="*/ 1303626 w 1585293"/>
                <a:gd name="connsiteY28" fmla="*/ 59699 h 433662"/>
                <a:gd name="connsiteX29" fmla="*/ 1296268 w 1585293"/>
                <a:gd name="connsiteY29" fmla="*/ 65580 h 433662"/>
                <a:gd name="connsiteX30" fmla="*/ 1163490 w 1585293"/>
                <a:gd name="connsiteY30" fmla="*/ 65357 h 433662"/>
                <a:gd name="connsiteX31" fmla="*/ 1154989 w 1585293"/>
                <a:gd name="connsiteY31" fmla="*/ 72687 h 433662"/>
                <a:gd name="connsiteX32" fmla="*/ 1137040 w 1585293"/>
                <a:gd name="connsiteY32" fmla="*/ 175811 h 433662"/>
                <a:gd name="connsiteX33" fmla="*/ 1144286 w 1585293"/>
                <a:gd name="connsiteY33" fmla="*/ 184702 h 433662"/>
                <a:gd name="connsiteX34" fmla="*/ 1221044 w 1585293"/>
                <a:gd name="connsiteY34" fmla="*/ 184395 h 433662"/>
                <a:gd name="connsiteX35" fmla="*/ 1226729 w 1585293"/>
                <a:gd name="connsiteY35" fmla="*/ 191056 h 433662"/>
                <a:gd name="connsiteX36" fmla="*/ 1217002 w 1585293"/>
                <a:gd name="connsiteY36" fmla="*/ 243594 h 433662"/>
                <a:gd name="connsiteX37" fmla="*/ 1209672 w 1585293"/>
                <a:gd name="connsiteY37" fmla="*/ 249670 h 433662"/>
                <a:gd name="connsiteX38" fmla="*/ 1130602 w 1585293"/>
                <a:gd name="connsiteY38" fmla="*/ 249502 h 433662"/>
                <a:gd name="connsiteX39" fmla="*/ 1122770 w 1585293"/>
                <a:gd name="connsiteY39" fmla="*/ 255578 h 433662"/>
                <a:gd name="connsiteX40" fmla="*/ 1103344 w 1585293"/>
                <a:gd name="connsiteY40" fmla="*/ 367955 h 433662"/>
                <a:gd name="connsiteX41" fmla="*/ 1171516 w 1585293"/>
                <a:gd name="connsiteY41" fmla="*/ 367955 h 433662"/>
                <a:gd name="connsiteX42" fmla="*/ 1242894 w 1585293"/>
                <a:gd name="connsiteY42" fmla="*/ 367843 h 433662"/>
                <a:gd name="connsiteX43" fmla="*/ 1248441 w 1585293"/>
                <a:gd name="connsiteY43" fmla="*/ 374811 h 433662"/>
                <a:gd name="connsiteX44" fmla="*/ 1238547 w 1585293"/>
                <a:gd name="connsiteY44" fmla="*/ 428101 h 433662"/>
                <a:gd name="connsiteX45" fmla="*/ 1232276 w 1585293"/>
                <a:gd name="connsiteY45" fmla="*/ 433536 h 433662"/>
                <a:gd name="connsiteX46" fmla="*/ 1070316 w 1585293"/>
                <a:gd name="connsiteY46" fmla="*/ 433313 h 433662"/>
                <a:gd name="connsiteX47" fmla="*/ 1034948 w 1585293"/>
                <a:gd name="connsiteY47" fmla="*/ 387883 h 433662"/>
                <a:gd name="connsiteX48" fmla="*/ 1054039 w 1585293"/>
                <a:gd name="connsiteY48" fmla="*/ 278767 h 433662"/>
                <a:gd name="connsiteX49" fmla="*/ 1077730 w 1585293"/>
                <a:gd name="connsiteY49" fmla="*/ 143368 h 433662"/>
                <a:gd name="connsiteX50" fmla="*/ 1095540 w 1585293"/>
                <a:gd name="connsiteY50" fmla="*/ 43339 h 433662"/>
                <a:gd name="connsiteX51" fmla="*/ 1146711 w 1585293"/>
                <a:gd name="connsiteY51" fmla="*/ 807 h 433662"/>
                <a:gd name="connsiteX52" fmla="*/ 1307890 w 1585293"/>
                <a:gd name="connsiteY52" fmla="*/ 668 h 433662"/>
                <a:gd name="connsiteX53" fmla="*/ 15922 w 1585293"/>
                <a:gd name="connsiteY53" fmla="*/ 584 h 433662"/>
                <a:gd name="connsiteX54" fmla="*/ 249231 w 1585293"/>
                <a:gd name="connsiteY54" fmla="*/ 696 h 433662"/>
                <a:gd name="connsiteX55" fmla="*/ 238807 w 1585293"/>
                <a:gd name="connsiteY55" fmla="*/ 59281 h 433662"/>
                <a:gd name="connsiteX56" fmla="*/ 231505 w 1585293"/>
                <a:gd name="connsiteY56" fmla="*/ 65524 h 433662"/>
                <a:gd name="connsiteX57" fmla="*/ 157814 w 1585293"/>
                <a:gd name="connsiteY57" fmla="*/ 65274 h 433662"/>
                <a:gd name="connsiteX58" fmla="*/ 149564 w 1585293"/>
                <a:gd name="connsiteY58" fmla="*/ 72130 h 433662"/>
                <a:gd name="connsiteX59" fmla="*/ 125678 w 1585293"/>
                <a:gd name="connsiteY59" fmla="*/ 207500 h 433662"/>
                <a:gd name="connsiteX60" fmla="*/ 102183 w 1585293"/>
                <a:gd name="connsiteY60" fmla="*/ 341421 h 433662"/>
                <a:gd name="connsiteX61" fmla="*/ 86854 w 1585293"/>
                <a:gd name="connsiteY61" fmla="*/ 429467 h 433662"/>
                <a:gd name="connsiteX62" fmla="*/ 81670 w 1585293"/>
                <a:gd name="connsiteY62" fmla="*/ 433452 h 433662"/>
                <a:gd name="connsiteX63" fmla="*/ 25621 w 1585293"/>
                <a:gd name="connsiteY63" fmla="*/ 433480 h 433662"/>
                <a:gd name="connsiteX64" fmla="*/ 21719 w 1585293"/>
                <a:gd name="connsiteY64" fmla="*/ 428742 h 433662"/>
                <a:gd name="connsiteX65" fmla="*/ 45939 w 1585293"/>
                <a:gd name="connsiteY65" fmla="*/ 291866 h 433662"/>
                <a:gd name="connsiteX66" fmla="*/ 69825 w 1585293"/>
                <a:gd name="connsiteY66" fmla="*/ 156440 h 433662"/>
                <a:gd name="connsiteX67" fmla="*/ 84764 w 1585293"/>
                <a:gd name="connsiteY67" fmla="*/ 72994 h 433662"/>
                <a:gd name="connsiteX68" fmla="*/ 78409 w 1585293"/>
                <a:gd name="connsiteY68" fmla="*/ 65246 h 433662"/>
                <a:gd name="connsiteX69" fmla="*/ 6251 w 1585293"/>
                <a:gd name="connsiteY69" fmla="*/ 65496 h 433662"/>
                <a:gd name="connsiteX70" fmla="*/ 370 w 1585293"/>
                <a:gd name="connsiteY70" fmla="*/ 59170 h 433662"/>
                <a:gd name="connsiteX71" fmla="*/ 10041 w 1585293"/>
                <a:gd name="connsiteY71" fmla="*/ 5824 h 433662"/>
                <a:gd name="connsiteX72" fmla="*/ 15922 w 1585293"/>
                <a:gd name="connsiteY72" fmla="*/ 584 h 433662"/>
                <a:gd name="connsiteX73" fmla="*/ 1351928 w 1585293"/>
                <a:gd name="connsiteY73" fmla="*/ 584 h 433662"/>
                <a:gd name="connsiteX74" fmla="*/ 1582980 w 1585293"/>
                <a:gd name="connsiteY74" fmla="*/ 751 h 433662"/>
                <a:gd name="connsiteX75" fmla="*/ 1585293 w 1585293"/>
                <a:gd name="connsiteY75" fmla="*/ 1364 h 433662"/>
                <a:gd name="connsiteX76" fmla="*/ 1574730 w 1585293"/>
                <a:gd name="connsiteY76" fmla="*/ 60841 h 433662"/>
                <a:gd name="connsiteX77" fmla="*/ 1567706 w 1585293"/>
                <a:gd name="connsiteY77" fmla="*/ 65440 h 433662"/>
                <a:gd name="connsiteX78" fmla="*/ 1493263 w 1585293"/>
                <a:gd name="connsiteY78" fmla="*/ 65273 h 433662"/>
                <a:gd name="connsiteX79" fmla="*/ 1485849 w 1585293"/>
                <a:gd name="connsiteY79" fmla="*/ 71321 h 433662"/>
                <a:gd name="connsiteX80" fmla="*/ 1459427 w 1585293"/>
                <a:gd name="connsiteY80" fmla="*/ 222551 h 433662"/>
                <a:gd name="connsiteX81" fmla="*/ 1434203 w 1585293"/>
                <a:gd name="connsiteY81" fmla="*/ 364666 h 433662"/>
                <a:gd name="connsiteX82" fmla="*/ 1422888 w 1585293"/>
                <a:gd name="connsiteY82" fmla="*/ 428603 h 433662"/>
                <a:gd name="connsiteX83" fmla="*/ 1417035 w 1585293"/>
                <a:gd name="connsiteY83" fmla="*/ 433480 h 433662"/>
                <a:gd name="connsiteX84" fmla="*/ 1363299 w 1585293"/>
                <a:gd name="connsiteY84" fmla="*/ 433591 h 433662"/>
                <a:gd name="connsiteX85" fmla="*/ 1358143 w 1585293"/>
                <a:gd name="connsiteY85" fmla="*/ 426763 h 433662"/>
                <a:gd name="connsiteX86" fmla="*/ 1370991 w 1585293"/>
                <a:gd name="connsiteY86" fmla="*/ 354577 h 433662"/>
                <a:gd name="connsiteX87" fmla="*/ 1394961 w 1585293"/>
                <a:gd name="connsiteY87" fmla="*/ 218425 h 433662"/>
                <a:gd name="connsiteX88" fmla="*/ 1418707 w 1585293"/>
                <a:gd name="connsiteY88" fmla="*/ 84588 h 433662"/>
                <a:gd name="connsiteX89" fmla="*/ 1419599 w 1585293"/>
                <a:gd name="connsiteY89" fmla="*/ 78540 h 433662"/>
                <a:gd name="connsiteX90" fmla="*/ 1408757 w 1585293"/>
                <a:gd name="connsiteY90" fmla="*/ 65413 h 433662"/>
                <a:gd name="connsiteX91" fmla="*/ 1341197 w 1585293"/>
                <a:gd name="connsiteY91" fmla="*/ 65440 h 433662"/>
                <a:gd name="connsiteX92" fmla="*/ 1336375 w 1585293"/>
                <a:gd name="connsiteY92" fmla="*/ 60786 h 433662"/>
                <a:gd name="connsiteX93" fmla="*/ 1346409 w 1585293"/>
                <a:gd name="connsiteY93" fmla="*/ 5155 h 433662"/>
                <a:gd name="connsiteX94" fmla="*/ 1351928 w 1585293"/>
                <a:gd name="connsiteY94" fmla="*/ 584 h 433662"/>
                <a:gd name="connsiteX95" fmla="*/ 556121 w 1585293"/>
                <a:gd name="connsiteY95" fmla="*/ 528 h 433662"/>
                <a:gd name="connsiteX96" fmla="*/ 648208 w 1585293"/>
                <a:gd name="connsiteY96" fmla="*/ 1002 h 433662"/>
                <a:gd name="connsiteX97" fmla="*/ 741437 w 1585293"/>
                <a:gd name="connsiteY97" fmla="*/ 104237 h 433662"/>
                <a:gd name="connsiteX98" fmla="*/ 688788 w 1585293"/>
                <a:gd name="connsiteY98" fmla="*/ 202093 h 433662"/>
                <a:gd name="connsiteX99" fmla="*/ 616323 w 1585293"/>
                <a:gd name="connsiteY99" fmla="*/ 244792 h 433662"/>
                <a:gd name="connsiteX100" fmla="*/ 613257 w 1585293"/>
                <a:gd name="connsiteY100" fmla="*/ 252066 h 433662"/>
                <a:gd name="connsiteX101" fmla="*/ 692746 w 1585293"/>
                <a:gd name="connsiteY101" fmla="*/ 428909 h 433662"/>
                <a:gd name="connsiteX102" fmla="*/ 694641 w 1585293"/>
                <a:gd name="connsiteY102" fmla="*/ 433452 h 433662"/>
                <a:gd name="connsiteX103" fmla="*/ 622984 w 1585293"/>
                <a:gd name="connsiteY103" fmla="*/ 433535 h 433662"/>
                <a:gd name="connsiteX104" fmla="*/ 616769 w 1585293"/>
                <a:gd name="connsiteY104" fmla="*/ 429076 h 433662"/>
                <a:gd name="connsiteX105" fmla="*/ 549794 w 1585293"/>
                <a:gd name="connsiteY105" fmla="*/ 282028 h 433662"/>
                <a:gd name="connsiteX106" fmla="*/ 580787 w 1585293"/>
                <a:gd name="connsiteY106" fmla="*/ 197634 h 433662"/>
                <a:gd name="connsiteX107" fmla="*/ 637505 w 1585293"/>
                <a:gd name="connsiteY107" fmla="*/ 167728 h 433662"/>
                <a:gd name="connsiteX108" fmla="*/ 674881 w 1585293"/>
                <a:gd name="connsiteY108" fmla="*/ 110006 h 433662"/>
                <a:gd name="connsiteX109" fmla="*/ 632739 w 1585293"/>
                <a:gd name="connsiteY109" fmla="*/ 65691 h 433662"/>
                <a:gd name="connsiteX110" fmla="*/ 569053 w 1585293"/>
                <a:gd name="connsiteY110" fmla="*/ 65385 h 433662"/>
                <a:gd name="connsiteX111" fmla="*/ 564036 w 1585293"/>
                <a:gd name="connsiteY111" fmla="*/ 70151 h 433662"/>
                <a:gd name="connsiteX112" fmla="*/ 544303 w 1585293"/>
                <a:gd name="connsiteY112" fmla="*/ 181440 h 433662"/>
                <a:gd name="connsiteX113" fmla="*/ 520669 w 1585293"/>
                <a:gd name="connsiteY113" fmla="*/ 315278 h 433662"/>
                <a:gd name="connsiteX114" fmla="*/ 501466 w 1585293"/>
                <a:gd name="connsiteY114" fmla="*/ 425118 h 433662"/>
                <a:gd name="connsiteX115" fmla="*/ 491376 w 1585293"/>
                <a:gd name="connsiteY115" fmla="*/ 433647 h 433662"/>
                <a:gd name="connsiteX116" fmla="*/ 440734 w 1585293"/>
                <a:gd name="connsiteY116" fmla="*/ 433564 h 433662"/>
                <a:gd name="connsiteX117" fmla="*/ 435773 w 1585293"/>
                <a:gd name="connsiteY117" fmla="*/ 427348 h 433662"/>
                <a:gd name="connsiteX118" fmla="*/ 466069 w 1585293"/>
                <a:gd name="connsiteY118" fmla="*/ 255104 h 433662"/>
                <a:gd name="connsiteX119" fmla="*/ 497786 w 1585293"/>
                <a:gd name="connsiteY119" fmla="*/ 77704 h 433662"/>
                <a:gd name="connsiteX120" fmla="*/ 504086 w 1585293"/>
                <a:gd name="connsiteY120" fmla="*/ 42391 h 433662"/>
                <a:gd name="connsiteX121" fmla="*/ 556121 w 1585293"/>
                <a:gd name="connsiteY121" fmla="*/ 528 h 433662"/>
                <a:gd name="connsiteX122" fmla="*/ 930205 w 1585293"/>
                <a:gd name="connsiteY122" fmla="*/ 4 h 433662"/>
                <a:gd name="connsiteX123" fmla="*/ 1021096 w 1585293"/>
                <a:gd name="connsiteY123" fmla="*/ 61343 h 433662"/>
                <a:gd name="connsiteX124" fmla="*/ 1029318 w 1585293"/>
                <a:gd name="connsiteY124" fmla="*/ 112152 h 433662"/>
                <a:gd name="connsiteX125" fmla="*/ 1021654 w 1585293"/>
                <a:gd name="connsiteY125" fmla="*/ 119622 h 433662"/>
                <a:gd name="connsiteX126" fmla="*/ 969479 w 1585293"/>
                <a:gd name="connsiteY126" fmla="*/ 119510 h 433662"/>
                <a:gd name="connsiteX127" fmla="*/ 963236 w 1585293"/>
                <a:gd name="connsiteY127" fmla="*/ 113852 h 433662"/>
                <a:gd name="connsiteX128" fmla="*/ 892248 w 1585293"/>
                <a:gd name="connsiteY128" fmla="*/ 72213 h 433662"/>
                <a:gd name="connsiteX129" fmla="*/ 852894 w 1585293"/>
                <a:gd name="connsiteY129" fmla="*/ 130519 h 433662"/>
                <a:gd name="connsiteX130" fmla="*/ 826249 w 1585293"/>
                <a:gd name="connsiteY130" fmla="*/ 282445 h 433662"/>
                <a:gd name="connsiteX131" fmla="*/ 820619 w 1585293"/>
                <a:gd name="connsiteY131" fmla="*/ 315556 h 433662"/>
                <a:gd name="connsiteX132" fmla="*/ 887872 w 1585293"/>
                <a:gd name="connsiteY132" fmla="*/ 363188 h 433662"/>
                <a:gd name="connsiteX133" fmla="*/ 929372 w 1585293"/>
                <a:gd name="connsiteY133" fmla="*/ 310985 h 433662"/>
                <a:gd name="connsiteX134" fmla="*/ 939963 w 1585293"/>
                <a:gd name="connsiteY134" fmla="*/ 249473 h 433662"/>
                <a:gd name="connsiteX135" fmla="*/ 892276 w 1585293"/>
                <a:gd name="connsiteY135" fmla="*/ 249585 h 433662"/>
                <a:gd name="connsiteX136" fmla="*/ 886813 w 1585293"/>
                <a:gd name="connsiteY136" fmla="*/ 243732 h 433662"/>
                <a:gd name="connsiteX137" fmla="*/ 896345 w 1585293"/>
                <a:gd name="connsiteY137" fmla="*/ 191111 h 433662"/>
                <a:gd name="connsiteX138" fmla="*/ 905403 w 1585293"/>
                <a:gd name="connsiteY138" fmla="*/ 184255 h 433662"/>
                <a:gd name="connsiteX139" fmla="*/ 966023 w 1585293"/>
                <a:gd name="connsiteY139" fmla="*/ 184087 h 433662"/>
                <a:gd name="connsiteX140" fmla="*/ 1008025 w 1585293"/>
                <a:gd name="connsiteY140" fmla="*/ 235705 h 433662"/>
                <a:gd name="connsiteX141" fmla="*/ 986591 w 1585293"/>
                <a:gd name="connsiteY141" fmla="*/ 354408 h 433662"/>
                <a:gd name="connsiteX142" fmla="*/ 974049 w 1585293"/>
                <a:gd name="connsiteY142" fmla="*/ 426651 h 433662"/>
                <a:gd name="connsiteX143" fmla="*/ 965716 w 1585293"/>
                <a:gd name="connsiteY143" fmla="*/ 433590 h 433662"/>
                <a:gd name="connsiteX144" fmla="*/ 915827 w 1585293"/>
                <a:gd name="connsiteY144" fmla="*/ 433562 h 433662"/>
                <a:gd name="connsiteX145" fmla="*/ 909249 w 1585293"/>
                <a:gd name="connsiteY145" fmla="*/ 425062 h 433662"/>
                <a:gd name="connsiteX146" fmla="*/ 909695 w 1585293"/>
                <a:gd name="connsiteY146" fmla="*/ 420101 h 433662"/>
                <a:gd name="connsiteX147" fmla="*/ 861701 w 1585293"/>
                <a:gd name="connsiteY147" fmla="*/ 432977 h 433662"/>
                <a:gd name="connsiteX148" fmla="*/ 754397 w 1585293"/>
                <a:gd name="connsiteY148" fmla="*/ 340696 h 433662"/>
                <a:gd name="connsiteX149" fmla="*/ 763009 w 1585293"/>
                <a:gd name="connsiteY149" fmla="*/ 272606 h 433662"/>
                <a:gd name="connsiteX150" fmla="*/ 786616 w 1585293"/>
                <a:gd name="connsiteY150" fmla="*/ 137180 h 433662"/>
                <a:gd name="connsiteX151" fmla="*/ 890408 w 1585293"/>
                <a:gd name="connsiteY151" fmla="*/ 7775 h 433662"/>
                <a:gd name="connsiteX152" fmla="*/ 930205 w 1585293"/>
                <a:gd name="connsiteY152" fmla="*/ 4 h 43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585293" h="433662">
                  <a:moveTo>
                    <a:pt x="319772" y="122883"/>
                  </a:moveTo>
                  <a:cubicBezTo>
                    <a:pt x="297336" y="172020"/>
                    <a:pt x="274900" y="221157"/>
                    <a:pt x="252129" y="270963"/>
                  </a:cubicBezTo>
                  <a:cubicBezTo>
                    <a:pt x="279248" y="270963"/>
                    <a:pt x="305056" y="270851"/>
                    <a:pt x="330865" y="271074"/>
                  </a:cubicBezTo>
                  <a:cubicBezTo>
                    <a:pt x="335464" y="271102"/>
                    <a:pt x="336160" y="269820"/>
                    <a:pt x="335687" y="265444"/>
                  </a:cubicBezTo>
                  <a:cubicBezTo>
                    <a:pt x="330726" y="218063"/>
                    <a:pt x="325960" y="170654"/>
                    <a:pt x="321166" y="123245"/>
                  </a:cubicBezTo>
                  <a:cubicBezTo>
                    <a:pt x="320692" y="123134"/>
                    <a:pt x="320246" y="122994"/>
                    <a:pt x="319772" y="122883"/>
                  </a:cubicBezTo>
                  <a:close/>
                  <a:moveTo>
                    <a:pt x="347225" y="975"/>
                  </a:moveTo>
                  <a:cubicBezTo>
                    <a:pt x="359963" y="2508"/>
                    <a:pt x="368045" y="10785"/>
                    <a:pt x="373926" y="21627"/>
                  </a:cubicBezTo>
                  <a:cubicBezTo>
                    <a:pt x="379054" y="31048"/>
                    <a:pt x="380281" y="41471"/>
                    <a:pt x="381367" y="51840"/>
                  </a:cubicBezTo>
                  <a:cubicBezTo>
                    <a:pt x="386552" y="100809"/>
                    <a:pt x="391596" y="149807"/>
                    <a:pt x="396613" y="198804"/>
                  </a:cubicBezTo>
                  <a:cubicBezTo>
                    <a:pt x="401435" y="245767"/>
                    <a:pt x="406117" y="292730"/>
                    <a:pt x="410911" y="339693"/>
                  </a:cubicBezTo>
                  <a:cubicBezTo>
                    <a:pt x="413921" y="369125"/>
                    <a:pt x="416875" y="398585"/>
                    <a:pt x="420304" y="427961"/>
                  </a:cubicBezTo>
                  <a:cubicBezTo>
                    <a:pt x="420861" y="432811"/>
                    <a:pt x="419690" y="433563"/>
                    <a:pt x="415398" y="433535"/>
                  </a:cubicBezTo>
                  <a:cubicBezTo>
                    <a:pt x="396474" y="433368"/>
                    <a:pt x="377549" y="433340"/>
                    <a:pt x="358625" y="433563"/>
                  </a:cubicBezTo>
                  <a:cubicBezTo>
                    <a:pt x="354332" y="433619"/>
                    <a:pt x="352800" y="432141"/>
                    <a:pt x="352409" y="428017"/>
                  </a:cubicBezTo>
                  <a:cubicBezTo>
                    <a:pt x="349873" y="400313"/>
                    <a:pt x="347114" y="372637"/>
                    <a:pt x="344605" y="344933"/>
                  </a:cubicBezTo>
                  <a:cubicBezTo>
                    <a:pt x="344048" y="338773"/>
                    <a:pt x="342850" y="335345"/>
                    <a:pt x="334962" y="335456"/>
                  </a:cubicBezTo>
                  <a:cubicBezTo>
                    <a:pt x="299677" y="336014"/>
                    <a:pt x="264364" y="335819"/>
                    <a:pt x="229080" y="335540"/>
                  </a:cubicBezTo>
                  <a:cubicBezTo>
                    <a:pt x="223923" y="335512"/>
                    <a:pt x="221582" y="337101"/>
                    <a:pt x="219520" y="341700"/>
                  </a:cubicBezTo>
                  <a:cubicBezTo>
                    <a:pt x="206643" y="370184"/>
                    <a:pt x="193321" y="398446"/>
                    <a:pt x="180472" y="426930"/>
                  </a:cubicBezTo>
                  <a:cubicBezTo>
                    <a:pt x="178298" y="431779"/>
                    <a:pt x="175818" y="433702"/>
                    <a:pt x="170299" y="433619"/>
                  </a:cubicBezTo>
                  <a:cubicBezTo>
                    <a:pt x="150455" y="433201"/>
                    <a:pt x="130583" y="433451"/>
                    <a:pt x="109568" y="433451"/>
                  </a:cubicBezTo>
                  <a:cubicBezTo>
                    <a:pt x="147305" y="351259"/>
                    <a:pt x="184402" y="270517"/>
                    <a:pt x="221471" y="189718"/>
                  </a:cubicBezTo>
                  <a:cubicBezTo>
                    <a:pt x="243182" y="142393"/>
                    <a:pt x="264783" y="95012"/>
                    <a:pt x="286466" y="47659"/>
                  </a:cubicBezTo>
                  <a:cubicBezTo>
                    <a:pt x="292347" y="34838"/>
                    <a:pt x="299092" y="22630"/>
                    <a:pt x="309878" y="13098"/>
                  </a:cubicBezTo>
                  <a:cubicBezTo>
                    <a:pt x="320608" y="3594"/>
                    <a:pt x="333122" y="-726"/>
                    <a:pt x="347225" y="975"/>
                  </a:cubicBezTo>
                  <a:close/>
                  <a:moveTo>
                    <a:pt x="1307890" y="668"/>
                  </a:moveTo>
                  <a:cubicBezTo>
                    <a:pt x="1312350" y="668"/>
                    <a:pt x="1314496" y="1226"/>
                    <a:pt x="1313492" y="6382"/>
                  </a:cubicBezTo>
                  <a:cubicBezTo>
                    <a:pt x="1310008" y="24108"/>
                    <a:pt x="1306580" y="41862"/>
                    <a:pt x="1303626" y="59699"/>
                  </a:cubicBezTo>
                  <a:cubicBezTo>
                    <a:pt x="1302817" y="64605"/>
                    <a:pt x="1300867" y="65608"/>
                    <a:pt x="1296268" y="65580"/>
                  </a:cubicBezTo>
                  <a:cubicBezTo>
                    <a:pt x="1252008" y="65413"/>
                    <a:pt x="1207749" y="65580"/>
                    <a:pt x="1163490" y="65357"/>
                  </a:cubicBezTo>
                  <a:cubicBezTo>
                    <a:pt x="1157832" y="65329"/>
                    <a:pt x="1155964" y="66612"/>
                    <a:pt x="1154989" y="72687"/>
                  </a:cubicBezTo>
                  <a:cubicBezTo>
                    <a:pt x="1149442" y="107136"/>
                    <a:pt x="1143227" y="141473"/>
                    <a:pt x="1137040" y="175811"/>
                  </a:cubicBezTo>
                  <a:cubicBezTo>
                    <a:pt x="1135897" y="182110"/>
                    <a:pt x="1136399" y="184897"/>
                    <a:pt x="1144286" y="184702"/>
                  </a:cubicBezTo>
                  <a:cubicBezTo>
                    <a:pt x="1169872" y="184088"/>
                    <a:pt x="1195458" y="184562"/>
                    <a:pt x="1221044" y="184395"/>
                  </a:cubicBezTo>
                  <a:cubicBezTo>
                    <a:pt x="1226144" y="184367"/>
                    <a:pt x="1228123" y="184702"/>
                    <a:pt x="1226729" y="191056"/>
                  </a:cubicBezTo>
                  <a:cubicBezTo>
                    <a:pt x="1222855" y="208420"/>
                    <a:pt x="1219789" y="226007"/>
                    <a:pt x="1217002" y="243594"/>
                  </a:cubicBezTo>
                  <a:cubicBezTo>
                    <a:pt x="1216194" y="248638"/>
                    <a:pt x="1214355" y="249697"/>
                    <a:pt x="1209672" y="249670"/>
                  </a:cubicBezTo>
                  <a:cubicBezTo>
                    <a:pt x="1183306" y="249446"/>
                    <a:pt x="1156968" y="249641"/>
                    <a:pt x="1130602" y="249502"/>
                  </a:cubicBezTo>
                  <a:cubicBezTo>
                    <a:pt x="1126059" y="249474"/>
                    <a:pt x="1123717" y="249753"/>
                    <a:pt x="1122770" y="255578"/>
                  </a:cubicBezTo>
                  <a:cubicBezTo>
                    <a:pt x="1116778" y="292703"/>
                    <a:pt x="1110033" y="329799"/>
                    <a:pt x="1103344" y="367955"/>
                  </a:cubicBezTo>
                  <a:cubicBezTo>
                    <a:pt x="1126532" y="367955"/>
                    <a:pt x="1149025" y="367955"/>
                    <a:pt x="1171516" y="367955"/>
                  </a:cubicBezTo>
                  <a:cubicBezTo>
                    <a:pt x="1195318" y="367955"/>
                    <a:pt x="1219120" y="368122"/>
                    <a:pt x="1242894" y="367843"/>
                  </a:cubicBezTo>
                  <a:cubicBezTo>
                    <a:pt x="1248664" y="367760"/>
                    <a:pt x="1249611" y="369265"/>
                    <a:pt x="1248441" y="374811"/>
                  </a:cubicBezTo>
                  <a:cubicBezTo>
                    <a:pt x="1244734" y="392482"/>
                    <a:pt x="1241445" y="410263"/>
                    <a:pt x="1238547" y="428101"/>
                  </a:cubicBezTo>
                  <a:cubicBezTo>
                    <a:pt x="1237822" y="432505"/>
                    <a:pt x="1236317" y="433536"/>
                    <a:pt x="1232276" y="433536"/>
                  </a:cubicBezTo>
                  <a:cubicBezTo>
                    <a:pt x="1178289" y="433452"/>
                    <a:pt x="1124303" y="433787"/>
                    <a:pt x="1070316" y="433313"/>
                  </a:cubicBezTo>
                  <a:cubicBezTo>
                    <a:pt x="1045455" y="433090"/>
                    <a:pt x="1030377" y="412242"/>
                    <a:pt x="1034948" y="387883"/>
                  </a:cubicBezTo>
                  <a:cubicBezTo>
                    <a:pt x="1041776" y="351595"/>
                    <a:pt x="1047685" y="315139"/>
                    <a:pt x="1054039" y="278767"/>
                  </a:cubicBezTo>
                  <a:cubicBezTo>
                    <a:pt x="1061927" y="233616"/>
                    <a:pt x="1069814" y="188492"/>
                    <a:pt x="1077730" y="143368"/>
                  </a:cubicBezTo>
                  <a:cubicBezTo>
                    <a:pt x="1083583" y="110007"/>
                    <a:pt x="1089241" y="76617"/>
                    <a:pt x="1095540" y="43339"/>
                  </a:cubicBezTo>
                  <a:cubicBezTo>
                    <a:pt x="1100027" y="19565"/>
                    <a:pt x="1122770" y="863"/>
                    <a:pt x="1146711" y="807"/>
                  </a:cubicBezTo>
                  <a:cubicBezTo>
                    <a:pt x="1200447" y="668"/>
                    <a:pt x="1254182" y="807"/>
                    <a:pt x="1307890" y="668"/>
                  </a:cubicBezTo>
                  <a:close/>
                  <a:moveTo>
                    <a:pt x="15922" y="584"/>
                  </a:moveTo>
                  <a:cubicBezTo>
                    <a:pt x="93431" y="752"/>
                    <a:pt x="170941" y="696"/>
                    <a:pt x="249231" y="696"/>
                  </a:cubicBezTo>
                  <a:cubicBezTo>
                    <a:pt x="245636" y="20707"/>
                    <a:pt x="242013" y="39966"/>
                    <a:pt x="238807" y="59281"/>
                  </a:cubicBezTo>
                  <a:cubicBezTo>
                    <a:pt x="238027" y="63964"/>
                    <a:pt x="236466" y="65580"/>
                    <a:pt x="231505" y="65524"/>
                  </a:cubicBezTo>
                  <a:cubicBezTo>
                    <a:pt x="206951" y="65246"/>
                    <a:pt x="182368" y="65580"/>
                    <a:pt x="157814" y="65274"/>
                  </a:cubicBezTo>
                  <a:cubicBezTo>
                    <a:pt x="152435" y="65218"/>
                    <a:pt x="150512" y="66583"/>
                    <a:pt x="149564" y="72130"/>
                  </a:cubicBezTo>
                  <a:cubicBezTo>
                    <a:pt x="141816" y="117281"/>
                    <a:pt x="133622" y="162377"/>
                    <a:pt x="125678" y="207500"/>
                  </a:cubicBezTo>
                  <a:cubicBezTo>
                    <a:pt x="117791" y="252122"/>
                    <a:pt x="110015" y="296800"/>
                    <a:pt x="102183" y="341421"/>
                  </a:cubicBezTo>
                  <a:cubicBezTo>
                    <a:pt x="97027" y="370770"/>
                    <a:pt x="91815" y="400091"/>
                    <a:pt x="86854" y="429467"/>
                  </a:cubicBezTo>
                  <a:cubicBezTo>
                    <a:pt x="86241" y="433006"/>
                    <a:pt x="84485" y="433452"/>
                    <a:pt x="81670" y="433452"/>
                  </a:cubicBezTo>
                  <a:cubicBezTo>
                    <a:pt x="62996" y="433424"/>
                    <a:pt x="44323" y="433397"/>
                    <a:pt x="25621" y="433480"/>
                  </a:cubicBezTo>
                  <a:cubicBezTo>
                    <a:pt x="22109" y="433480"/>
                    <a:pt x="20939" y="433006"/>
                    <a:pt x="21719" y="428742"/>
                  </a:cubicBezTo>
                  <a:cubicBezTo>
                    <a:pt x="29969" y="383145"/>
                    <a:pt x="37884" y="337492"/>
                    <a:pt x="45939" y="291866"/>
                  </a:cubicBezTo>
                  <a:cubicBezTo>
                    <a:pt x="53882" y="246715"/>
                    <a:pt x="61853" y="201591"/>
                    <a:pt x="69825" y="156440"/>
                  </a:cubicBezTo>
                  <a:cubicBezTo>
                    <a:pt x="74758" y="128625"/>
                    <a:pt x="79552" y="100781"/>
                    <a:pt x="84764" y="72994"/>
                  </a:cubicBezTo>
                  <a:cubicBezTo>
                    <a:pt x="85878" y="67002"/>
                    <a:pt x="85014" y="65134"/>
                    <a:pt x="78409" y="65246"/>
                  </a:cubicBezTo>
                  <a:cubicBezTo>
                    <a:pt x="54356" y="65664"/>
                    <a:pt x="30303" y="65301"/>
                    <a:pt x="6251" y="65496"/>
                  </a:cubicBezTo>
                  <a:cubicBezTo>
                    <a:pt x="1401" y="65524"/>
                    <a:pt x="-968" y="65552"/>
                    <a:pt x="370" y="59170"/>
                  </a:cubicBezTo>
                  <a:cubicBezTo>
                    <a:pt x="4077" y="41499"/>
                    <a:pt x="6892" y="23634"/>
                    <a:pt x="10041" y="5824"/>
                  </a:cubicBezTo>
                  <a:cubicBezTo>
                    <a:pt x="10626" y="2480"/>
                    <a:pt x="11769" y="556"/>
                    <a:pt x="15922" y="584"/>
                  </a:cubicBezTo>
                  <a:close/>
                  <a:moveTo>
                    <a:pt x="1351928" y="584"/>
                  </a:moveTo>
                  <a:cubicBezTo>
                    <a:pt x="1428936" y="723"/>
                    <a:pt x="1505944" y="696"/>
                    <a:pt x="1582980" y="751"/>
                  </a:cubicBezTo>
                  <a:cubicBezTo>
                    <a:pt x="1583677" y="751"/>
                    <a:pt x="1584401" y="1114"/>
                    <a:pt x="1585293" y="1364"/>
                  </a:cubicBezTo>
                  <a:cubicBezTo>
                    <a:pt x="1581698" y="21237"/>
                    <a:pt x="1577935" y="40997"/>
                    <a:pt x="1574730" y="60841"/>
                  </a:cubicBezTo>
                  <a:cubicBezTo>
                    <a:pt x="1573922" y="65858"/>
                    <a:pt x="1571079" y="65440"/>
                    <a:pt x="1567706" y="65440"/>
                  </a:cubicBezTo>
                  <a:cubicBezTo>
                    <a:pt x="1542901" y="65413"/>
                    <a:pt x="1518068" y="65608"/>
                    <a:pt x="1493263" y="65273"/>
                  </a:cubicBezTo>
                  <a:cubicBezTo>
                    <a:pt x="1488329" y="65218"/>
                    <a:pt x="1486601" y="67029"/>
                    <a:pt x="1485849" y="71321"/>
                  </a:cubicBezTo>
                  <a:cubicBezTo>
                    <a:pt x="1477069" y="121740"/>
                    <a:pt x="1468318" y="172159"/>
                    <a:pt x="1459427" y="222551"/>
                  </a:cubicBezTo>
                  <a:cubicBezTo>
                    <a:pt x="1451093" y="269932"/>
                    <a:pt x="1442621" y="317285"/>
                    <a:pt x="1434203" y="364666"/>
                  </a:cubicBezTo>
                  <a:cubicBezTo>
                    <a:pt x="1430413" y="385959"/>
                    <a:pt x="1426372" y="407253"/>
                    <a:pt x="1422888" y="428603"/>
                  </a:cubicBezTo>
                  <a:cubicBezTo>
                    <a:pt x="1422219" y="432727"/>
                    <a:pt x="1420686" y="433508"/>
                    <a:pt x="1417035" y="433480"/>
                  </a:cubicBezTo>
                  <a:cubicBezTo>
                    <a:pt x="1399114" y="433369"/>
                    <a:pt x="1381220" y="433118"/>
                    <a:pt x="1363299" y="433591"/>
                  </a:cubicBezTo>
                  <a:cubicBezTo>
                    <a:pt x="1357084" y="433759"/>
                    <a:pt x="1357390" y="430916"/>
                    <a:pt x="1358143" y="426763"/>
                  </a:cubicBezTo>
                  <a:cubicBezTo>
                    <a:pt x="1362435" y="402710"/>
                    <a:pt x="1366755" y="378657"/>
                    <a:pt x="1370991" y="354577"/>
                  </a:cubicBezTo>
                  <a:cubicBezTo>
                    <a:pt x="1378991" y="309202"/>
                    <a:pt x="1386934" y="263800"/>
                    <a:pt x="1394961" y="218425"/>
                  </a:cubicBezTo>
                  <a:cubicBezTo>
                    <a:pt x="1402849" y="173804"/>
                    <a:pt x="1410792" y="129210"/>
                    <a:pt x="1418707" y="84588"/>
                  </a:cubicBezTo>
                  <a:cubicBezTo>
                    <a:pt x="1419069" y="82581"/>
                    <a:pt x="1419292" y="80547"/>
                    <a:pt x="1419599" y="78540"/>
                  </a:cubicBezTo>
                  <a:cubicBezTo>
                    <a:pt x="1421606" y="65413"/>
                    <a:pt x="1421606" y="65413"/>
                    <a:pt x="1408757" y="65413"/>
                  </a:cubicBezTo>
                  <a:cubicBezTo>
                    <a:pt x="1386237" y="65413"/>
                    <a:pt x="1363717" y="65385"/>
                    <a:pt x="1341197" y="65440"/>
                  </a:cubicBezTo>
                  <a:cubicBezTo>
                    <a:pt x="1337936" y="65440"/>
                    <a:pt x="1335372" y="65858"/>
                    <a:pt x="1336375" y="60786"/>
                  </a:cubicBezTo>
                  <a:cubicBezTo>
                    <a:pt x="1339971" y="42279"/>
                    <a:pt x="1343120" y="23717"/>
                    <a:pt x="1346409" y="5155"/>
                  </a:cubicBezTo>
                  <a:cubicBezTo>
                    <a:pt x="1346967" y="2033"/>
                    <a:pt x="1348193" y="584"/>
                    <a:pt x="1351928" y="584"/>
                  </a:cubicBezTo>
                  <a:close/>
                  <a:moveTo>
                    <a:pt x="556121" y="528"/>
                  </a:moveTo>
                  <a:cubicBezTo>
                    <a:pt x="586807" y="1337"/>
                    <a:pt x="617521" y="138"/>
                    <a:pt x="648208" y="1002"/>
                  </a:cubicBezTo>
                  <a:cubicBezTo>
                    <a:pt x="696090" y="2312"/>
                    <a:pt x="746203" y="44844"/>
                    <a:pt x="741437" y="104237"/>
                  </a:cubicBezTo>
                  <a:cubicBezTo>
                    <a:pt x="738176" y="144818"/>
                    <a:pt x="717189" y="175392"/>
                    <a:pt x="688788" y="202093"/>
                  </a:cubicBezTo>
                  <a:cubicBezTo>
                    <a:pt x="667885" y="221742"/>
                    <a:pt x="643832" y="236319"/>
                    <a:pt x="616323" y="244792"/>
                  </a:cubicBezTo>
                  <a:cubicBezTo>
                    <a:pt x="611557" y="246269"/>
                    <a:pt x="611306" y="247746"/>
                    <a:pt x="613257" y="252066"/>
                  </a:cubicBezTo>
                  <a:cubicBezTo>
                    <a:pt x="639874" y="310958"/>
                    <a:pt x="666296" y="369933"/>
                    <a:pt x="692746" y="428909"/>
                  </a:cubicBezTo>
                  <a:cubicBezTo>
                    <a:pt x="693219" y="429968"/>
                    <a:pt x="693666" y="431139"/>
                    <a:pt x="694641" y="433452"/>
                  </a:cubicBezTo>
                  <a:cubicBezTo>
                    <a:pt x="670031" y="433452"/>
                    <a:pt x="646507" y="433368"/>
                    <a:pt x="622984" y="433535"/>
                  </a:cubicBezTo>
                  <a:cubicBezTo>
                    <a:pt x="619444" y="433564"/>
                    <a:pt x="618023" y="431780"/>
                    <a:pt x="616769" y="429076"/>
                  </a:cubicBezTo>
                  <a:cubicBezTo>
                    <a:pt x="594444" y="380051"/>
                    <a:pt x="572063" y="331081"/>
                    <a:pt x="549794" y="282028"/>
                  </a:cubicBezTo>
                  <a:cubicBezTo>
                    <a:pt x="532096" y="243036"/>
                    <a:pt x="552275" y="213687"/>
                    <a:pt x="580787" y="197634"/>
                  </a:cubicBezTo>
                  <a:cubicBezTo>
                    <a:pt x="599405" y="187154"/>
                    <a:pt x="618887" y="178235"/>
                    <a:pt x="637505" y="167728"/>
                  </a:cubicBezTo>
                  <a:cubicBezTo>
                    <a:pt x="659802" y="155130"/>
                    <a:pt x="675270" y="137571"/>
                    <a:pt x="674881" y="110006"/>
                  </a:cubicBezTo>
                  <a:cubicBezTo>
                    <a:pt x="674546" y="86706"/>
                    <a:pt x="656012" y="66500"/>
                    <a:pt x="632739" y="65691"/>
                  </a:cubicBezTo>
                  <a:cubicBezTo>
                    <a:pt x="611529" y="64939"/>
                    <a:pt x="590263" y="65552"/>
                    <a:pt x="569053" y="65385"/>
                  </a:cubicBezTo>
                  <a:cubicBezTo>
                    <a:pt x="565374" y="65357"/>
                    <a:pt x="564622" y="66722"/>
                    <a:pt x="564036" y="70151"/>
                  </a:cubicBezTo>
                  <a:cubicBezTo>
                    <a:pt x="557626" y="107275"/>
                    <a:pt x="550909" y="144344"/>
                    <a:pt x="544303" y="181440"/>
                  </a:cubicBezTo>
                  <a:cubicBezTo>
                    <a:pt x="536388" y="226034"/>
                    <a:pt x="528529" y="270656"/>
                    <a:pt x="520669" y="315278"/>
                  </a:cubicBezTo>
                  <a:cubicBezTo>
                    <a:pt x="514203" y="351873"/>
                    <a:pt x="507569" y="388468"/>
                    <a:pt x="501466" y="425118"/>
                  </a:cubicBezTo>
                  <a:cubicBezTo>
                    <a:pt x="500378" y="431668"/>
                    <a:pt x="498204" y="433870"/>
                    <a:pt x="491376" y="433647"/>
                  </a:cubicBezTo>
                  <a:cubicBezTo>
                    <a:pt x="474514" y="433089"/>
                    <a:pt x="457596" y="433285"/>
                    <a:pt x="440734" y="433564"/>
                  </a:cubicBezTo>
                  <a:cubicBezTo>
                    <a:pt x="435550" y="433647"/>
                    <a:pt x="434937" y="432030"/>
                    <a:pt x="435773" y="427348"/>
                  </a:cubicBezTo>
                  <a:cubicBezTo>
                    <a:pt x="445974" y="369961"/>
                    <a:pt x="455896" y="312491"/>
                    <a:pt x="466069" y="255104"/>
                  </a:cubicBezTo>
                  <a:cubicBezTo>
                    <a:pt x="476549" y="195961"/>
                    <a:pt x="487196" y="136847"/>
                    <a:pt x="497786" y="77704"/>
                  </a:cubicBezTo>
                  <a:cubicBezTo>
                    <a:pt x="499905" y="65942"/>
                    <a:pt x="502246" y="54180"/>
                    <a:pt x="504086" y="42391"/>
                  </a:cubicBezTo>
                  <a:cubicBezTo>
                    <a:pt x="507235" y="22157"/>
                    <a:pt x="532542" y="-85"/>
                    <a:pt x="556121" y="528"/>
                  </a:cubicBezTo>
                  <a:close/>
                  <a:moveTo>
                    <a:pt x="930205" y="4"/>
                  </a:moveTo>
                  <a:cubicBezTo>
                    <a:pt x="968796" y="-354"/>
                    <a:pt x="1002597" y="21167"/>
                    <a:pt x="1021096" y="61343"/>
                  </a:cubicBezTo>
                  <a:cubicBezTo>
                    <a:pt x="1028482" y="77369"/>
                    <a:pt x="1030405" y="94593"/>
                    <a:pt x="1029318" y="112152"/>
                  </a:cubicBezTo>
                  <a:cubicBezTo>
                    <a:pt x="1029011" y="116918"/>
                    <a:pt x="1027841" y="119789"/>
                    <a:pt x="1021654" y="119622"/>
                  </a:cubicBezTo>
                  <a:cubicBezTo>
                    <a:pt x="1004262" y="119092"/>
                    <a:pt x="986870" y="119315"/>
                    <a:pt x="969479" y="119510"/>
                  </a:cubicBezTo>
                  <a:cubicBezTo>
                    <a:pt x="965186" y="119566"/>
                    <a:pt x="963375" y="118980"/>
                    <a:pt x="963236" y="113852"/>
                  </a:cubicBezTo>
                  <a:cubicBezTo>
                    <a:pt x="962037" y="74191"/>
                    <a:pt x="927337" y="53762"/>
                    <a:pt x="892248" y="72213"/>
                  </a:cubicBezTo>
                  <a:cubicBezTo>
                    <a:pt x="868919" y="84504"/>
                    <a:pt x="857074" y="104432"/>
                    <a:pt x="852894" y="130519"/>
                  </a:cubicBezTo>
                  <a:cubicBezTo>
                    <a:pt x="844755" y="181273"/>
                    <a:pt x="835195" y="231831"/>
                    <a:pt x="826249" y="282445"/>
                  </a:cubicBezTo>
                  <a:cubicBezTo>
                    <a:pt x="824298" y="293482"/>
                    <a:pt x="822291" y="304491"/>
                    <a:pt x="820619" y="315556"/>
                  </a:cubicBezTo>
                  <a:cubicBezTo>
                    <a:pt x="815407" y="349726"/>
                    <a:pt x="848267" y="380719"/>
                    <a:pt x="887872" y="363188"/>
                  </a:cubicBezTo>
                  <a:cubicBezTo>
                    <a:pt x="910364" y="353238"/>
                    <a:pt x="924996" y="335874"/>
                    <a:pt x="929372" y="310985"/>
                  </a:cubicBezTo>
                  <a:cubicBezTo>
                    <a:pt x="932939" y="290695"/>
                    <a:pt x="936368" y="270377"/>
                    <a:pt x="939963" y="249473"/>
                  </a:cubicBezTo>
                  <a:cubicBezTo>
                    <a:pt x="923937" y="249473"/>
                    <a:pt x="908106" y="249306"/>
                    <a:pt x="892276" y="249585"/>
                  </a:cubicBezTo>
                  <a:cubicBezTo>
                    <a:pt x="887621" y="249668"/>
                    <a:pt x="885837" y="248776"/>
                    <a:pt x="886813" y="243732"/>
                  </a:cubicBezTo>
                  <a:cubicBezTo>
                    <a:pt x="890185" y="226229"/>
                    <a:pt x="893502" y="208726"/>
                    <a:pt x="896345" y="191111"/>
                  </a:cubicBezTo>
                  <a:cubicBezTo>
                    <a:pt x="897292" y="185230"/>
                    <a:pt x="900051" y="184171"/>
                    <a:pt x="905403" y="184255"/>
                  </a:cubicBezTo>
                  <a:cubicBezTo>
                    <a:pt x="925609" y="184562"/>
                    <a:pt x="945900" y="185509"/>
                    <a:pt x="966023" y="184087"/>
                  </a:cubicBezTo>
                  <a:cubicBezTo>
                    <a:pt x="993085" y="182192"/>
                    <a:pt x="1015522" y="201591"/>
                    <a:pt x="1008025" y="235705"/>
                  </a:cubicBezTo>
                  <a:cubicBezTo>
                    <a:pt x="999385" y="274948"/>
                    <a:pt x="993559" y="314803"/>
                    <a:pt x="986591" y="354408"/>
                  </a:cubicBezTo>
                  <a:cubicBezTo>
                    <a:pt x="982355" y="378489"/>
                    <a:pt x="978174" y="402570"/>
                    <a:pt x="974049" y="426651"/>
                  </a:cubicBezTo>
                  <a:cubicBezTo>
                    <a:pt x="973213" y="431556"/>
                    <a:pt x="971486" y="433757"/>
                    <a:pt x="965716" y="433590"/>
                  </a:cubicBezTo>
                  <a:cubicBezTo>
                    <a:pt x="949105" y="433033"/>
                    <a:pt x="932466" y="433033"/>
                    <a:pt x="915827" y="433562"/>
                  </a:cubicBezTo>
                  <a:cubicBezTo>
                    <a:pt x="908552" y="433786"/>
                    <a:pt x="906518" y="431807"/>
                    <a:pt x="909249" y="425062"/>
                  </a:cubicBezTo>
                  <a:cubicBezTo>
                    <a:pt x="909723" y="423752"/>
                    <a:pt x="909500" y="422135"/>
                    <a:pt x="909695" y="420101"/>
                  </a:cubicBezTo>
                  <a:cubicBezTo>
                    <a:pt x="894059" y="427068"/>
                    <a:pt x="878312" y="431333"/>
                    <a:pt x="861701" y="432977"/>
                  </a:cubicBezTo>
                  <a:cubicBezTo>
                    <a:pt x="807965" y="438273"/>
                    <a:pt x="757128" y="394515"/>
                    <a:pt x="754397" y="340696"/>
                  </a:cubicBezTo>
                  <a:cubicBezTo>
                    <a:pt x="753198" y="317395"/>
                    <a:pt x="759191" y="295154"/>
                    <a:pt x="763009" y="272606"/>
                  </a:cubicBezTo>
                  <a:cubicBezTo>
                    <a:pt x="770674" y="227427"/>
                    <a:pt x="780122" y="182527"/>
                    <a:pt x="786616" y="137180"/>
                  </a:cubicBezTo>
                  <a:cubicBezTo>
                    <a:pt x="795813" y="73049"/>
                    <a:pt x="831405" y="30016"/>
                    <a:pt x="890408" y="7775"/>
                  </a:cubicBezTo>
                  <a:cubicBezTo>
                    <a:pt x="903947" y="2674"/>
                    <a:pt x="917342" y="124"/>
                    <a:pt x="930205" y="4"/>
                  </a:cubicBezTo>
                  <a:close/>
                </a:path>
              </a:pathLst>
            </a:custGeom>
            <a:solidFill>
              <a:srgbClr val="E52126"/>
            </a:solidFill>
            <a:ln w="79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22" name="그룹 121">
              <a:extLst>
                <a:ext uri="{FF2B5EF4-FFF2-40B4-BE49-F238E27FC236}">
                  <a16:creationId xmlns:a16="http://schemas.microsoft.com/office/drawing/2014/main" id="{2EBC283E-0DBD-4556-BDFA-70D1203A1EF6}"/>
                </a:ext>
              </a:extLst>
            </p:cNvPr>
            <p:cNvGrpSpPr/>
            <p:nvPr/>
          </p:nvGrpSpPr>
          <p:grpSpPr>
            <a:xfrm>
              <a:off x="2222332" y="1261223"/>
              <a:ext cx="1182802" cy="976618"/>
              <a:chOff x="2174353" y="1226483"/>
              <a:chExt cx="1182802" cy="976618"/>
            </a:xfrm>
          </p:grpSpPr>
          <p:sp>
            <p:nvSpPr>
              <p:cNvPr id="127" name="Graphic 26">
                <a:extLst>
                  <a:ext uri="{FF2B5EF4-FFF2-40B4-BE49-F238E27FC236}">
                    <a16:creationId xmlns:a16="http://schemas.microsoft.com/office/drawing/2014/main" id="{4FB66365-668E-4E7E-91C8-0CCAAB47A336}"/>
                  </a:ext>
                </a:extLst>
              </p:cNvPr>
              <p:cNvSpPr/>
              <p:nvPr/>
            </p:nvSpPr>
            <p:spPr>
              <a:xfrm flipH="1">
                <a:off x="2174353" y="1490693"/>
                <a:ext cx="895646" cy="712408"/>
              </a:xfrm>
              <a:custGeom>
                <a:avLst/>
                <a:gdLst>
                  <a:gd name="connsiteX0" fmla="*/ 371379 w 2717503"/>
                  <a:gd name="connsiteY0" fmla="*/ 340140 h 2161534"/>
                  <a:gd name="connsiteX1" fmla="*/ 203731 w 2717503"/>
                  <a:gd name="connsiteY1" fmla="*/ 22186 h 2161534"/>
                  <a:gd name="connsiteX2" fmla="*/ 200167 w 2717503"/>
                  <a:gd name="connsiteY2" fmla="*/ 1913 h 2161534"/>
                  <a:gd name="connsiteX3" fmla="*/ 218381 w 2717503"/>
                  <a:gd name="connsiteY3" fmla="*/ 9436 h 2161534"/>
                  <a:gd name="connsiteX4" fmla="*/ 419369 w 2717503"/>
                  <a:gd name="connsiteY4" fmla="*/ 164493 h 2161534"/>
                  <a:gd name="connsiteX5" fmla="*/ 513449 w 2717503"/>
                  <a:gd name="connsiteY5" fmla="*/ 235132 h 2161534"/>
                  <a:gd name="connsiteX6" fmla="*/ 578307 w 2717503"/>
                  <a:gd name="connsiteY6" fmla="*/ 288032 h 2161534"/>
                  <a:gd name="connsiteX7" fmla="*/ 721882 w 2717503"/>
                  <a:gd name="connsiteY7" fmla="*/ 403256 h 2161534"/>
                  <a:gd name="connsiteX8" fmla="*/ 861497 w 2717503"/>
                  <a:gd name="connsiteY8" fmla="*/ 623963 h 2161534"/>
                  <a:gd name="connsiteX9" fmla="*/ 885729 w 2717503"/>
                  <a:gd name="connsiteY9" fmla="*/ 677180 h 2161534"/>
                  <a:gd name="connsiteX10" fmla="*/ 962862 w 2717503"/>
                  <a:gd name="connsiteY10" fmla="*/ 773240 h 2161534"/>
                  <a:gd name="connsiteX11" fmla="*/ 1823596 w 2717503"/>
                  <a:gd name="connsiteY11" fmla="*/ 1439717 h 2161534"/>
                  <a:gd name="connsiteX12" fmla="*/ 2353230 w 2717503"/>
                  <a:gd name="connsiteY12" fmla="*/ 1851118 h 2161534"/>
                  <a:gd name="connsiteX13" fmla="*/ 2380156 w 2717503"/>
                  <a:gd name="connsiteY13" fmla="*/ 1847079 h 2161534"/>
                  <a:gd name="connsiteX14" fmla="*/ 2449211 w 2717503"/>
                  <a:gd name="connsiteY14" fmla="*/ 1757355 h 2161534"/>
                  <a:gd name="connsiteX15" fmla="*/ 2480175 w 2717503"/>
                  <a:gd name="connsiteY15" fmla="*/ 1759414 h 2161534"/>
                  <a:gd name="connsiteX16" fmla="*/ 2709435 w 2717503"/>
                  <a:gd name="connsiteY16" fmla="*/ 2135812 h 2161534"/>
                  <a:gd name="connsiteX17" fmla="*/ 2715137 w 2717503"/>
                  <a:gd name="connsiteY17" fmla="*/ 2157035 h 2161534"/>
                  <a:gd name="connsiteX18" fmla="*/ 2693676 w 2717503"/>
                  <a:gd name="connsiteY18" fmla="*/ 2157194 h 2161534"/>
                  <a:gd name="connsiteX19" fmla="*/ 2277682 w 2717503"/>
                  <a:gd name="connsiteY19" fmla="*/ 2028428 h 2161534"/>
                  <a:gd name="connsiteX20" fmla="*/ 2266674 w 2717503"/>
                  <a:gd name="connsiteY20" fmla="*/ 1992237 h 2161534"/>
                  <a:gd name="connsiteX21" fmla="*/ 2328443 w 2717503"/>
                  <a:gd name="connsiteY21" fmla="*/ 1913442 h 2161534"/>
                  <a:gd name="connsiteX22" fmla="*/ 2325355 w 2717503"/>
                  <a:gd name="connsiteY22" fmla="*/ 1880339 h 2161534"/>
                  <a:gd name="connsiteX23" fmla="*/ 2006529 w 2717503"/>
                  <a:gd name="connsiteY23" fmla="*/ 1634212 h 2161534"/>
                  <a:gd name="connsiteX24" fmla="*/ 909091 w 2717503"/>
                  <a:gd name="connsiteY24" fmla="*/ 782663 h 2161534"/>
                  <a:gd name="connsiteX25" fmla="*/ 834888 w 2717503"/>
                  <a:gd name="connsiteY25" fmla="*/ 755342 h 2161534"/>
                  <a:gd name="connsiteX26" fmla="*/ 530475 w 2717503"/>
                  <a:gd name="connsiteY26" fmla="*/ 663005 h 2161534"/>
                  <a:gd name="connsiteX27" fmla="*/ 301611 w 2717503"/>
                  <a:gd name="connsiteY27" fmla="*/ 510798 h 2161534"/>
                  <a:gd name="connsiteX28" fmla="*/ 11928 w 2717503"/>
                  <a:gd name="connsiteY28" fmla="*/ 273223 h 2161534"/>
                  <a:gd name="connsiteX29" fmla="*/ 1554 w 2717503"/>
                  <a:gd name="connsiteY29" fmla="*/ 257702 h 2161534"/>
                  <a:gd name="connsiteX30" fmla="*/ 20560 w 2717503"/>
                  <a:gd name="connsiteY30" fmla="*/ 256989 h 2161534"/>
                  <a:gd name="connsiteX31" fmla="*/ 371379 w 2717503"/>
                  <a:gd name="connsiteY31" fmla="*/ 340140 h 2161534"/>
                  <a:gd name="connsiteX32" fmla="*/ 462529 w 2717503"/>
                  <a:gd name="connsiteY32" fmla="*/ 215572 h 2161534"/>
                  <a:gd name="connsiteX33" fmla="*/ 614498 w 2717503"/>
                  <a:gd name="connsiteY33" fmla="*/ 501612 h 2161534"/>
                  <a:gd name="connsiteX34" fmla="*/ 600560 w 2717503"/>
                  <a:gd name="connsiteY34" fmla="*/ 525607 h 2161534"/>
                  <a:gd name="connsiteX35" fmla="*/ 587810 w 2717503"/>
                  <a:gd name="connsiteY35" fmla="*/ 523311 h 2161534"/>
                  <a:gd name="connsiteX36" fmla="*/ 379457 w 2717503"/>
                  <a:gd name="connsiteY36" fmla="*/ 472945 h 2161534"/>
                  <a:gd name="connsiteX37" fmla="*/ 256947 w 2717503"/>
                  <a:gd name="connsiteY37" fmla="*/ 444198 h 2161534"/>
                  <a:gd name="connsiteX38" fmla="*/ 337723 w 2717503"/>
                  <a:gd name="connsiteY38" fmla="*/ 490525 h 2161534"/>
                  <a:gd name="connsiteX39" fmla="*/ 563023 w 2717503"/>
                  <a:gd name="connsiteY39" fmla="*/ 543900 h 2161534"/>
                  <a:gd name="connsiteX40" fmla="*/ 682128 w 2717503"/>
                  <a:gd name="connsiteY40" fmla="*/ 572251 h 2161534"/>
                  <a:gd name="connsiteX41" fmla="*/ 534118 w 2717503"/>
                  <a:gd name="connsiteY41" fmla="*/ 293180 h 2161534"/>
                  <a:gd name="connsiteX42" fmla="*/ 462529 w 2717503"/>
                  <a:gd name="connsiteY42" fmla="*/ 215572 h 216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717503" h="2161534">
                    <a:moveTo>
                      <a:pt x="371379" y="340140"/>
                    </a:moveTo>
                    <a:cubicBezTo>
                      <a:pt x="314124" y="231727"/>
                      <a:pt x="258769" y="127035"/>
                      <a:pt x="203731" y="22186"/>
                    </a:cubicBezTo>
                    <a:cubicBezTo>
                      <a:pt x="200642" y="16246"/>
                      <a:pt x="190664" y="9119"/>
                      <a:pt x="200167" y="1913"/>
                    </a:cubicBezTo>
                    <a:cubicBezTo>
                      <a:pt x="207928" y="-4027"/>
                      <a:pt x="213234" y="5397"/>
                      <a:pt x="218381" y="9436"/>
                    </a:cubicBezTo>
                    <a:cubicBezTo>
                      <a:pt x="285377" y="61148"/>
                      <a:pt x="351106" y="114523"/>
                      <a:pt x="419369" y="164493"/>
                    </a:cubicBezTo>
                    <a:cubicBezTo>
                      <a:pt x="450967" y="187617"/>
                      <a:pt x="480426" y="213433"/>
                      <a:pt x="513449" y="235132"/>
                    </a:cubicBezTo>
                    <a:cubicBezTo>
                      <a:pt x="535781" y="249783"/>
                      <a:pt x="556530" y="270531"/>
                      <a:pt x="578307" y="288032"/>
                    </a:cubicBezTo>
                    <a:cubicBezTo>
                      <a:pt x="626139" y="326440"/>
                      <a:pt x="677772" y="360334"/>
                      <a:pt x="721882" y="403256"/>
                    </a:cubicBezTo>
                    <a:cubicBezTo>
                      <a:pt x="785869" y="465580"/>
                      <a:pt x="824593" y="544296"/>
                      <a:pt x="861497" y="623963"/>
                    </a:cubicBezTo>
                    <a:cubicBezTo>
                      <a:pt x="869653" y="641623"/>
                      <a:pt x="878365" y="659124"/>
                      <a:pt x="885729" y="677180"/>
                    </a:cubicBezTo>
                    <a:cubicBezTo>
                      <a:pt x="901964" y="716934"/>
                      <a:pt x="928493" y="746710"/>
                      <a:pt x="962862" y="773240"/>
                    </a:cubicBezTo>
                    <a:cubicBezTo>
                      <a:pt x="1250407" y="994580"/>
                      <a:pt x="1536843" y="1217347"/>
                      <a:pt x="1823596" y="1439717"/>
                    </a:cubicBezTo>
                    <a:cubicBezTo>
                      <a:pt x="2000194" y="1576718"/>
                      <a:pt x="2176871" y="1713641"/>
                      <a:pt x="2353230" y="1851118"/>
                    </a:cubicBezTo>
                    <a:cubicBezTo>
                      <a:pt x="2365584" y="1860779"/>
                      <a:pt x="2371682" y="1858562"/>
                      <a:pt x="2380156" y="1847079"/>
                    </a:cubicBezTo>
                    <a:cubicBezTo>
                      <a:pt x="2402567" y="1816749"/>
                      <a:pt x="2426008" y="1787131"/>
                      <a:pt x="2449211" y="1757355"/>
                    </a:cubicBezTo>
                    <a:cubicBezTo>
                      <a:pt x="2463544" y="1738982"/>
                      <a:pt x="2467900" y="1739299"/>
                      <a:pt x="2480175" y="1759414"/>
                    </a:cubicBezTo>
                    <a:cubicBezTo>
                      <a:pt x="2556674" y="1884853"/>
                      <a:pt x="2633094" y="2010293"/>
                      <a:pt x="2709435" y="2135812"/>
                    </a:cubicBezTo>
                    <a:cubicBezTo>
                      <a:pt x="2713315" y="2142147"/>
                      <a:pt x="2721551" y="2148324"/>
                      <a:pt x="2715137" y="2157035"/>
                    </a:cubicBezTo>
                    <a:cubicBezTo>
                      <a:pt x="2708643" y="2165825"/>
                      <a:pt x="2700724" y="2159411"/>
                      <a:pt x="2693676" y="2157194"/>
                    </a:cubicBezTo>
                    <a:cubicBezTo>
                      <a:pt x="2555011" y="2114351"/>
                      <a:pt x="2416346" y="2071271"/>
                      <a:pt x="2277682" y="2028428"/>
                    </a:cubicBezTo>
                    <a:cubicBezTo>
                      <a:pt x="2247431" y="2019083"/>
                      <a:pt x="2246876" y="2017816"/>
                      <a:pt x="2266674" y="1992237"/>
                    </a:cubicBezTo>
                    <a:cubicBezTo>
                      <a:pt x="2287105" y="1965866"/>
                      <a:pt x="2306587" y="1938624"/>
                      <a:pt x="2328443" y="1913442"/>
                    </a:cubicBezTo>
                    <a:cubicBezTo>
                      <a:pt x="2340560" y="1899424"/>
                      <a:pt x="2341273" y="1892456"/>
                      <a:pt x="2325355" y="1880339"/>
                    </a:cubicBezTo>
                    <a:cubicBezTo>
                      <a:pt x="2218605" y="1798930"/>
                      <a:pt x="2112646" y="1716413"/>
                      <a:pt x="2006529" y="1634212"/>
                    </a:cubicBezTo>
                    <a:cubicBezTo>
                      <a:pt x="1640585" y="1350468"/>
                      <a:pt x="1274640" y="1066882"/>
                      <a:pt x="909091" y="782663"/>
                    </a:cubicBezTo>
                    <a:cubicBezTo>
                      <a:pt x="886600" y="765162"/>
                      <a:pt x="860309" y="761994"/>
                      <a:pt x="834888" y="755342"/>
                    </a:cubicBezTo>
                    <a:cubicBezTo>
                      <a:pt x="732256" y="728417"/>
                      <a:pt x="629069" y="703472"/>
                      <a:pt x="530475" y="663005"/>
                    </a:cubicBezTo>
                    <a:cubicBezTo>
                      <a:pt x="443919" y="627448"/>
                      <a:pt x="371696" y="570746"/>
                      <a:pt x="301611" y="510798"/>
                    </a:cubicBezTo>
                    <a:cubicBezTo>
                      <a:pt x="206740" y="429548"/>
                      <a:pt x="112423" y="347743"/>
                      <a:pt x="11928" y="273223"/>
                    </a:cubicBezTo>
                    <a:cubicBezTo>
                      <a:pt x="7335" y="269818"/>
                      <a:pt x="-4148" y="268076"/>
                      <a:pt x="1554" y="257702"/>
                    </a:cubicBezTo>
                    <a:cubicBezTo>
                      <a:pt x="6860" y="248040"/>
                      <a:pt x="14304" y="255564"/>
                      <a:pt x="20560" y="256989"/>
                    </a:cubicBezTo>
                    <a:cubicBezTo>
                      <a:pt x="136180" y="284389"/>
                      <a:pt x="251879" y="311869"/>
                      <a:pt x="371379" y="340140"/>
                    </a:cubicBezTo>
                    <a:close/>
                    <a:moveTo>
                      <a:pt x="462529" y="215572"/>
                    </a:moveTo>
                    <a:cubicBezTo>
                      <a:pt x="514399" y="313136"/>
                      <a:pt x="564449" y="407374"/>
                      <a:pt x="614498" y="501612"/>
                    </a:cubicBezTo>
                    <a:cubicBezTo>
                      <a:pt x="625268" y="521964"/>
                      <a:pt x="623051" y="525686"/>
                      <a:pt x="600560" y="525607"/>
                    </a:cubicBezTo>
                    <a:cubicBezTo>
                      <a:pt x="596284" y="525607"/>
                      <a:pt x="592007" y="524340"/>
                      <a:pt x="587810" y="523311"/>
                    </a:cubicBezTo>
                    <a:cubicBezTo>
                      <a:pt x="518359" y="506522"/>
                      <a:pt x="448987" y="489575"/>
                      <a:pt x="379457" y="472945"/>
                    </a:cubicBezTo>
                    <a:cubicBezTo>
                      <a:pt x="338673" y="463125"/>
                      <a:pt x="297810" y="453780"/>
                      <a:pt x="256947" y="444198"/>
                    </a:cubicBezTo>
                    <a:cubicBezTo>
                      <a:pt x="281972" y="463917"/>
                      <a:pt x="303195" y="484507"/>
                      <a:pt x="337723" y="490525"/>
                    </a:cubicBezTo>
                    <a:cubicBezTo>
                      <a:pt x="413589" y="503829"/>
                      <a:pt x="487949" y="525686"/>
                      <a:pt x="563023" y="543900"/>
                    </a:cubicBezTo>
                    <a:cubicBezTo>
                      <a:pt x="601669" y="553245"/>
                      <a:pt x="640394" y="562352"/>
                      <a:pt x="682128" y="572251"/>
                    </a:cubicBezTo>
                    <a:cubicBezTo>
                      <a:pt x="631445" y="476984"/>
                      <a:pt x="581792" y="385596"/>
                      <a:pt x="534118" y="293180"/>
                    </a:cubicBezTo>
                    <a:cubicBezTo>
                      <a:pt x="517726" y="261503"/>
                      <a:pt x="497373" y="234974"/>
                      <a:pt x="462529" y="215572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Graphic 26">
                <a:extLst>
                  <a:ext uri="{FF2B5EF4-FFF2-40B4-BE49-F238E27FC236}">
                    <a16:creationId xmlns:a16="http://schemas.microsoft.com/office/drawing/2014/main" id="{97999C2C-3542-485E-A774-9856F8C70001}"/>
                  </a:ext>
                </a:extLst>
              </p:cNvPr>
              <p:cNvSpPr/>
              <p:nvPr/>
            </p:nvSpPr>
            <p:spPr>
              <a:xfrm flipH="1">
                <a:off x="2291567" y="1750612"/>
                <a:ext cx="396726" cy="308365"/>
              </a:xfrm>
              <a:custGeom>
                <a:avLst/>
                <a:gdLst>
                  <a:gd name="connsiteX0" fmla="*/ 1203717 w 1203716"/>
                  <a:gd name="connsiteY0" fmla="*/ 927389 h 935617"/>
                  <a:gd name="connsiteX1" fmla="*/ 1199282 w 1203716"/>
                  <a:gd name="connsiteY1" fmla="*/ 933645 h 935617"/>
                  <a:gd name="connsiteX2" fmla="*/ 1186216 w 1203716"/>
                  <a:gd name="connsiteY2" fmla="*/ 930319 h 935617"/>
                  <a:gd name="connsiteX3" fmla="*/ 1103698 w 1203716"/>
                  <a:gd name="connsiteY3" fmla="*/ 866332 h 935617"/>
                  <a:gd name="connsiteX4" fmla="*/ 12753 w 1203716"/>
                  <a:gd name="connsiteY4" fmla="*/ 17635 h 935617"/>
                  <a:gd name="connsiteX5" fmla="*/ 5784 w 1203716"/>
                  <a:gd name="connsiteY5" fmla="*/ 12408 h 935617"/>
                  <a:gd name="connsiteX6" fmla="*/ 1508 w 1203716"/>
                  <a:gd name="connsiteY6" fmla="*/ 2351 h 935617"/>
                  <a:gd name="connsiteX7" fmla="*/ 13070 w 1203716"/>
                  <a:gd name="connsiteY7" fmla="*/ 2905 h 935617"/>
                  <a:gd name="connsiteX8" fmla="*/ 66366 w 1203716"/>
                  <a:gd name="connsiteY8" fmla="*/ 44243 h 935617"/>
                  <a:gd name="connsiteX9" fmla="*/ 1191284 w 1203716"/>
                  <a:gd name="connsiteY9" fmla="*/ 916539 h 935617"/>
                  <a:gd name="connsiteX10" fmla="*/ 1203717 w 1203716"/>
                  <a:gd name="connsiteY10" fmla="*/ 927389 h 93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3716" h="935617">
                    <a:moveTo>
                      <a:pt x="1203717" y="927389"/>
                    </a:moveTo>
                    <a:cubicBezTo>
                      <a:pt x="1201737" y="930160"/>
                      <a:pt x="1200866" y="932299"/>
                      <a:pt x="1199282" y="933645"/>
                    </a:cubicBezTo>
                    <a:cubicBezTo>
                      <a:pt x="1193580" y="938555"/>
                      <a:pt x="1189858" y="933091"/>
                      <a:pt x="1186216" y="930319"/>
                    </a:cubicBezTo>
                    <a:cubicBezTo>
                      <a:pt x="1158578" y="909095"/>
                      <a:pt x="1131177" y="887714"/>
                      <a:pt x="1103698" y="866332"/>
                    </a:cubicBezTo>
                    <a:cubicBezTo>
                      <a:pt x="740050" y="583459"/>
                      <a:pt x="376401" y="300507"/>
                      <a:pt x="12753" y="17635"/>
                    </a:cubicBezTo>
                    <a:cubicBezTo>
                      <a:pt x="10457" y="15893"/>
                      <a:pt x="8081" y="14229"/>
                      <a:pt x="5784" y="12408"/>
                    </a:cubicBezTo>
                    <a:cubicBezTo>
                      <a:pt x="2458" y="9874"/>
                      <a:pt x="-2531" y="7181"/>
                      <a:pt x="1508" y="2351"/>
                    </a:cubicBezTo>
                    <a:cubicBezTo>
                      <a:pt x="4675" y="-1450"/>
                      <a:pt x="9189" y="-183"/>
                      <a:pt x="13070" y="2905"/>
                    </a:cubicBezTo>
                    <a:cubicBezTo>
                      <a:pt x="30809" y="16764"/>
                      <a:pt x="48627" y="30464"/>
                      <a:pt x="66366" y="44243"/>
                    </a:cubicBezTo>
                    <a:cubicBezTo>
                      <a:pt x="441339" y="335035"/>
                      <a:pt x="816390" y="625748"/>
                      <a:pt x="1191284" y="916539"/>
                    </a:cubicBezTo>
                    <a:cubicBezTo>
                      <a:pt x="1195639" y="919866"/>
                      <a:pt x="1199678" y="923825"/>
                      <a:pt x="1203717" y="927389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Graphic 26">
                <a:extLst>
                  <a:ext uri="{FF2B5EF4-FFF2-40B4-BE49-F238E27FC236}">
                    <a16:creationId xmlns:a16="http://schemas.microsoft.com/office/drawing/2014/main" id="{2786A07A-8D1F-4BBF-A375-55DF61ED4C33}"/>
                  </a:ext>
                </a:extLst>
              </p:cNvPr>
              <p:cNvSpPr/>
              <p:nvPr/>
            </p:nvSpPr>
            <p:spPr>
              <a:xfrm flipH="1">
                <a:off x="2334445" y="1852578"/>
                <a:ext cx="343877" cy="269035"/>
              </a:xfrm>
              <a:custGeom>
                <a:avLst/>
                <a:gdLst>
                  <a:gd name="connsiteX0" fmla="*/ 6177 w 1043365"/>
                  <a:gd name="connsiteY0" fmla="*/ 0 h 816288"/>
                  <a:gd name="connsiteX1" fmla="*/ 18769 w 1043365"/>
                  <a:gd name="connsiteY1" fmla="*/ 9345 h 816288"/>
                  <a:gd name="connsiteX2" fmla="*/ 1032581 w 1043365"/>
                  <a:gd name="connsiteY2" fmla="*/ 798411 h 816288"/>
                  <a:gd name="connsiteX3" fmla="*/ 1041609 w 1043365"/>
                  <a:gd name="connsiteY3" fmla="*/ 812507 h 816288"/>
                  <a:gd name="connsiteX4" fmla="*/ 1025137 w 1043365"/>
                  <a:gd name="connsiteY4" fmla="*/ 806726 h 816288"/>
                  <a:gd name="connsiteX5" fmla="*/ 11483 w 1043365"/>
                  <a:gd name="connsiteY5" fmla="*/ 21144 h 816288"/>
                  <a:gd name="connsiteX6" fmla="*/ 238 w 1043365"/>
                  <a:gd name="connsiteY6" fmla="*/ 7127 h 816288"/>
                  <a:gd name="connsiteX7" fmla="*/ 6177 w 1043365"/>
                  <a:gd name="connsiteY7" fmla="*/ 0 h 81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3365" h="816288">
                    <a:moveTo>
                      <a:pt x="6177" y="0"/>
                    </a:moveTo>
                    <a:cubicBezTo>
                      <a:pt x="10850" y="3484"/>
                      <a:pt x="14889" y="6256"/>
                      <a:pt x="18769" y="9345"/>
                    </a:cubicBezTo>
                    <a:cubicBezTo>
                      <a:pt x="356759" y="272340"/>
                      <a:pt x="694670" y="535336"/>
                      <a:pt x="1032581" y="798411"/>
                    </a:cubicBezTo>
                    <a:cubicBezTo>
                      <a:pt x="1037174" y="801974"/>
                      <a:pt x="1047469" y="804746"/>
                      <a:pt x="1041609" y="812507"/>
                    </a:cubicBezTo>
                    <a:cubicBezTo>
                      <a:pt x="1034086" y="822406"/>
                      <a:pt x="1029492" y="810131"/>
                      <a:pt x="1025137" y="806726"/>
                    </a:cubicBezTo>
                    <a:cubicBezTo>
                      <a:pt x="687068" y="545076"/>
                      <a:pt x="349236" y="283190"/>
                      <a:pt x="11483" y="21144"/>
                    </a:cubicBezTo>
                    <a:cubicBezTo>
                      <a:pt x="6732" y="17501"/>
                      <a:pt x="-1504" y="15838"/>
                      <a:pt x="238" y="7127"/>
                    </a:cubicBezTo>
                    <a:cubicBezTo>
                      <a:pt x="713" y="4751"/>
                      <a:pt x="3643" y="2930"/>
                      <a:pt x="6177" y="0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Graphic 26">
                <a:extLst>
                  <a:ext uri="{FF2B5EF4-FFF2-40B4-BE49-F238E27FC236}">
                    <a16:creationId xmlns:a16="http://schemas.microsoft.com/office/drawing/2014/main" id="{9BACF9EE-B740-41D2-9347-D4868BC459AD}"/>
                  </a:ext>
                </a:extLst>
              </p:cNvPr>
              <p:cNvSpPr/>
              <p:nvPr/>
            </p:nvSpPr>
            <p:spPr>
              <a:xfrm flipH="1">
                <a:off x="2995989" y="1354137"/>
                <a:ext cx="224652" cy="175752"/>
              </a:xfrm>
              <a:custGeom>
                <a:avLst/>
                <a:gdLst>
                  <a:gd name="connsiteX0" fmla="*/ 681622 w 681622"/>
                  <a:gd name="connsiteY0" fmla="*/ 525049 h 533254"/>
                  <a:gd name="connsiteX1" fmla="*/ 675604 w 681622"/>
                  <a:gd name="connsiteY1" fmla="*/ 532097 h 533254"/>
                  <a:gd name="connsiteX2" fmla="*/ 662379 w 681622"/>
                  <a:gd name="connsiteY2" fmla="*/ 527345 h 533254"/>
                  <a:gd name="connsiteX3" fmla="*/ 580019 w 681622"/>
                  <a:gd name="connsiteY3" fmla="*/ 463121 h 533254"/>
                  <a:gd name="connsiteX4" fmla="*/ 13561 w 681622"/>
                  <a:gd name="connsiteY4" fmla="*/ 21469 h 533254"/>
                  <a:gd name="connsiteX5" fmla="*/ 6671 w 681622"/>
                  <a:gd name="connsiteY5" fmla="*/ 16163 h 533254"/>
                  <a:gd name="connsiteX6" fmla="*/ 1445 w 681622"/>
                  <a:gd name="connsiteY6" fmla="*/ 3967 h 533254"/>
                  <a:gd name="connsiteX7" fmla="*/ 15778 w 681622"/>
                  <a:gd name="connsiteY7" fmla="*/ 5234 h 533254"/>
                  <a:gd name="connsiteX8" fmla="*/ 100038 w 681622"/>
                  <a:gd name="connsiteY8" fmla="*/ 70647 h 533254"/>
                  <a:gd name="connsiteX9" fmla="*/ 668080 w 681622"/>
                  <a:gd name="connsiteY9" fmla="*/ 513724 h 533254"/>
                  <a:gd name="connsiteX10" fmla="*/ 681622 w 681622"/>
                  <a:gd name="connsiteY10" fmla="*/ 525049 h 533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1622" h="533254">
                    <a:moveTo>
                      <a:pt x="681622" y="525049"/>
                    </a:moveTo>
                    <a:cubicBezTo>
                      <a:pt x="679246" y="527900"/>
                      <a:pt x="677900" y="530671"/>
                      <a:pt x="675604" y="532097"/>
                    </a:cubicBezTo>
                    <a:cubicBezTo>
                      <a:pt x="669664" y="535660"/>
                      <a:pt x="666021" y="530117"/>
                      <a:pt x="662379" y="527345"/>
                    </a:cubicBezTo>
                    <a:cubicBezTo>
                      <a:pt x="634741" y="506122"/>
                      <a:pt x="607499" y="484503"/>
                      <a:pt x="580019" y="463121"/>
                    </a:cubicBezTo>
                    <a:cubicBezTo>
                      <a:pt x="391226" y="315904"/>
                      <a:pt x="202433" y="168686"/>
                      <a:pt x="13561" y="21469"/>
                    </a:cubicBezTo>
                    <a:cubicBezTo>
                      <a:pt x="11265" y="19647"/>
                      <a:pt x="8730" y="18143"/>
                      <a:pt x="6671" y="16163"/>
                    </a:cubicBezTo>
                    <a:cubicBezTo>
                      <a:pt x="3187" y="12916"/>
                      <a:pt x="-2752" y="10303"/>
                      <a:pt x="1445" y="3967"/>
                    </a:cubicBezTo>
                    <a:cubicBezTo>
                      <a:pt x="6751" y="-4110"/>
                      <a:pt x="11740" y="2146"/>
                      <a:pt x="15778" y="5234"/>
                    </a:cubicBezTo>
                    <a:cubicBezTo>
                      <a:pt x="43971" y="26854"/>
                      <a:pt x="72005" y="48790"/>
                      <a:pt x="100038" y="70647"/>
                    </a:cubicBezTo>
                    <a:cubicBezTo>
                      <a:pt x="289386" y="218339"/>
                      <a:pt x="478733" y="366032"/>
                      <a:pt x="668080" y="513724"/>
                    </a:cubicBezTo>
                    <a:cubicBezTo>
                      <a:pt x="672515" y="517288"/>
                      <a:pt x="676792" y="521089"/>
                      <a:pt x="681622" y="525049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Graphic 26">
                <a:extLst>
                  <a:ext uri="{FF2B5EF4-FFF2-40B4-BE49-F238E27FC236}">
                    <a16:creationId xmlns:a16="http://schemas.microsoft.com/office/drawing/2014/main" id="{E2E07FFA-85CF-4082-8CD2-5E7139B1BC7F}"/>
                  </a:ext>
                </a:extLst>
              </p:cNvPr>
              <p:cNvSpPr/>
              <p:nvPr/>
            </p:nvSpPr>
            <p:spPr>
              <a:xfrm flipH="1">
                <a:off x="3122694" y="1226483"/>
                <a:ext cx="225163" cy="177084"/>
              </a:xfrm>
              <a:custGeom>
                <a:avLst/>
                <a:gdLst>
                  <a:gd name="connsiteX0" fmla="*/ 4385 w 683172"/>
                  <a:gd name="connsiteY0" fmla="*/ 0 h 537295"/>
                  <a:gd name="connsiteX1" fmla="*/ 18006 w 683172"/>
                  <a:gd name="connsiteY1" fmla="*/ 10849 h 537295"/>
                  <a:gd name="connsiteX2" fmla="*/ 671258 w 683172"/>
                  <a:gd name="connsiteY2" fmla="*/ 517518 h 537295"/>
                  <a:gd name="connsiteX3" fmla="*/ 681078 w 683172"/>
                  <a:gd name="connsiteY3" fmla="*/ 532881 h 537295"/>
                  <a:gd name="connsiteX4" fmla="*/ 662468 w 683172"/>
                  <a:gd name="connsiteY4" fmla="*/ 527813 h 537295"/>
                  <a:gd name="connsiteX5" fmla="*/ 10879 w 683172"/>
                  <a:gd name="connsiteY5" fmla="*/ 22570 h 537295"/>
                  <a:gd name="connsiteX6" fmla="*/ 901 w 683172"/>
                  <a:gd name="connsiteY6" fmla="*/ 8869 h 537295"/>
                  <a:gd name="connsiteX7" fmla="*/ 4385 w 683172"/>
                  <a:gd name="connsiteY7" fmla="*/ 0 h 53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3172" h="537295">
                    <a:moveTo>
                      <a:pt x="4385" y="0"/>
                    </a:moveTo>
                    <a:cubicBezTo>
                      <a:pt x="11354" y="5543"/>
                      <a:pt x="14680" y="8236"/>
                      <a:pt x="18006" y="10849"/>
                    </a:cubicBezTo>
                    <a:cubicBezTo>
                      <a:pt x="235862" y="179686"/>
                      <a:pt x="453719" y="348443"/>
                      <a:pt x="671258" y="517518"/>
                    </a:cubicBezTo>
                    <a:cubicBezTo>
                      <a:pt x="675772" y="521002"/>
                      <a:pt x="688047" y="523378"/>
                      <a:pt x="681078" y="532881"/>
                    </a:cubicBezTo>
                    <a:cubicBezTo>
                      <a:pt x="673080" y="543809"/>
                      <a:pt x="667219" y="531455"/>
                      <a:pt x="662468" y="527813"/>
                    </a:cubicBezTo>
                    <a:cubicBezTo>
                      <a:pt x="445007" y="359689"/>
                      <a:pt x="227864" y="191248"/>
                      <a:pt x="10879" y="22570"/>
                    </a:cubicBezTo>
                    <a:cubicBezTo>
                      <a:pt x="6682" y="19323"/>
                      <a:pt x="-2980" y="18452"/>
                      <a:pt x="901" y="8869"/>
                    </a:cubicBezTo>
                    <a:cubicBezTo>
                      <a:pt x="2009" y="6098"/>
                      <a:pt x="3039" y="3326"/>
                      <a:pt x="4385" y="0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Graphic 26">
                <a:extLst>
                  <a:ext uri="{FF2B5EF4-FFF2-40B4-BE49-F238E27FC236}">
                    <a16:creationId xmlns:a16="http://schemas.microsoft.com/office/drawing/2014/main" id="{76DE2DD4-3941-41E3-B093-5EE18C13C5EA}"/>
                  </a:ext>
                </a:extLst>
              </p:cNvPr>
              <p:cNvSpPr/>
              <p:nvPr/>
            </p:nvSpPr>
            <p:spPr>
              <a:xfrm flipH="1">
                <a:off x="3049912" y="1374001"/>
                <a:ext cx="225662" cy="174586"/>
              </a:xfrm>
              <a:custGeom>
                <a:avLst/>
                <a:gdLst>
                  <a:gd name="connsiteX0" fmla="*/ 684688 w 684687"/>
                  <a:gd name="connsiteY0" fmla="*/ 520925 h 529715"/>
                  <a:gd name="connsiteX1" fmla="*/ 679144 w 684687"/>
                  <a:gd name="connsiteY1" fmla="*/ 528369 h 529715"/>
                  <a:gd name="connsiteX2" fmla="*/ 667978 w 684687"/>
                  <a:gd name="connsiteY2" fmla="*/ 525043 h 529715"/>
                  <a:gd name="connsiteX3" fmla="*/ 597181 w 684687"/>
                  <a:gd name="connsiteY3" fmla="*/ 470717 h 529715"/>
                  <a:gd name="connsiteX4" fmla="*/ 11162 w 684687"/>
                  <a:gd name="connsiteY4" fmla="*/ 18612 h 529715"/>
                  <a:gd name="connsiteX5" fmla="*/ 1263 w 684687"/>
                  <a:gd name="connsiteY5" fmla="*/ 10297 h 529715"/>
                  <a:gd name="connsiteX6" fmla="*/ 2847 w 684687"/>
                  <a:gd name="connsiteY6" fmla="*/ 2853 h 529715"/>
                  <a:gd name="connsiteX7" fmla="*/ 17577 w 684687"/>
                  <a:gd name="connsiteY7" fmla="*/ 5862 h 529715"/>
                  <a:gd name="connsiteX8" fmla="*/ 131375 w 684687"/>
                  <a:gd name="connsiteY8" fmla="*/ 93527 h 529715"/>
                  <a:gd name="connsiteX9" fmla="*/ 664019 w 684687"/>
                  <a:gd name="connsiteY9" fmla="*/ 504295 h 529715"/>
                  <a:gd name="connsiteX10" fmla="*/ 684688 w 684687"/>
                  <a:gd name="connsiteY10" fmla="*/ 520925 h 52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687" h="529715">
                    <a:moveTo>
                      <a:pt x="684688" y="520925"/>
                    </a:moveTo>
                    <a:cubicBezTo>
                      <a:pt x="682391" y="524013"/>
                      <a:pt x="681203" y="526785"/>
                      <a:pt x="679144" y="528369"/>
                    </a:cubicBezTo>
                    <a:cubicBezTo>
                      <a:pt x="674313" y="531932"/>
                      <a:pt x="671304" y="527577"/>
                      <a:pt x="667978" y="525043"/>
                    </a:cubicBezTo>
                    <a:cubicBezTo>
                      <a:pt x="644379" y="506908"/>
                      <a:pt x="620780" y="488852"/>
                      <a:pt x="597181" y="470717"/>
                    </a:cubicBezTo>
                    <a:cubicBezTo>
                      <a:pt x="401815" y="320016"/>
                      <a:pt x="206528" y="169314"/>
                      <a:pt x="11162" y="18612"/>
                    </a:cubicBezTo>
                    <a:cubicBezTo>
                      <a:pt x="7757" y="15999"/>
                      <a:pt x="4352" y="13306"/>
                      <a:pt x="1263" y="10297"/>
                    </a:cubicBezTo>
                    <a:cubicBezTo>
                      <a:pt x="-1588" y="7446"/>
                      <a:pt x="1026" y="4674"/>
                      <a:pt x="2847" y="2853"/>
                    </a:cubicBezTo>
                    <a:cubicBezTo>
                      <a:pt x="9103" y="-3720"/>
                      <a:pt x="13459" y="2694"/>
                      <a:pt x="17577" y="5862"/>
                    </a:cubicBezTo>
                    <a:cubicBezTo>
                      <a:pt x="55589" y="34925"/>
                      <a:pt x="93442" y="64306"/>
                      <a:pt x="131375" y="93527"/>
                    </a:cubicBezTo>
                    <a:cubicBezTo>
                      <a:pt x="308923" y="230450"/>
                      <a:pt x="486471" y="367372"/>
                      <a:pt x="664019" y="504295"/>
                    </a:cubicBezTo>
                    <a:cubicBezTo>
                      <a:pt x="670750" y="509442"/>
                      <a:pt x="677323" y="514985"/>
                      <a:pt x="684688" y="520925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Graphic 26">
                <a:extLst>
                  <a:ext uri="{FF2B5EF4-FFF2-40B4-BE49-F238E27FC236}">
                    <a16:creationId xmlns:a16="http://schemas.microsoft.com/office/drawing/2014/main" id="{667B3A5C-BCEF-470D-9B38-64D6A76524A3}"/>
                  </a:ext>
                </a:extLst>
              </p:cNvPr>
              <p:cNvSpPr/>
              <p:nvPr/>
            </p:nvSpPr>
            <p:spPr>
              <a:xfrm flipH="1">
                <a:off x="3109969" y="1299611"/>
                <a:ext cx="225454" cy="174727"/>
              </a:xfrm>
              <a:custGeom>
                <a:avLst/>
                <a:gdLst>
                  <a:gd name="connsiteX0" fmla="*/ 684058 w 684058"/>
                  <a:gd name="connsiteY0" fmla="*/ 521729 h 530144"/>
                  <a:gd name="connsiteX1" fmla="*/ 677089 w 684058"/>
                  <a:gd name="connsiteY1" fmla="*/ 529490 h 530144"/>
                  <a:gd name="connsiteX2" fmla="*/ 666478 w 684058"/>
                  <a:gd name="connsiteY2" fmla="*/ 524501 h 530144"/>
                  <a:gd name="connsiteX3" fmla="*/ 538742 w 684058"/>
                  <a:gd name="connsiteY3" fmla="*/ 426382 h 530144"/>
                  <a:gd name="connsiteX4" fmla="*/ 14889 w 684058"/>
                  <a:gd name="connsiteY4" fmla="*/ 22030 h 530144"/>
                  <a:gd name="connsiteX5" fmla="*/ 7840 w 684058"/>
                  <a:gd name="connsiteY5" fmla="*/ 16961 h 530144"/>
                  <a:gd name="connsiteX6" fmla="*/ 2059 w 684058"/>
                  <a:gd name="connsiteY6" fmla="*/ 3499 h 530144"/>
                  <a:gd name="connsiteX7" fmla="*/ 16393 w 684058"/>
                  <a:gd name="connsiteY7" fmla="*/ 5558 h 530144"/>
                  <a:gd name="connsiteX8" fmla="*/ 135339 w 684058"/>
                  <a:gd name="connsiteY8" fmla="*/ 97262 h 530144"/>
                  <a:gd name="connsiteX9" fmla="*/ 662756 w 684058"/>
                  <a:gd name="connsiteY9" fmla="*/ 504149 h 530144"/>
                  <a:gd name="connsiteX10" fmla="*/ 684058 w 684058"/>
                  <a:gd name="connsiteY10" fmla="*/ 521729 h 53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058" h="530144">
                    <a:moveTo>
                      <a:pt x="684058" y="521729"/>
                    </a:moveTo>
                    <a:cubicBezTo>
                      <a:pt x="680891" y="525372"/>
                      <a:pt x="679465" y="528381"/>
                      <a:pt x="677089" y="529490"/>
                    </a:cubicBezTo>
                    <a:cubicBezTo>
                      <a:pt x="672100" y="531945"/>
                      <a:pt x="669645" y="526877"/>
                      <a:pt x="666478" y="524501"/>
                    </a:cubicBezTo>
                    <a:cubicBezTo>
                      <a:pt x="623873" y="491795"/>
                      <a:pt x="581268" y="459168"/>
                      <a:pt x="538742" y="426382"/>
                    </a:cubicBezTo>
                    <a:cubicBezTo>
                      <a:pt x="364124" y="291598"/>
                      <a:pt x="189506" y="156814"/>
                      <a:pt x="14889" y="22030"/>
                    </a:cubicBezTo>
                    <a:cubicBezTo>
                      <a:pt x="12592" y="20287"/>
                      <a:pt x="9899" y="18941"/>
                      <a:pt x="7840" y="16961"/>
                    </a:cubicBezTo>
                    <a:cubicBezTo>
                      <a:pt x="4118" y="13319"/>
                      <a:pt x="-3721" y="11022"/>
                      <a:pt x="2059" y="3499"/>
                    </a:cubicBezTo>
                    <a:cubicBezTo>
                      <a:pt x="7761" y="-3945"/>
                      <a:pt x="12275" y="2311"/>
                      <a:pt x="16393" y="5558"/>
                    </a:cubicBezTo>
                    <a:cubicBezTo>
                      <a:pt x="56147" y="36047"/>
                      <a:pt x="95743" y="66694"/>
                      <a:pt x="135339" y="97262"/>
                    </a:cubicBezTo>
                    <a:cubicBezTo>
                      <a:pt x="311145" y="232838"/>
                      <a:pt x="486950" y="368493"/>
                      <a:pt x="662756" y="504149"/>
                    </a:cubicBezTo>
                    <a:cubicBezTo>
                      <a:pt x="669883" y="509613"/>
                      <a:pt x="676693" y="515552"/>
                      <a:pt x="684058" y="521729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Graphic 26">
                <a:extLst>
                  <a:ext uri="{FF2B5EF4-FFF2-40B4-BE49-F238E27FC236}">
                    <a16:creationId xmlns:a16="http://schemas.microsoft.com/office/drawing/2014/main" id="{0F16DABB-098C-4D52-BD95-FC7E9C46AD7F}"/>
                  </a:ext>
                </a:extLst>
              </p:cNvPr>
              <p:cNvSpPr/>
              <p:nvPr/>
            </p:nvSpPr>
            <p:spPr>
              <a:xfrm flipH="1">
                <a:off x="3132200" y="1349677"/>
                <a:ext cx="224955" cy="174894"/>
              </a:xfrm>
              <a:custGeom>
                <a:avLst/>
                <a:gdLst>
                  <a:gd name="connsiteX0" fmla="*/ 7888 w 682541"/>
                  <a:gd name="connsiteY0" fmla="*/ 0 h 530649"/>
                  <a:gd name="connsiteX1" fmla="*/ 18896 w 682541"/>
                  <a:gd name="connsiteY1" fmla="*/ 8078 h 530649"/>
                  <a:gd name="connsiteX2" fmla="*/ 667318 w 682541"/>
                  <a:gd name="connsiteY2" fmla="*/ 507777 h 530649"/>
                  <a:gd name="connsiteX3" fmla="*/ 673970 w 682541"/>
                  <a:gd name="connsiteY3" fmla="*/ 513400 h 530649"/>
                  <a:gd name="connsiteX4" fmla="*/ 680939 w 682541"/>
                  <a:gd name="connsiteY4" fmla="*/ 526466 h 530649"/>
                  <a:gd name="connsiteX5" fmla="*/ 665417 w 682541"/>
                  <a:gd name="connsiteY5" fmla="*/ 523932 h 530649"/>
                  <a:gd name="connsiteX6" fmla="*/ 477653 w 682541"/>
                  <a:gd name="connsiteY6" fmla="*/ 378774 h 530649"/>
                  <a:gd name="connsiteX7" fmla="*/ 14857 w 682541"/>
                  <a:gd name="connsiteY7" fmla="*/ 19798 h 530649"/>
                  <a:gd name="connsiteX8" fmla="*/ 1632 w 682541"/>
                  <a:gd name="connsiteY8" fmla="*/ 8632 h 530649"/>
                  <a:gd name="connsiteX9" fmla="*/ 7888 w 682541"/>
                  <a:gd name="connsiteY9" fmla="*/ 0 h 53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2541" h="530649">
                    <a:moveTo>
                      <a:pt x="7888" y="0"/>
                    </a:moveTo>
                    <a:cubicBezTo>
                      <a:pt x="10898" y="2217"/>
                      <a:pt x="14936" y="5068"/>
                      <a:pt x="18896" y="8078"/>
                    </a:cubicBezTo>
                    <a:cubicBezTo>
                      <a:pt x="235089" y="174618"/>
                      <a:pt x="451203" y="341158"/>
                      <a:pt x="667318" y="507777"/>
                    </a:cubicBezTo>
                    <a:cubicBezTo>
                      <a:pt x="669614" y="509519"/>
                      <a:pt x="671831" y="511420"/>
                      <a:pt x="673970" y="513400"/>
                    </a:cubicBezTo>
                    <a:cubicBezTo>
                      <a:pt x="677771" y="516963"/>
                      <a:pt x="686007" y="519022"/>
                      <a:pt x="680939" y="526466"/>
                    </a:cubicBezTo>
                    <a:cubicBezTo>
                      <a:pt x="674762" y="535573"/>
                      <a:pt x="669931" y="527496"/>
                      <a:pt x="665417" y="523932"/>
                    </a:cubicBezTo>
                    <a:cubicBezTo>
                      <a:pt x="602776" y="475625"/>
                      <a:pt x="540215" y="427239"/>
                      <a:pt x="477653" y="378774"/>
                    </a:cubicBezTo>
                    <a:cubicBezTo>
                      <a:pt x="323388" y="259115"/>
                      <a:pt x="169123" y="139457"/>
                      <a:pt x="14857" y="19798"/>
                    </a:cubicBezTo>
                    <a:cubicBezTo>
                      <a:pt x="10264" y="16234"/>
                      <a:pt x="5117" y="13067"/>
                      <a:pt x="1632" y="8632"/>
                    </a:cubicBezTo>
                    <a:cubicBezTo>
                      <a:pt x="-2011" y="4039"/>
                      <a:pt x="603" y="792"/>
                      <a:pt x="7888" y="0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Graphic 26">
                <a:extLst>
                  <a:ext uri="{FF2B5EF4-FFF2-40B4-BE49-F238E27FC236}">
                    <a16:creationId xmlns:a16="http://schemas.microsoft.com/office/drawing/2014/main" id="{91E8DEBA-838E-4687-AE02-804792AA2E2D}"/>
                  </a:ext>
                </a:extLst>
              </p:cNvPr>
              <p:cNvSpPr/>
              <p:nvPr/>
            </p:nvSpPr>
            <p:spPr>
              <a:xfrm flipH="1">
                <a:off x="3072358" y="1316959"/>
                <a:ext cx="225383" cy="175223"/>
              </a:xfrm>
              <a:custGeom>
                <a:avLst/>
                <a:gdLst>
                  <a:gd name="connsiteX0" fmla="*/ 683841 w 683840"/>
                  <a:gd name="connsiteY0" fmla="*/ 524764 h 531651"/>
                  <a:gd name="connsiteX1" fmla="*/ 674338 w 683840"/>
                  <a:gd name="connsiteY1" fmla="*/ 531100 h 531651"/>
                  <a:gd name="connsiteX2" fmla="*/ 663330 w 683840"/>
                  <a:gd name="connsiteY2" fmla="*/ 526190 h 531651"/>
                  <a:gd name="connsiteX3" fmla="*/ 546522 w 683840"/>
                  <a:gd name="connsiteY3" fmla="*/ 435278 h 531651"/>
                  <a:gd name="connsiteX4" fmla="*/ 18155 w 683840"/>
                  <a:gd name="connsiteY4" fmla="*/ 22847 h 531651"/>
                  <a:gd name="connsiteX5" fmla="*/ 1842 w 683840"/>
                  <a:gd name="connsiteY5" fmla="*/ 2257 h 531651"/>
                  <a:gd name="connsiteX6" fmla="*/ 25283 w 683840"/>
                  <a:gd name="connsiteY6" fmla="*/ 14057 h 531651"/>
                  <a:gd name="connsiteX7" fmla="*/ 658341 w 683840"/>
                  <a:gd name="connsiteY7" fmla="*/ 504570 h 531651"/>
                  <a:gd name="connsiteX8" fmla="*/ 683841 w 683840"/>
                  <a:gd name="connsiteY8" fmla="*/ 524764 h 53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3840" h="531651">
                    <a:moveTo>
                      <a:pt x="683841" y="524764"/>
                    </a:moveTo>
                    <a:cubicBezTo>
                      <a:pt x="679168" y="527932"/>
                      <a:pt x="676951" y="529991"/>
                      <a:pt x="674338" y="531100"/>
                    </a:cubicBezTo>
                    <a:cubicBezTo>
                      <a:pt x="669190" y="533238"/>
                      <a:pt x="666498" y="528645"/>
                      <a:pt x="663330" y="526190"/>
                    </a:cubicBezTo>
                    <a:cubicBezTo>
                      <a:pt x="624368" y="495938"/>
                      <a:pt x="585406" y="465608"/>
                      <a:pt x="546522" y="435278"/>
                    </a:cubicBezTo>
                    <a:cubicBezTo>
                      <a:pt x="370321" y="297880"/>
                      <a:pt x="194119" y="160562"/>
                      <a:pt x="18155" y="22847"/>
                    </a:cubicBezTo>
                    <a:cubicBezTo>
                      <a:pt x="11107" y="17304"/>
                      <a:pt x="-5523" y="12077"/>
                      <a:pt x="1842" y="2257"/>
                    </a:cubicBezTo>
                    <a:cubicBezTo>
                      <a:pt x="7623" y="-5424"/>
                      <a:pt x="18076" y="8514"/>
                      <a:pt x="25283" y="14057"/>
                    </a:cubicBezTo>
                    <a:cubicBezTo>
                      <a:pt x="236408" y="177350"/>
                      <a:pt x="447374" y="340960"/>
                      <a:pt x="658341" y="504570"/>
                    </a:cubicBezTo>
                    <a:cubicBezTo>
                      <a:pt x="666181" y="510668"/>
                      <a:pt x="673863" y="516845"/>
                      <a:pt x="683841" y="524764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3" name="그룹 122">
              <a:extLst>
                <a:ext uri="{FF2B5EF4-FFF2-40B4-BE49-F238E27FC236}">
                  <a16:creationId xmlns:a16="http://schemas.microsoft.com/office/drawing/2014/main" id="{8222ADB1-54EE-472C-944A-B25C18469609}"/>
                </a:ext>
              </a:extLst>
            </p:cNvPr>
            <p:cNvGrpSpPr/>
            <p:nvPr/>
          </p:nvGrpSpPr>
          <p:grpSpPr>
            <a:xfrm>
              <a:off x="916426" y="1935155"/>
              <a:ext cx="1841605" cy="1564645"/>
              <a:chOff x="916426" y="1859739"/>
              <a:chExt cx="1841605" cy="1564645"/>
            </a:xfrm>
          </p:grpSpPr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6FDCF53B-8A7F-49D8-B60B-DDC09BA7EDC4}"/>
                  </a:ext>
                </a:extLst>
              </p:cNvPr>
              <p:cNvSpPr/>
              <p:nvPr/>
            </p:nvSpPr>
            <p:spPr>
              <a:xfrm flipH="1">
                <a:off x="1262096" y="1859739"/>
                <a:ext cx="1232474" cy="1260130"/>
              </a:xfrm>
              <a:custGeom>
                <a:avLst/>
                <a:gdLst>
                  <a:gd name="connsiteX0" fmla="*/ 658872 w 1232474"/>
                  <a:gd name="connsiteY0" fmla="*/ 174706 h 1260130"/>
                  <a:gd name="connsiteX1" fmla="*/ 535679 w 1232474"/>
                  <a:gd name="connsiteY1" fmla="*/ 190940 h 1260130"/>
                  <a:gd name="connsiteX2" fmla="*/ 481860 w 1232474"/>
                  <a:gd name="connsiteY2" fmla="*/ 210307 h 1260130"/>
                  <a:gd name="connsiteX3" fmla="*/ 490499 w 1232474"/>
                  <a:gd name="connsiteY3" fmla="*/ 209576 h 1260130"/>
                  <a:gd name="connsiteX4" fmla="*/ 559091 w 1232474"/>
                  <a:gd name="connsiteY4" fmla="*/ 198770 h 1260130"/>
                  <a:gd name="connsiteX5" fmla="*/ 674924 w 1232474"/>
                  <a:gd name="connsiteY5" fmla="*/ 227272 h 1260130"/>
                  <a:gd name="connsiteX6" fmla="*/ 760899 w 1232474"/>
                  <a:gd name="connsiteY6" fmla="*/ 387841 h 1260130"/>
                  <a:gd name="connsiteX7" fmla="*/ 730100 w 1232474"/>
                  <a:gd name="connsiteY7" fmla="*/ 537109 h 1260130"/>
                  <a:gd name="connsiteX8" fmla="*/ 616903 w 1232474"/>
                  <a:gd name="connsiteY8" fmla="*/ 700915 h 1260130"/>
                  <a:gd name="connsiteX9" fmla="*/ 414965 w 1232474"/>
                  <a:gd name="connsiteY9" fmla="*/ 826431 h 1260130"/>
                  <a:gd name="connsiteX10" fmla="*/ 290205 w 1232474"/>
                  <a:gd name="connsiteY10" fmla="*/ 837445 h 1260130"/>
                  <a:gd name="connsiteX11" fmla="*/ 167482 w 1232474"/>
                  <a:gd name="connsiteY11" fmla="*/ 760084 h 1260130"/>
                  <a:gd name="connsiteX12" fmla="*/ 135169 w 1232474"/>
                  <a:gd name="connsiteY12" fmla="*/ 630313 h 1260130"/>
                  <a:gd name="connsiteX13" fmla="*/ 135744 w 1232474"/>
                  <a:gd name="connsiteY13" fmla="*/ 617680 h 1260130"/>
                  <a:gd name="connsiteX14" fmla="*/ 126165 w 1232474"/>
                  <a:gd name="connsiteY14" fmla="*/ 668942 h 1260130"/>
                  <a:gd name="connsiteX15" fmla="*/ 134334 w 1232474"/>
                  <a:gd name="connsiteY15" fmla="*/ 779189 h 1260130"/>
                  <a:gd name="connsiteX16" fmla="*/ 272353 w 1232474"/>
                  <a:gd name="connsiteY16" fmla="*/ 918644 h 1260130"/>
                  <a:gd name="connsiteX17" fmla="*/ 393171 w 1232474"/>
                  <a:gd name="connsiteY17" fmla="*/ 924568 h 1260130"/>
                  <a:gd name="connsiteX18" fmla="*/ 572715 w 1232474"/>
                  <a:gd name="connsiteY18" fmla="*/ 855689 h 1260130"/>
                  <a:gd name="connsiteX19" fmla="*/ 740410 w 1232474"/>
                  <a:gd name="connsiteY19" fmla="*/ 703081 h 1260130"/>
                  <a:gd name="connsiteX20" fmla="*/ 859453 w 1232474"/>
                  <a:gd name="connsiteY20" fmla="*/ 412506 h 1260130"/>
                  <a:gd name="connsiteX21" fmla="*/ 850214 w 1232474"/>
                  <a:gd name="connsiteY21" fmla="*/ 325122 h 1260130"/>
                  <a:gd name="connsiteX22" fmla="*/ 658872 w 1232474"/>
                  <a:gd name="connsiteY22" fmla="*/ 174706 h 1260130"/>
                  <a:gd name="connsiteX23" fmla="*/ 749423 w 1232474"/>
                  <a:gd name="connsiteY23" fmla="*/ 95136 h 1260130"/>
                  <a:gd name="connsiteX24" fmla="*/ 656523 w 1232474"/>
                  <a:gd name="connsiteY24" fmla="*/ 103348 h 1260130"/>
                  <a:gd name="connsiteX25" fmla="*/ 463276 w 1232474"/>
                  <a:gd name="connsiteY25" fmla="*/ 173375 h 1260130"/>
                  <a:gd name="connsiteX26" fmla="*/ 411127 w 1232474"/>
                  <a:gd name="connsiteY26" fmla="*/ 205635 h 1260130"/>
                  <a:gd name="connsiteX27" fmla="*/ 418175 w 1232474"/>
                  <a:gd name="connsiteY27" fmla="*/ 203416 h 1260130"/>
                  <a:gd name="connsiteX28" fmla="*/ 460822 w 1232474"/>
                  <a:gd name="connsiteY28" fmla="*/ 181284 h 1260130"/>
                  <a:gd name="connsiteX29" fmla="*/ 653756 w 1232474"/>
                  <a:gd name="connsiteY29" fmla="*/ 134042 h 1260130"/>
                  <a:gd name="connsiteX30" fmla="*/ 818658 w 1232474"/>
                  <a:gd name="connsiteY30" fmla="*/ 180631 h 1260130"/>
                  <a:gd name="connsiteX31" fmla="*/ 924730 w 1232474"/>
                  <a:gd name="connsiteY31" fmla="*/ 331856 h 1260130"/>
                  <a:gd name="connsiteX32" fmla="*/ 931072 w 1232474"/>
                  <a:gd name="connsiteY32" fmla="*/ 466586 h 1260130"/>
                  <a:gd name="connsiteX33" fmla="*/ 863681 w 1232474"/>
                  <a:gd name="connsiteY33" fmla="*/ 666306 h 1260130"/>
                  <a:gd name="connsiteX34" fmla="*/ 701911 w 1232474"/>
                  <a:gd name="connsiteY34" fmla="*/ 858117 h 1260130"/>
                  <a:gd name="connsiteX35" fmla="*/ 492900 w 1232474"/>
                  <a:gd name="connsiteY35" fmla="*/ 973089 h 1260130"/>
                  <a:gd name="connsiteX36" fmla="*/ 337655 w 1232474"/>
                  <a:gd name="connsiteY36" fmla="*/ 990837 h 1260130"/>
                  <a:gd name="connsiteX37" fmla="*/ 181523 w 1232474"/>
                  <a:gd name="connsiteY37" fmla="*/ 922402 h 1260130"/>
                  <a:gd name="connsiteX38" fmla="*/ 105153 w 1232474"/>
                  <a:gd name="connsiteY38" fmla="*/ 797355 h 1260130"/>
                  <a:gd name="connsiteX39" fmla="*/ 98602 w 1232474"/>
                  <a:gd name="connsiteY39" fmla="*/ 653465 h 1260130"/>
                  <a:gd name="connsiteX40" fmla="*/ 156493 w 1232474"/>
                  <a:gd name="connsiteY40" fmla="*/ 475826 h 1260130"/>
                  <a:gd name="connsiteX41" fmla="*/ 159729 w 1232474"/>
                  <a:gd name="connsiteY41" fmla="*/ 467343 h 1260130"/>
                  <a:gd name="connsiteX42" fmla="*/ 156884 w 1232474"/>
                  <a:gd name="connsiteY42" fmla="*/ 471519 h 1260130"/>
                  <a:gd name="connsiteX43" fmla="*/ 66942 w 1232474"/>
                  <a:gd name="connsiteY43" fmla="*/ 705613 h 1260130"/>
                  <a:gd name="connsiteX44" fmla="*/ 66473 w 1232474"/>
                  <a:gd name="connsiteY44" fmla="*/ 865477 h 1260130"/>
                  <a:gd name="connsiteX45" fmla="*/ 254108 w 1232474"/>
                  <a:gd name="connsiteY45" fmla="*/ 1081666 h 1260130"/>
                  <a:gd name="connsiteX46" fmla="*/ 428484 w 1232474"/>
                  <a:gd name="connsiteY46" fmla="*/ 1092915 h 1260130"/>
                  <a:gd name="connsiteX47" fmla="*/ 683980 w 1232474"/>
                  <a:gd name="connsiteY47" fmla="*/ 990289 h 1260130"/>
                  <a:gd name="connsiteX48" fmla="*/ 896019 w 1232474"/>
                  <a:gd name="connsiteY48" fmla="*/ 787620 h 1260130"/>
                  <a:gd name="connsiteX49" fmla="*/ 1027826 w 1232474"/>
                  <a:gd name="connsiteY49" fmla="*/ 503988 h 1260130"/>
                  <a:gd name="connsiteX50" fmla="*/ 1032968 w 1232474"/>
                  <a:gd name="connsiteY50" fmla="*/ 337781 h 1260130"/>
                  <a:gd name="connsiteX51" fmla="*/ 840895 w 1232474"/>
                  <a:gd name="connsiteY51" fmla="*/ 111570 h 1260130"/>
                  <a:gd name="connsiteX52" fmla="*/ 749423 w 1232474"/>
                  <a:gd name="connsiteY52" fmla="*/ 95136 h 1260130"/>
                  <a:gd name="connsiteX53" fmla="*/ 830420 w 1232474"/>
                  <a:gd name="connsiteY53" fmla="*/ 33 h 1260130"/>
                  <a:gd name="connsiteX54" fmla="*/ 766275 w 1232474"/>
                  <a:gd name="connsiteY54" fmla="*/ 4558 h 1260130"/>
                  <a:gd name="connsiteX55" fmla="*/ 551365 w 1232474"/>
                  <a:gd name="connsiteY55" fmla="*/ 65789 h 1260130"/>
                  <a:gd name="connsiteX56" fmla="*/ 559482 w 1232474"/>
                  <a:gd name="connsiteY56" fmla="*/ 63362 h 1260130"/>
                  <a:gd name="connsiteX57" fmla="*/ 707445 w 1232474"/>
                  <a:gd name="connsiteY57" fmla="*/ 24473 h 1260130"/>
                  <a:gd name="connsiteX58" fmla="*/ 858931 w 1232474"/>
                  <a:gd name="connsiteY58" fmla="*/ 26770 h 1260130"/>
                  <a:gd name="connsiteX59" fmla="*/ 1133376 w 1232474"/>
                  <a:gd name="connsiteY59" fmla="*/ 331491 h 1260130"/>
                  <a:gd name="connsiteX60" fmla="*/ 1127295 w 1232474"/>
                  <a:gd name="connsiteY60" fmla="*/ 483891 h 1260130"/>
                  <a:gd name="connsiteX61" fmla="*/ 1034482 w 1232474"/>
                  <a:gd name="connsiteY61" fmla="*/ 731505 h 1260130"/>
                  <a:gd name="connsiteX62" fmla="*/ 849953 w 1232474"/>
                  <a:gd name="connsiteY62" fmla="*/ 953253 h 1260130"/>
                  <a:gd name="connsiteX63" fmla="*/ 477083 w 1232474"/>
                  <a:gd name="connsiteY63" fmla="*/ 1142898 h 1260130"/>
                  <a:gd name="connsiteX64" fmla="*/ 306544 w 1232474"/>
                  <a:gd name="connsiteY64" fmla="*/ 1143420 h 1260130"/>
                  <a:gd name="connsiteX65" fmla="*/ 43922 w 1232474"/>
                  <a:gd name="connsiteY65" fmla="*/ 901470 h 1260130"/>
                  <a:gd name="connsiteX66" fmla="*/ 34004 w 1232474"/>
                  <a:gd name="connsiteY66" fmla="*/ 709319 h 1260130"/>
                  <a:gd name="connsiteX67" fmla="*/ 98472 w 1232474"/>
                  <a:gd name="connsiteY67" fmla="*/ 497672 h 1260130"/>
                  <a:gd name="connsiteX68" fmla="*/ 106432 w 1232474"/>
                  <a:gd name="connsiteY68" fmla="*/ 481542 h 1260130"/>
                  <a:gd name="connsiteX69" fmla="*/ 104083 w 1232474"/>
                  <a:gd name="connsiteY69" fmla="*/ 482821 h 1260130"/>
                  <a:gd name="connsiteX70" fmla="*/ 101917 w 1232474"/>
                  <a:gd name="connsiteY70" fmla="*/ 486527 h 1260130"/>
                  <a:gd name="connsiteX71" fmla="*/ 11557 w 1232474"/>
                  <a:gd name="connsiteY71" fmla="*/ 733828 h 1260130"/>
                  <a:gd name="connsiteX72" fmla="*/ 6233 w 1232474"/>
                  <a:gd name="connsiteY72" fmla="*/ 934565 h 1260130"/>
                  <a:gd name="connsiteX73" fmla="*/ 66133 w 1232474"/>
                  <a:gd name="connsiteY73" fmla="*/ 1089080 h 1260130"/>
                  <a:gd name="connsiteX74" fmla="*/ 384714 w 1232474"/>
                  <a:gd name="connsiteY74" fmla="*/ 1259906 h 1260130"/>
                  <a:gd name="connsiteX75" fmla="*/ 506133 w 1232474"/>
                  <a:gd name="connsiteY75" fmla="*/ 1249440 h 1260130"/>
                  <a:gd name="connsiteX76" fmla="*/ 796891 w 1232474"/>
                  <a:gd name="connsiteY76" fmla="*/ 1130631 h 1260130"/>
                  <a:gd name="connsiteX77" fmla="*/ 1022502 w 1232474"/>
                  <a:gd name="connsiteY77" fmla="*/ 927388 h 1260130"/>
                  <a:gd name="connsiteX78" fmla="*/ 1188787 w 1232474"/>
                  <a:gd name="connsiteY78" fmla="*/ 645974 h 1260130"/>
                  <a:gd name="connsiteX79" fmla="*/ 1231722 w 1232474"/>
                  <a:gd name="connsiteY79" fmla="*/ 433047 h 1260130"/>
                  <a:gd name="connsiteX80" fmla="*/ 1213478 w 1232474"/>
                  <a:gd name="connsiteY80" fmla="*/ 270547 h 1260130"/>
                  <a:gd name="connsiteX81" fmla="*/ 894506 w 1232474"/>
                  <a:gd name="connsiteY81" fmla="*/ 3671 h 1260130"/>
                  <a:gd name="connsiteX82" fmla="*/ 830420 w 1232474"/>
                  <a:gd name="connsiteY82" fmla="*/ 33 h 126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232474" h="1260130">
                    <a:moveTo>
                      <a:pt x="658872" y="174706"/>
                    </a:moveTo>
                    <a:cubicBezTo>
                      <a:pt x="616877" y="172226"/>
                      <a:pt x="575899" y="179143"/>
                      <a:pt x="535679" y="190940"/>
                    </a:cubicBezTo>
                    <a:cubicBezTo>
                      <a:pt x="517696" y="196212"/>
                      <a:pt x="500104" y="202450"/>
                      <a:pt x="481860" y="210307"/>
                    </a:cubicBezTo>
                    <a:cubicBezTo>
                      <a:pt x="485749" y="211403"/>
                      <a:pt x="488124" y="210176"/>
                      <a:pt x="490499" y="209576"/>
                    </a:cubicBezTo>
                    <a:cubicBezTo>
                      <a:pt x="512998" y="203755"/>
                      <a:pt x="535809" y="199736"/>
                      <a:pt x="559091" y="198770"/>
                    </a:cubicBezTo>
                    <a:cubicBezTo>
                      <a:pt x="600486" y="197074"/>
                      <a:pt x="639767" y="204356"/>
                      <a:pt x="674924" y="227272"/>
                    </a:cubicBezTo>
                    <a:cubicBezTo>
                      <a:pt x="732815" y="264987"/>
                      <a:pt x="759593" y="319876"/>
                      <a:pt x="760899" y="387841"/>
                    </a:cubicBezTo>
                    <a:cubicBezTo>
                      <a:pt x="761890" y="439807"/>
                      <a:pt x="750171" y="489424"/>
                      <a:pt x="730100" y="537109"/>
                    </a:cubicBezTo>
                    <a:cubicBezTo>
                      <a:pt x="703817" y="599593"/>
                      <a:pt x="664301" y="652994"/>
                      <a:pt x="616903" y="700915"/>
                    </a:cubicBezTo>
                    <a:cubicBezTo>
                      <a:pt x="559613" y="758831"/>
                      <a:pt x="494127" y="803724"/>
                      <a:pt x="414965" y="826431"/>
                    </a:cubicBezTo>
                    <a:cubicBezTo>
                      <a:pt x="374170" y="838124"/>
                      <a:pt x="332749" y="844283"/>
                      <a:pt x="290205" y="837445"/>
                    </a:cubicBezTo>
                    <a:cubicBezTo>
                      <a:pt x="238266" y="829093"/>
                      <a:pt x="197341" y="802993"/>
                      <a:pt x="167482" y="760084"/>
                    </a:cubicBezTo>
                    <a:cubicBezTo>
                      <a:pt x="140363" y="721116"/>
                      <a:pt x="132429" y="676928"/>
                      <a:pt x="135169" y="630313"/>
                    </a:cubicBezTo>
                    <a:cubicBezTo>
                      <a:pt x="135430" y="626111"/>
                      <a:pt x="135561" y="621883"/>
                      <a:pt x="135744" y="617680"/>
                    </a:cubicBezTo>
                    <a:cubicBezTo>
                      <a:pt x="131072" y="634567"/>
                      <a:pt x="127940" y="651637"/>
                      <a:pt x="126165" y="668942"/>
                    </a:cubicBezTo>
                    <a:cubicBezTo>
                      <a:pt x="122328" y="706161"/>
                      <a:pt x="123033" y="743223"/>
                      <a:pt x="134334" y="779189"/>
                    </a:cubicBezTo>
                    <a:cubicBezTo>
                      <a:pt x="156311" y="849217"/>
                      <a:pt x="202561" y="895962"/>
                      <a:pt x="272353" y="918644"/>
                    </a:cubicBezTo>
                    <a:cubicBezTo>
                      <a:pt x="311921" y="931485"/>
                      <a:pt x="352585" y="931041"/>
                      <a:pt x="393171" y="924568"/>
                    </a:cubicBezTo>
                    <a:cubicBezTo>
                      <a:pt x="457796" y="914285"/>
                      <a:pt x="517435" y="890455"/>
                      <a:pt x="572715" y="855689"/>
                    </a:cubicBezTo>
                    <a:cubicBezTo>
                      <a:pt x="637679" y="814816"/>
                      <a:pt x="692646" y="762798"/>
                      <a:pt x="740410" y="703081"/>
                    </a:cubicBezTo>
                    <a:cubicBezTo>
                      <a:pt x="808505" y="617941"/>
                      <a:pt x="852928" y="522910"/>
                      <a:pt x="859453" y="412506"/>
                    </a:cubicBezTo>
                    <a:cubicBezTo>
                      <a:pt x="861202" y="382908"/>
                      <a:pt x="858409" y="353676"/>
                      <a:pt x="850214" y="325122"/>
                    </a:cubicBezTo>
                    <a:cubicBezTo>
                      <a:pt x="826854" y="243820"/>
                      <a:pt x="755209" y="180422"/>
                      <a:pt x="658872" y="174706"/>
                    </a:cubicBezTo>
                    <a:close/>
                    <a:moveTo>
                      <a:pt x="749423" y="95136"/>
                    </a:moveTo>
                    <a:cubicBezTo>
                      <a:pt x="718602" y="94376"/>
                      <a:pt x="687543" y="97723"/>
                      <a:pt x="656523" y="103348"/>
                    </a:cubicBezTo>
                    <a:cubicBezTo>
                      <a:pt x="588166" y="115745"/>
                      <a:pt x="523933" y="139706"/>
                      <a:pt x="463276" y="173375"/>
                    </a:cubicBezTo>
                    <a:cubicBezTo>
                      <a:pt x="445580" y="183215"/>
                      <a:pt x="428275" y="193733"/>
                      <a:pt x="411127" y="205635"/>
                    </a:cubicBezTo>
                    <a:cubicBezTo>
                      <a:pt x="414625" y="206705"/>
                      <a:pt x="416269" y="204513"/>
                      <a:pt x="418175" y="203416"/>
                    </a:cubicBezTo>
                    <a:cubicBezTo>
                      <a:pt x="432086" y="195430"/>
                      <a:pt x="446258" y="187991"/>
                      <a:pt x="460822" y="181284"/>
                    </a:cubicBezTo>
                    <a:cubicBezTo>
                      <a:pt x="522080" y="153043"/>
                      <a:pt x="586000" y="135686"/>
                      <a:pt x="653756" y="134042"/>
                    </a:cubicBezTo>
                    <a:cubicBezTo>
                      <a:pt x="713500" y="132606"/>
                      <a:pt x="769172" y="146048"/>
                      <a:pt x="818658" y="180631"/>
                    </a:cubicBezTo>
                    <a:cubicBezTo>
                      <a:pt x="872268" y="218111"/>
                      <a:pt x="908313" y="268224"/>
                      <a:pt x="924730" y="331856"/>
                    </a:cubicBezTo>
                    <a:cubicBezTo>
                      <a:pt x="936214" y="376305"/>
                      <a:pt x="936631" y="421250"/>
                      <a:pt x="931072" y="466586"/>
                    </a:cubicBezTo>
                    <a:cubicBezTo>
                      <a:pt x="922329" y="537866"/>
                      <a:pt x="899256" y="604213"/>
                      <a:pt x="863681" y="666306"/>
                    </a:cubicBezTo>
                    <a:cubicBezTo>
                      <a:pt x="821450" y="740039"/>
                      <a:pt x="766431" y="803176"/>
                      <a:pt x="701911" y="858117"/>
                    </a:cubicBezTo>
                    <a:cubicBezTo>
                      <a:pt x="640158" y="910709"/>
                      <a:pt x="571175" y="950434"/>
                      <a:pt x="492900" y="973089"/>
                    </a:cubicBezTo>
                    <a:cubicBezTo>
                      <a:pt x="442161" y="987757"/>
                      <a:pt x="390560" y="995718"/>
                      <a:pt x="337655" y="990837"/>
                    </a:cubicBezTo>
                    <a:cubicBezTo>
                      <a:pt x="278146" y="985356"/>
                      <a:pt x="225737" y="963040"/>
                      <a:pt x="181523" y="922402"/>
                    </a:cubicBezTo>
                    <a:cubicBezTo>
                      <a:pt x="144121" y="888028"/>
                      <a:pt x="118439" y="846529"/>
                      <a:pt x="105153" y="797355"/>
                    </a:cubicBezTo>
                    <a:cubicBezTo>
                      <a:pt x="92338" y="749827"/>
                      <a:pt x="92025" y="701776"/>
                      <a:pt x="98602" y="653465"/>
                    </a:cubicBezTo>
                    <a:cubicBezTo>
                      <a:pt x="107137" y="590771"/>
                      <a:pt x="126634" y="531602"/>
                      <a:pt x="156493" y="475826"/>
                    </a:cubicBezTo>
                    <a:cubicBezTo>
                      <a:pt x="157772" y="473450"/>
                      <a:pt x="159912" y="471336"/>
                      <a:pt x="159729" y="467343"/>
                    </a:cubicBezTo>
                    <a:cubicBezTo>
                      <a:pt x="158451" y="469222"/>
                      <a:pt x="157641" y="470345"/>
                      <a:pt x="156884" y="471519"/>
                    </a:cubicBezTo>
                    <a:cubicBezTo>
                      <a:pt x="112383" y="543974"/>
                      <a:pt x="81245" y="621570"/>
                      <a:pt x="66942" y="705613"/>
                    </a:cubicBezTo>
                    <a:cubicBezTo>
                      <a:pt x="57886" y="758831"/>
                      <a:pt x="54962" y="812259"/>
                      <a:pt x="66473" y="865477"/>
                    </a:cubicBezTo>
                    <a:cubicBezTo>
                      <a:pt x="89415" y="971706"/>
                      <a:pt x="152369" y="1044108"/>
                      <a:pt x="254108" y="1081666"/>
                    </a:cubicBezTo>
                    <a:cubicBezTo>
                      <a:pt x="310746" y="1102573"/>
                      <a:pt x="369628" y="1102312"/>
                      <a:pt x="428484" y="1092915"/>
                    </a:cubicBezTo>
                    <a:cubicBezTo>
                      <a:pt x="521349" y="1078090"/>
                      <a:pt x="606149" y="1042672"/>
                      <a:pt x="683980" y="990289"/>
                    </a:cubicBezTo>
                    <a:cubicBezTo>
                      <a:pt x="766275" y="934904"/>
                      <a:pt x="835988" y="866208"/>
                      <a:pt x="896019" y="787620"/>
                    </a:cubicBezTo>
                    <a:cubicBezTo>
                      <a:pt x="960774" y="702846"/>
                      <a:pt x="1007207" y="609355"/>
                      <a:pt x="1027826" y="503988"/>
                    </a:cubicBezTo>
                    <a:cubicBezTo>
                      <a:pt x="1038631" y="448864"/>
                      <a:pt x="1043408" y="393427"/>
                      <a:pt x="1032968" y="337781"/>
                    </a:cubicBezTo>
                    <a:cubicBezTo>
                      <a:pt x="1011983" y="226019"/>
                      <a:pt x="947776" y="149963"/>
                      <a:pt x="840895" y="111570"/>
                    </a:cubicBezTo>
                    <a:cubicBezTo>
                      <a:pt x="810828" y="100764"/>
                      <a:pt x="780245" y="95896"/>
                      <a:pt x="749423" y="95136"/>
                    </a:cubicBezTo>
                    <a:close/>
                    <a:moveTo>
                      <a:pt x="830420" y="33"/>
                    </a:moveTo>
                    <a:cubicBezTo>
                      <a:pt x="809040" y="278"/>
                      <a:pt x="787651" y="1883"/>
                      <a:pt x="766275" y="4558"/>
                    </a:cubicBezTo>
                    <a:cubicBezTo>
                      <a:pt x="691497" y="13928"/>
                      <a:pt x="620061" y="34861"/>
                      <a:pt x="551365" y="65789"/>
                    </a:cubicBezTo>
                    <a:cubicBezTo>
                      <a:pt x="554079" y="65006"/>
                      <a:pt x="556872" y="64380"/>
                      <a:pt x="559482" y="63362"/>
                    </a:cubicBezTo>
                    <a:cubicBezTo>
                      <a:pt x="607297" y="44648"/>
                      <a:pt x="656601" y="31781"/>
                      <a:pt x="707445" y="24473"/>
                    </a:cubicBezTo>
                    <a:cubicBezTo>
                      <a:pt x="758105" y="17191"/>
                      <a:pt x="808610" y="16825"/>
                      <a:pt x="858931" y="26770"/>
                    </a:cubicBezTo>
                    <a:cubicBezTo>
                      <a:pt x="995618" y="53809"/>
                      <a:pt x="1115967" y="167528"/>
                      <a:pt x="1133376" y="331491"/>
                    </a:cubicBezTo>
                    <a:cubicBezTo>
                      <a:pt x="1138805" y="382621"/>
                      <a:pt x="1135934" y="433413"/>
                      <a:pt x="1127295" y="483891"/>
                    </a:cubicBezTo>
                    <a:cubicBezTo>
                      <a:pt x="1112182" y="572319"/>
                      <a:pt x="1080496" y="654613"/>
                      <a:pt x="1034482" y="731505"/>
                    </a:cubicBezTo>
                    <a:cubicBezTo>
                      <a:pt x="984526" y="815026"/>
                      <a:pt x="921937" y="888107"/>
                      <a:pt x="849953" y="953253"/>
                    </a:cubicBezTo>
                    <a:cubicBezTo>
                      <a:pt x="742863" y="1050164"/>
                      <a:pt x="620635" y="1117607"/>
                      <a:pt x="477083" y="1142898"/>
                    </a:cubicBezTo>
                    <a:cubicBezTo>
                      <a:pt x="420315" y="1152895"/>
                      <a:pt x="363155" y="1156079"/>
                      <a:pt x="306544" y="1143420"/>
                    </a:cubicBezTo>
                    <a:cubicBezTo>
                      <a:pt x="172675" y="1113483"/>
                      <a:pt x="84717" y="1032259"/>
                      <a:pt x="43922" y="901470"/>
                    </a:cubicBezTo>
                    <a:cubicBezTo>
                      <a:pt x="24347" y="838673"/>
                      <a:pt x="25391" y="773944"/>
                      <a:pt x="34004" y="709319"/>
                    </a:cubicBezTo>
                    <a:cubicBezTo>
                      <a:pt x="43869" y="635273"/>
                      <a:pt x="65794" y="564802"/>
                      <a:pt x="98472" y="497672"/>
                    </a:cubicBezTo>
                    <a:cubicBezTo>
                      <a:pt x="100925" y="492660"/>
                      <a:pt x="103405" y="487675"/>
                      <a:pt x="106432" y="481542"/>
                    </a:cubicBezTo>
                    <a:cubicBezTo>
                      <a:pt x="104735" y="482455"/>
                      <a:pt x="104266" y="482534"/>
                      <a:pt x="104083" y="482821"/>
                    </a:cubicBezTo>
                    <a:cubicBezTo>
                      <a:pt x="103300" y="484021"/>
                      <a:pt x="102621" y="485274"/>
                      <a:pt x="101917" y="486527"/>
                    </a:cubicBezTo>
                    <a:cubicBezTo>
                      <a:pt x="58564" y="564123"/>
                      <a:pt x="27400" y="646156"/>
                      <a:pt x="11557" y="733828"/>
                    </a:cubicBezTo>
                    <a:cubicBezTo>
                      <a:pt x="-501" y="800488"/>
                      <a:pt x="-4495" y="867331"/>
                      <a:pt x="6233" y="934565"/>
                    </a:cubicBezTo>
                    <a:cubicBezTo>
                      <a:pt x="15133" y="990316"/>
                      <a:pt x="33795" y="1042569"/>
                      <a:pt x="66133" y="1089080"/>
                    </a:cubicBezTo>
                    <a:cubicBezTo>
                      <a:pt x="143207" y="1199954"/>
                      <a:pt x="250323" y="1255678"/>
                      <a:pt x="384714" y="1259906"/>
                    </a:cubicBezTo>
                    <a:cubicBezTo>
                      <a:pt x="425561" y="1261185"/>
                      <a:pt x="466043" y="1256905"/>
                      <a:pt x="506133" y="1249440"/>
                    </a:cubicBezTo>
                    <a:cubicBezTo>
                      <a:pt x="611213" y="1229864"/>
                      <a:pt x="707784" y="1189383"/>
                      <a:pt x="796891" y="1130631"/>
                    </a:cubicBezTo>
                    <a:cubicBezTo>
                      <a:pt x="882343" y="1074280"/>
                      <a:pt x="956442" y="1005245"/>
                      <a:pt x="1022502" y="927388"/>
                    </a:cubicBezTo>
                    <a:cubicBezTo>
                      <a:pt x="1093991" y="843110"/>
                      <a:pt x="1151594" y="750532"/>
                      <a:pt x="1188787" y="645974"/>
                    </a:cubicBezTo>
                    <a:cubicBezTo>
                      <a:pt x="1213295" y="577069"/>
                      <a:pt x="1228120" y="506233"/>
                      <a:pt x="1231722" y="433047"/>
                    </a:cubicBezTo>
                    <a:cubicBezTo>
                      <a:pt x="1234436" y="377819"/>
                      <a:pt x="1230130" y="323348"/>
                      <a:pt x="1213478" y="270547"/>
                    </a:cubicBezTo>
                    <a:cubicBezTo>
                      <a:pt x="1167332" y="124254"/>
                      <a:pt x="1046671" y="23429"/>
                      <a:pt x="894506" y="3671"/>
                    </a:cubicBezTo>
                    <a:cubicBezTo>
                      <a:pt x="873169" y="904"/>
                      <a:pt x="851799" y="-212"/>
                      <a:pt x="830420" y="33"/>
                    </a:cubicBezTo>
                    <a:close/>
                  </a:path>
                </a:pathLst>
              </a:custGeom>
              <a:solidFill>
                <a:srgbClr val="2E66B1"/>
              </a:solidFill>
              <a:ln w="79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5" name="Graphic 26">
                <a:extLst>
                  <a:ext uri="{FF2B5EF4-FFF2-40B4-BE49-F238E27FC236}">
                    <a16:creationId xmlns:a16="http://schemas.microsoft.com/office/drawing/2014/main" id="{89BB9798-905F-47DC-884A-299F620717AC}"/>
                  </a:ext>
                </a:extLst>
              </p:cNvPr>
              <p:cNvSpPr/>
              <p:nvPr/>
            </p:nvSpPr>
            <p:spPr>
              <a:xfrm flipH="1">
                <a:off x="916426" y="2001130"/>
                <a:ext cx="1841605" cy="1423254"/>
              </a:xfrm>
              <a:custGeom>
                <a:avLst/>
                <a:gdLst>
                  <a:gd name="connsiteX0" fmla="*/ 513671 w 5909717"/>
                  <a:gd name="connsiteY0" fmla="*/ 925355 h 4567229"/>
                  <a:gd name="connsiteX1" fmla="*/ 480648 w 5909717"/>
                  <a:gd name="connsiteY1" fmla="*/ 992034 h 4567229"/>
                  <a:gd name="connsiteX2" fmla="*/ 174414 w 5909717"/>
                  <a:gd name="connsiteY2" fmla="*/ 1861955 h 4567229"/>
                  <a:gd name="connsiteX3" fmla="*/ 110269 w 5909717"/>
                  <a:gd name="connsiteY3" fmla="*/ 2271614 h 4567229"/>
                  <a:gd name="connsiteX4" fmla="*/ 98786 w 5909717"/>
                  <a:gd name="connsiteY4" fmla="*/ 2622116 h 4567229"/>
                  <a:gd name="connsiteX5" fmla="*/ 408900 w 5909717"/>
                  <a:gd name="connsiteY5" fmla="*/ 3607578 h 4567229"/>
                  <a:gd name="connsiteX6" fmla="*/ 1315012 w 5909717"/>
                  <a:gd name="connsiteY6" fmla="*/ 4261226 h 4567229"/>
                  <a:gd name="connsiteX7" fmla="*/ 1740350 w 5909717"/>
                  <a:gd name="connsiteY7" fmla="*/ 4332023 h 4567229"/>
                  <a:gd name="connsiteX8" fmla="*/ 2084438 w 5909717"/>
                  <a:gd name="connsiteY8" fmla="*/ 4325292 h 4567229"/>
                  <a:gd name="connsiteX9" fmla="*/ 2738403 w 5909717"/>
                  <a:gd name="connsiteY9" fmla="*/ 4193675 h 4567229"/>
                  <a:gd name="connsiteX10" fmla="*/ 3799017 w 5909717"/>
                  <a:gd name="connsiteY10" fmla="*/ 3681780 h 4567229"/>
                  <a:gd name="connsiteX11" fmla="*/ 4698793 w 5909717"/>
                  <a:gd name="connsiteY11" fmla="*/ 2897228 h 4567229"/>
                  <a:gd name="connsiteX12" fmla="*/ 5283624 w 5909717"/>
                  <a:gd name="connsiteY12" fmla="*/ 2140393 h 4567229"/>
                  <a:gd name="connsiteX13" fmla="*/ 5799162 w 5909717"/>
                  <a:gd name="connsiteY13" fmla="*/ 922979 h 4567229"/>
                  <a:gd name="connsiteX14" fmla="*/ 5875344 w 5909717"/>
                  <a:gd name="connsiteY14" fmla="*/ 442919 h 4567229"/>
                  <a:gd name="connsiteX15" fmla="*/ 5882709 w 5909717"/>
                  <a:gd name="connsiteY15" fmla="*/ 66284 h 4567229"/>
                  <a:gd name="connsiteX16" fmla="*/ 5878433 w 5909717"/>
                  <a:gd name="connsiteY16" fmla="*/ 0 h 4567229"/>
                  <a:gd name="connsiteX17" fmla="*/ 5891182 w 5909717"/>
                  <a:gd name="connsiteY17" fmla="*/ 64937 h 4567229"/>
                  <a:gd name="connsiteX18" fmla="*/ 5908843 w 5909717"/>
                  <a:gd name="connsiteY18" fmla="*/ 415044 h 4567229"/>
                  <a:gd name="connsiteX19" fmla="*/ 5879858 w 5909717"/>
                  <a:gd name="connsiteY19" fmla="*/ 764200 h 4567229"/>
                  <a:gd name="connsiteX20" fmla="*/ 5750617 w 5909717"/>
                  <a:gd name="connsiteY20" fmla="*/ 1350139 h 4567229"/>
                  <a:gd name="connsiteX21" fmla="*/ 5226210 w 5909717"/>
                  <a:gd name="connsiteY21" fmla="*/ 2437837 h 4567229"/>
                  <a:gd name="connsiteX22" fmla="*/ 4345678 w 5909717"/>
                  <a:gd name="connsiteY22" fmla="*/ 3455292 h 4567229"/>
                  <a:gd name="connsiteX23" fmla="*/ 3616876 w 5909717"/>
                  <a:gd name="connsiteY23" fmla="*/ 4008762 h 4567229"/>
                  <a:gd name="connsiteX24" fmla="*/ 2861388 w 5909717"/>
                  <a:gd name="connsiteY24" fmla="*/ 4370748 h 4567229"/>
                  <a:gd name="connsiteX25" fmla="*/ 2316074 w 5909717"/>
                  <a:gd name="connsiteY25" fmla="*/ 4517648 h 4567229"/>
                  <a:gd name="connsiteX26" fmla="*/ 1931994 w 5909717"/>
                  <a:gd name="connsiteY26" fmla="*/ 4563738 h 4567229"/>
                  <a:gd name="connsiteX27" fmla="*/ 1587906 w 5909717"/>
                  <a:gd name="connsiteY27" fmla="*/ 4557165 h 4567229"/>
                  <a:gd name="connsiteX28" fmla="*/ 472412 w 5909717"/>
                  <a:gd name="connsiteY28" fmla="*/ 4010821 h 4567229"/>
                  <a:gd name="connsiteX29" fmla="*/ 49845 w 5909717"/>
                  <a:gd name="connsiteY29" fmla="*/ 3201324 h 4567229"/>
                  <a:gd name="connsiteX30" fmla="*/ 1301 w 5909717"/>
                  <a:gd name="connsiteY30" fmla="*/ 2643498 h 4567229"/>
                  <a:gd name="connsiteX31" fmla="*/ 186451 w 5909717"/>
                  <a:gd name="connsiteY31" fmla="*/ 1643782 h 4567229"/>
                  <a:gd name="connsiteX32" fmla="*/ 504168 w 5909717"/>
                  <a:gd name="connsiteY32" fmla="*/ 933037 h 4567229"/>
                  <a:gd name="connsiteX33" fmla="*/ 509870 w 5909717"/>
                  <a:gd name="connsiteY33" fmla="*/ 923930 h 4567229"/>
                  <a:gd name="connsiteX34" fmla="*/ 513671 w 5909717"/>
                  <a:gd name="connsiteY34" fmla="*/ 925355 h 456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9717" h="4567229">
                    <a:moveTo>
                      <a:pt x="513671" y="925355"/>
                    </a:moveTo>
                    <a:cubicBezTo>
                      <a:pt x="502663" y="947608"/>
                      <a:pt x="491656" y="969861"/>
                      <a:pt x="480648" y="992034"/>
                    </a:cubicBezTo>
                    <a:cubicBezTo>
                      <a:pt x="343251" y="1269601"/>
                      <a:pt x="240381" y="1559364"/>
                      <a:pt x="174414" y="1861955"/>
                    </a:cubicBezTo>
                    <a:cubicBezTo>
                      <a:pt x="144955" y="1997135"/>
                      <a:pt x="123573" y="2133662"/>
                      <a:pt x="110269" y="2271614"/>
                    </a:cubicBezTo>
                    <a:cubicBezTo>
                      <a:pt x="99023" y="2388342"/>
                      <a:pt x="94589" y="2505229"/>
                      <a:pt x="98786" y="2622116"/>
                    </a:cubicBezTo>
                    <a:cubicBezTo>
                      <a:pt x="111773" y="2978795"/>
                      <a:pt x="200072" y="3313222"/>
                      <a:pt x="408900" y="3607578"/>
                    </a:cubicBezTo>
                    <a:cubicBezTo>
                      <a:pt x="636022" y="3927749"/>
                      <a:pt x="936555" y="4149486"/>
                      <a:pt x="1315012" y="4261226"/>
                    </a:cubicBezTo>
                    <a:cubicBezTo>
                      <a:pt x="1453835" y="4302168"/>
                      <a:pt x="1595826" y="4323708"/>
                      <a:pt x="1740350" y="4332023"/>
                    </a:cubicBezTo>
                    <a:cubicBezTo>
                      <a:pt x="1855416" y="4338675"/>
                      <a:pt x="1970165" y="4335903"/>
                      <a:pt x="2084438" y="4325292"/>
                    </a:cubicBezTo>
                    <a:cubicBezTo>
                      <a:pt x="2306967" y="4304702"/>
                      <a:pt x="2524665" y="4258533"/>
                      <a:pt x="2738403" y="4193675"/>
                    </a:cubicBezTo>
                    <a:cubicBezTo>
                      <a:pt x="3118602" y="4078293"/>
                      <a:pt x="3470610" y="3904467"/>
                      <a:pt x="3799017" y="3681780"/>
                    </a:cubicBezTo>
                    <a:cubicBezTo>
                      <a:pt x="4130831" y="3456876"/>
                      <a:pt x="4427245" y="3191346"/>
                      <a:pt x="4698793" y="2897228"/>
                    </a:cubicBezTo>
                    <a:cubicBezTo>
                      <a:pt x="4915937" y="2662029"/>
                      <a:pt x="5112966" y="2411387"/>
                      <a:pt x="5283624" y="2140393"/>
                    </a:cubicBezTo>
                    <a:cubicBezTo>
                      <a:pt x="5521516" y="1762570"/>
                      <a:pt x="5698430" y="1358771"/>
                      <a:pt x="5799162" y="922979"/>
                    </a:cubicBezTo>
                    <a:cubicBezTo>
                      <a:pt x="5835669" y="764833"/>
                      <a:pt x="5861803" y="604945"/>
                      <a:pt x="5875344" y="442919"/>
                    </a:cubicBezTo>
                    <a:cubicBezTo>
                      <a:pt x="5885877" y="317400"/>
                      <a:pt x="5889599" y="191961"/>
                      <a:pt x="5882709" y="66284"/>
                    </a:cubicBezTo>
                    <a:cubicBezTo>
                      <a:pt x="5881521" y="44268"/>
                      <a:pt x="5878749" y="22332"/>
                      <a:pt x="5878433" y="0"/>
                    </a:cubicBezTo>
                    <a:cubicBezTo>
                      <a:pt x="5888332" y="20511"/>
                      <a:pt x="5888490" y="43160"/>
                      <a:pt x="5891182" y="64937"/>
                    </a:cubicBezTo>
                    <a:cubicBezTo>
                      <a:pt x="5905200" y="181191"/>
                      <a:pt x="5912327" y="297919"/>
                      <a:pt x="5908843" y="415044"/>
                    </a:cubicBezTo>
                    <a:cubicBezTo>
                      <a:pt x="5905358" y="531851"/>
                      <a:pt x="5895538" y="648184"/>
                      <a:pt x="5879858" y="764200"/>
                    </a:cubicBezTo>
                    <a:cubicBezTo>
                      <a:pt x="5852933" y="963209"/>
                      <a:pt x="5809536" y="1158416"/>
                      <a:pt x="5750617" y="1350139"/>
                    </a:cubicBezTo>
                    <a:cubicBezTo>
                      <a:pt x="5631038" y="1739208"/>
                      <a:pt x="5452223" y="2100005"/>
                      <a:pt x="5226210" y="2437837"/>
                    </a:cubicBezTo>
                    <a:cubicBezTo>
                      <a:pt x="4974856" y="2813443"/>
                      <a:pt x="4678124" y="3149929"/>
                      <a:pt x="4345678" y="3455292"/>
                    </a:cubicBezTo>
                    <a:cubicBezTo>
                      <a:pt x="4120061" y="3662537"/>
                      <a:pt x="3878209" y="3848478"/>
                      <a:pt x="3616876" y="4008762"/>
                    </a:cubicBezTo>
                    <a:cubicBezTo>
                      <a:pt x="3377559" y="4155584"/>
                      <a:pt x="3126205" y="4277143"/>
                      <a:pt x="2861388" y="4370748"/>
                    </a:cubicBezTo>
                    <a:cubicBezTo>
                      <a:pt x="2683365" y="4433705"/>
                      <a:pt x="2501541" y="4482962"/>
                      <a:pt x="2316074" y="4517648"/>
                    </a:cubicBezTo>
                    <a:cubicBezTo>
                      <a:pt x="2189209" y="4541406"/>
                      <a:pt x="2061235" y="4557482"/>
                      <a:pt x="1931994" y="4563738"/>
                    </a:cubicBezTo>
                    <a:cubicBezTo>
                      <a:pt x="1817008" y="4569361"/>
                      <a:pt x="1702259" y="4568886"/>
                      <a:pt x="1587906" y="4557165"/>
                    </a:cubicBezTo>
                    <a:cubicBezTo>
                      <a:pt x="1149026" y="4512422"/>
                      <a:pt x="775162" y="4333845"/>
                      <a:pt x="472412" y="4010821"/>
                    </a:cubicBezTo>
                    <a:cubicBezTo>
                      <a:pt x="256377" y="3780295"/>
                      <a:pt x="117475" y="3509538"/>
                      <a:pt x="49845" y="3201324"/>
                    </a:cubicBezTo>
                    <a:cubicBezTo>
                      <a:pt x="9458" y="3017362"/>
                      <a:pt x="-4639" y="2831420"/>
                      <a:pt x="1301" y="2643498"/>
                    </a:cubicBezTo>
                    <a:cubicBezTo>
                      <a:pt x="12150" y="2300835"/>
                      <a:pt x="78909" y="1968468"/>
                      <a:pt x="186451" y="1643782"/>
                    </a:cubicBezTo>
                    <a:cubicBezTo>
                      <a:pt x="268414" y="1396229"/>
                      <a:pt x="376432" y="1160158"/>
                      <a:pt x="504168" y="933037"/>
                    </a:cubicBezTo>
                    <a:cubicBezTo>
                      <a:pt x="505910" y="929948"/>
                      <a:pt x="507969" y="926939"/>
                      <a:pt x="509870" y="923930"/>
                    </a:cubicBezTo>
                    <a:cubicBezTo>
                      <a:pt x="511137" y="924325"/>
                      <a:pt x="512404" y="924880"/>
                      <a:pt x="513671" y="925355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Graphic 26">
                <a:extLst>
                  <a:ext uri="{FF2B5EF4-FFF2-40B4-BE49-F238E27FC236}">
                    <a16:creationId xmlns:a16="http://schemas.microsoft.com/office/drawing/2014/main" id="{C00502B8-6597-44B2-9092-A327134003E4}"/>
                  </a:ext>
                </a:extLst>
              </p:cNvPr>
              <p:cNvSpPr/>
              <p:nvPr/>
            </p:nvSpPr>
            <p:spPr>
              <a:xfrm flipH="1">
                <a:off x="1827209" y="2132136"/>
                <a:ext cx="438270" cy="448775"/>
              </a:xfrm>
              <a:custGeom>
                <a:avLst/>
                <a:gdLst>
                  <a:gd name="connsiteX0" fmla="*/ 1323017 w 1329768"/>
                  <a:gd name="connsiteY0" fmla="*/ 336888 h 1361641"/>
                  <a:gd name="connsiteX1" fmla="*/ 920486 w 1329768"/>
                  <a:gd name="connsiteY1" fmla="*/ 7 h 1361641"/>
                  <a:gd name="connsiteX2" fmla="*/ 604194 w 1329768"/>
                  <a:gd name="connsiteY2" fmla="*/ 75714 h 1361641"/>
                  <a:gd name="connsiteX3" fmla="*/ 171807 w 1329768"/>
                  <a:gd name="connsiteY3" fmla="*/ 447994 h 1361641"/>
                  <a:gd name="connsiteX4" fmla="*/ 45101 w 1329768"/>
                  <a:gd name="connsiteY4" fmla="*/ 689212 h 1361641"/>
                  <a:gd name="connsiteX5" fmla="*/ 26570 w 1329768"/>
                  <a:gd name="connsiteY5" fmla="*/ 752882 h 1361641"/>
                  <a:gd name="connsiteX6" fmla="*/ 8118 w 1329768"/>
                  <a:gd name="connsiteY6" fmla="*/ 1034488 h 1361641"/>
                  <a:gd name="connsiteX7" fmla="*/ 379210 w 1329768"/>
                  <a:gd name="connsiteY7" fmla="*/ 1360758 h 1361641"/>
                  <a:gd name="connsiteX8" fmla="*/ 699858 w 1329768"/>
                  <a:gd name="connsiteY8" fmla="*/ 1296929 h 1361641"/>
                  <a:gd name="connsiteX9" fmla="*/ 1284371 w 1329768"/>
                  <a:gd name="connsiteY9" fmla="*/ 669968 h 1361641"/>
                  <a:gd name="connsiteX10" fmla="*/ 1323017 w 1329768"/>
                  <a:gd name="connsiteY10" fmla="*/ 336888 h 136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29768" h="1361641">
                    <a:moveTo>
                      <a:pt x="1323017" y="336888"/>
                    </a:moveTo>
                    <a:cubicBezTo>
                      <a:pt x="1296884" y="157836"/>
                      <a:pt x="1142935" y="-1181"/>
                      <a:pt x="920486" y="7"/>
                    </a:cubicBezTo>
                    <a:cubicBezTo>
                      <a:pt x="809459" y="640"/>
                      <a:pt x="704213" y="28674"/>
                      <a:pt x="604194" y="75714"/>
                    </a:cubicBezTo>
                    <a:cubicBezTo>
                      <a:pt x="425696" y="159657"/>
                      <a:pt x="286873" y="290323"/>
                      <a:pt x="171807" y="447994"/>
                    </a:cubicBezTo>
                    <a:cubicBezTo>
                      <a:pt x="118036" y="521642"/>
                      <a:pt x="75748" y="601705"/>
                      <a:pt x="45101" y="689212"/>
                    </a:cubicBezTo>
                    <a:cubicBezTo>
                      <a:pt x="38686" y="708535"/>
                      <a:pt x="31321" y="735618"/>
                      <a:pt x="26570" y="752882"/>
                    </a:cubicBezTo>
                    <a:cubicBezTo>
                      <a:pt x="1149" y="845140"/>
                      <a:pt x="-8195" y="938666"/>
                      <a:pt x="8118" y="1034488"/>
                    </a:cubicBezTo>
                    <a:cubicBezTo>
                      <a:pt x="37181" y="1205463"/>
                      <a:pt x="182656" y="1350621"/>
                      <a:pt x="379210" y="1360758"/>
                    </a:cubicBezTo>
                    <a:cubicBezTo>
                      <a:pt x="491425" y="1366538"/>
                      <a:pt x="599126" y="1343810"/>
                      <a:pt x="699858" y="1296929"/>
                    </a:cubicBezTo>
                    <a:cubicBezTo>
                      <a:pt x="978691" y="1167134"/>
                      <a:pt x="1175324" y="957751"/>
                      <a:pt x="1284371" y="669968"/>
                    </a:cubicBezTo>
                    <a:cubicBezTo>
                      <a:pt x="1324680" y="563535"/>
                      <a:pt x="1339806" y="452033"/>
                      <a:pt x="1323017" y="336888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6" name="Freeform 2">
            <a:extLst>
              <a:ext uri="{FF2B5EF4-FFF2-40B4-BE49-F238E27FC236}">
                <a16:creationId xmlns:a16="http://schemas.microsoft.com/office/drawing/2014/main" id="{C48CF57A-79EF-497A-8D2A-E2DA862A6525}"/>
              </a:ext>
            </a:extLst>
          </p:cNvPr>
          <p:cNvSpPr/>
          <p:nvPr/>
        </p:nvSpPr>
        <p:spPr>
          <a:xfrm>
            <a:off x="4188507" y="2940997"/>
            <a:ext cx="1009848" cy="17074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F411A2F9-A3D7-4B2B-8864-29C065D28713}"/>
              </a:ext>
            </a:extLst>
          </p:cNvPr>
          <p:cNvGrpSpPr/>
          <p:nvPr/>
        </p:nvGrpSpPr>
        <p:grpSpPr>
          <a:xfrm>
            <a:off x="10772246" y="3701486"/>
            <a:ext cx="1204765" cy="3045388"/>
            <a:chOff x="10070321" y="1591096"/>
            <a:chExt cx="1861761" cy="4706132"/>
          </a:xfrm>
        </p:grpSpPr>
        <p:sp>
          <p:nvSpPr>
            <p:cNvPr id="173" name="자유형: 도형 172">
              <a:extLst>
                <a:ext uri="{FF2B5EF4-FFF2-40B4-BE49-F238E27FC236}">
                  <a16:creationId xmlns:a16="http://schemas.microsoft.com/office/drawing/2014/main" id="{1FF8331F-F7EB-4279-AB79-B69FC762C1ED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175198EA-27C4-4538-BC6B-5DA7FA8A7285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77DD7D48-E107-45C9-8988-84708D3BA088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176" name="그룹 175">
              <a:extLst>
                <a:ext uri="{FF2B5EF4-FFF2-40B4-BE49-F238E27FC236}">
                  <a16:creationId xmlns:a16="http://schemas.microsoft.com/office/drawing/2014/main" id="{CCCF8572-86C2-4322-A9DA-4E694664FCFE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6F837A6C-EB87-47CE-AE23-40878F921DCD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8" name="자유형: 도형 177">
                <a:extLst>
                  <a:ext uri="{FF2B5EF4-FFF2-40B4-BE49-F238E27FC236}">
                    <a16:creationId xmlns:a16="http://schemas.microsoft.com/office/drawing/2014/main" id="{0A3B0A56-A3FC-49C3-8D34-12BDDC73B68E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9" name="자유형: 도형 178">
                <a:extLst>
                  <a:ext uri="{FF2B5EF4-FFF2-40B4-BE49-F238E27FC236}">
                    <a16:creationId xmlns:a16="http://schemas.microsoft.com/office/drawing/2014/main" id="{80DF81E8-3C7A-468E-8EDA-BB843CB32C37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0" name="자유형: 도형 179">
                <a:extLst>
                  <a:ext uri="{FF2B5EF4-FFF2-40B4-BE49-F238E27FC236}">
                    <a16:creationId xmlns:a16="http://schemas.microsoft.com/office/drawing/2014/main" id="{A32C07B1-DA5E-4147-855E-0C723A97C45D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1" name="자유형: 도형 180">
                <a:extLst>
                  <a:ext uri="{FF2B5EF4-FFF2-40B4-BE49-F238E27FC236}">
                    <a16:creationId xmlns:a16="http://schemas.microsoft.com/office/drawing/2014/main" id="{F302B1E3-F90F-45C0-B2E6-CA73C725ECF3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66B52EAC-B344-4C5B-86A3-EFE569CF5A9E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83" name="Group 37">
            <a:extLst>
              <a:ext uri="{FF2B5EF4-FFF2-40B4-BE49-F238E27FC236}">
                <a16:creationId xmlns:a16="http://schemas.microsoft.com/office/drawing/2014/main" id="{CF1B0B95-66DE-49C0-AB58-CE08C972747E}"/>
              </a:ext>
            </a:extLst>
          </p:cNvPr>
          <p:cNvGrpSpPr/>
          <p:nvPr/>
        </p:nvGrpSpPr>
        <p:grpSpPr>
          <a:xfrm rot="5400000">
            <a:off x="4227069" y="1655650"/>
            <a:ext cx="1868134" cy="738860"/>
            <a:chOff x="903886" y="3331350"/>
            <a:chExt cx="3297058" cy="1304009"/>
          </a:xfrm>
        </p:grpSpPr>
        <p:sp>
          <p:nvSpPr>
            <p:cNvPr id="184" name="Rectangle 34">
              <a:extLst>
                <a:ext uri="{FF2B5EF4-FFF2-40B4-BE49-F238E27FC236}">
                  <a16:creationId xmlns:a16="http://schemas.microsoft.com/office/drawing/2014/main" id="{58F333DF-0E58-4EF5-AC74-B1EEF232A2FA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85" name="Group 39">
              <a:extLst>
                <a:ext uri="{FF2B5EF4-FFF2-40B4-BE49-F238E27FC236}">
                  <a16:creationId xmlns:a16="http://schemas.microsoft.com/office/drawing/2014/main" id="{41B80704-AB44-4199-AE48-DF5EDCB7943A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186" name="Parallelogram 40">
                <a:extLst>
                  <a:ext uri="{FF2B5EF4-FFF2-40B4-BE49-F238E27FC236}">
                    <a16:creationId xmlns:a16="http://schemas.microsoft.com/office/drawing/2014/main" id="{2825BE23-1D30-468E-9E8B-356A9926B055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7" name="Parallelogram 41">
                <a:extLst>
                  <a:ext uri="{FF2B5EF4-FFF2-40B4-BE49-F238E27FC236}">
                    <a16:creationId xmlns:a16="http://schemas.microsoft.com/office/drawing/2014/main" id="{E729F0C4-1DA6-4341-B103-70B01C0786A6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88" name="Group 42">
                <a:extLst>
                  <a:ext uri="{FF2B5EF4-FFF2-40B4-BE49-F238E27FC236}">
                    <a16:creationId xmlns:a16="http://schemas.microsoft.com/office/drawing/2014/main" id="{C1E347E4-0465-4D7D-8275-6446320CAD35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190" name="Trapezoid 33">
                  <a:extLst>
                    <a:ext uri="{FF2B5EF4-FFF2-40B4-BE49-F238E27FC236}">
                      <a16:creationId xmlns:a16="http://schemas.microsoft.com/office/drawing/2014/main" id="{7B02EC9A-49C3-497C-9393-46CFEDFEE3B7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1" name="Chord 45">
                  <a:extLst>
                    <a:ext uri="{FF2B5EF4-FFF2-40B4-BE49-F238E27FC236}">
                      <a16:creationId xmlns:a16="http://schemas.microsoft.com/office/drawing/2014/main" id="{A9AF4699-A5EC-4475-8B26-54D46244BA45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2" name="Trapezoid 37">
                  <a:extLst>
                    <a:ext uri="{FF2B5EF4-FFF2-40B4-BE49-F238E27FC236}">
                      <a16:creationId xmlns:a16="http://schemas.microsoft.com/office/drawing/2014/main" id="{7CA239F2-57E2-4BD1-A8E0-56449A037B47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89" name="Parallelogram 43">
                <a:extLst>
                  <a:ext uri="{FF2B5EF4-FFF2-40B4-BE49-F238E27FC236}">
                    <a16:creationId xmlns:a16="http://schemas.microsoft.com/office/drawing/2014/main" id="{B8255218-2DBA-4E3C-BADD-DF428E311E1D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193" name="자유형: 도형 192">
            <a:extLst>
              <a:ext uri="{FF2B5EF4-FFF2-40B4-BE49-F238E27FC236}">
                <a16:creationId xmlns:a16="http://schemas.microsoft.com/office/drawing/2014/main" id="{1E575221-A3D6-49EE-9439-0146F9E28A31}"/>
              </a:ext>
            </a:extLst>
          </p:cNvPr>
          <p:cNvSpPr/>
          <p:nvPr/>
        </p:nvSpPr>
        <p:spPr>
          <a:xfrm>
            <a:off x="5192493" y="3067071"/>
            <a:ext cx="933366" cy="1591331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rgbClr val="FC0100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94" name="Group 47">
            <a:extLst>
              <a:ext uri="{FF2B5EF4-FFF2-40B4-BE49-F238E27FC236}">
                <a16:creationId xmlns:a16="http://schemas.microsoft.com/office/drawing/2014/main" id="{87624549-1FCF-4BCF-A810-9A3F0D7FA217}"/>
              </a:ext>
            </a:extLst>
          </p:cNvPr>
          <p:cNvGrpSpPr/>
          <p:nvPr/>
        </p:nvGrpSpPr>
        <p:grpSpPr>
          <a:xfrm>
            <a:off x="5859803" y="1046696"/>
            <a:ext cx="954023" cy="1388883"/>
            <a:chOff x="3941816" y="1814078"/>
            <a:chExt cx="1781788" cy="2593958"/>
          </a:xfrm>
        </p:grpSpPr>
        <p:grpSp>
          <p:nvGrpSpPr>
            <p:cNvPr id="195" name="Group 48">
              <a:extLst>
                <a:ext uri="{FF2B5EF4-FFF2-40B4-BE49-F238E27FC236}">
                  <a16:creationId xmlns:a16="http://schemas.microsoft.com/office/drawing/2014/main" id="{6EDFF0F2-F3DC-4D7E-B1AF-D5239E8AD8F0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200" name="Freeform 21">
                <a:extLst>
                  <a:ext uri="{FF2B5EF4-FFF2-40B4-BE49-F238E27FC236}">
                    <a16:creationId xmlns:a16="http://schemas.microsoft.com/office/drawing/2014/main" id="{463E74FE-2FF3-4861-9756-767126441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54">
                <a:extLst>
                  <a:ext uri="{FF2B5EF4-FFF2-40B4-BE49-F238E27FC236}">
                    <a16:creationId xmlns:a16="http://schemas.microsoft.com/office/drawing/2014/main" id="{5585A1AB-2CBC-4701-AAF9-54588262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3">
                <a:extLst>
                  <a:ext uri="{FF2B5EF4-FFF2-40B4-BE49-F238E27FC236}">
                    <a16:creationId xmlns:a16="http://schemas.microsoft.com/office/drawing/2014/main" id="{5F585C6B-5E00-44F1-BE4D-425FBAB4B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: Shape 56">
                <a:extLst>
                  <a:ext uri="{FF2B5EF4-FFF2-40B4-BE49-F238E27FC236}">
                    <a16:creationId xmlns:a16="http://schemas.microsoft.com/office/drawing/2014/main" id="{62224A6F-8086-41E9-98DB-9DB54A094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4" name="Freeform: Shape 57">
                <a:extLst>
                  <a:ext uri="{FF2B5EF4-FFF2-40B4-BE49-F238E27FC236}">
                    <a16:creationId xmlns:a16="http://schemas.microsoft.com/office/drawing/2014/main" id="{ADED2B94-C5DB-4267-B05C-E1F3A6A5E91E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6" name="Chevron 2">
              <a:extLst>
                <a:ext uri="{FF2B5EF4-FFF2-40B4-BE49-F238E27FC236}">
                  <a16:creationId xmlns:a16="http://schemas.microsoft.com/office/drawing/2014/main" id="{ECF0F371-6955-429C-94BF-935D69208B15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7" name="Chevron 2">
              <a:extLst>
                <a:ext uri="{FF2B5EF4-FFF2-40B4-BE49-F238E27FC236}">
                  <a16:creationId xmlns:a16="http://schemas.microsoft.com/office/drawing/2014/main" id="{C58E4980-A91C-4524-BFC6-EED9A7E924E6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8" name="Chevron 2">
              <a:extLst>
                <a:ext uri="{FF2B5EF4-FFF2-40B4-BE49-F238E27FC236}">
                  <a16:creationId xmlns:a16="http://schemas.microsoft.com/office/drawing/2014/main" id="{990277D9-15C8-4F74-B620-505271E89006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9" name="Chevron 2">
              <a:extLst>
                <a:ext uri="{FF2B5EF4-FFF2-40B4-BE49-F238E27FC236}">
                  <a16:creationId xmlns:a16="http://schemas.microsoft.com/office/drawing/2014/main" id="{0BEA07C0-D9BA-43E6-B99C-F3CFEB6D08A4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5" name="Group 224">
            <a:extLst>
              <a:ext uri="{FF2B5EF4-FFF2-40B4-BE49-F238E27FC236}">
                <a16:creationId xmlns:a16="http://schemas.microsoft.com/office/drawing/2014/main" id="{4897C467-DC95-46F5-8381-8FFEA36B83AB}"/>
              </a:ext>
            </a:extLst>
          </p:cNvPr>
          <p:cNvGrpSpPr/>
          <p:nvPr/>
        </p:nvGrpSpPr>
        <p:grpSpPr>
          <a:xfrm>
            <a:off x="9058116" y="1525925"/>
            <a:ext cx="3024091" cy="1911949"/>
            <a:chOff x="1823719" y="425883"/>
            <a:chExt cx="10177317" cy="6434499"/>
          </a:xfrm>
        </p:grpSpPr>
        <p:sp>
          <p:nvSpPr>
            <p:cNvPr id="206" name="Graphic 2">
              <a:extLst>
                <a:ext uri="{FF2B5EF4-FFF2-40B4-BE49-F238E27FC236}">
                  <a16:creationId xmlns:a16="http://schemas.microsoft.com/office/drawing/2014/main" id="{CB16048D-7505-4815-BF20-33FD738B1B4B}"/>
                </a:ext>
              </a:extLst>
            </p:cNvPr>
            <p:cNvSpPr/>
            <p:nvPr/>
          </p:nvSpPr>
          <p:spPr>
            <a:xfrm>
              <a:off x="5711308" y="425883"/>
              <a:ext cx="6289728" cy="6434499"/>
            </a:xfrm>
            <a:custGeom>
              <a:avLst/>
              <a:gdLst>
                <a:gd name="connsiteX0" fmla="*/ 6271979 w 6289728"/>
                <a:gd name="connsiteY0" fmla="*/ 6077633 h 6434499"/>
                <a:gd name="connsiteX1" fmla="*/ 6249142 w 6289728"/>
                <a:gd name="connsiteY1" fmla="*/ 5676148 h 6434499"/>
                <a:gd name="connsiteX2" fmla="*/ 6233320 w 6289728"/>
                <a:gd name="connsiteY2" fmla="*/ 5406065 h 6434499"/>
                <a:gd name="connsiteX3" fmla="*/ 6208893 w 6289728"/>
                <a:gd name="connsiteY3" fmla="*/ 5030728 h 6434499"/>
                <a:gd name="connsiteX4" fmla="*/ 6187248 w 6289728"/>
                <a:gd name="connsiteY4" fmla="*/ 4655127 h 6434499"/>
                <a:gd name="connsiteX5" fmla="*/ 6153685 w 6289728"/>
                <a:gd name="connsiteY5" fmla="*/ 4204326 h 6434499"/>
                <a:gd name="connsiteX6" fmla="*/ 6106619 w 6289728"/>
                <a:gd name="connsiteY6" fmla="*/ 3912266 h 6434499"/>
                <a:gd name="connsiteX7" fmla="*/ 5929410 w 6289728"/>
                <a:gd name="connsiteY7" fmla="*/ 3776165 h 6434499"/>
                <a:gd name="connsiteX8" fmla="*/ 5844414 w 6289728"/>
                <a:gd name="connsiteY8" fmla="*/ 3759549 h 6434499"/>
                <a:gd name="connsiteX9" fmla="*/ 5755247 w 6289728"/>
                <a:gd name="connsiteY9" fmla="*/ 3711490 h 6434499"/>
                <a:gd name="connsiteX10" fmla="*/ 4930896 w 6289728"/>
                <a:gd name="connsiteY10" fmla="*/ 3480463 h 6434499"/>
                <a:gd name="connsiteX11" fmla="*/ 4752032 w 6289728"/>
                <a:gd name="connsiteY11" fmla="*/ 3278231 h 6434499"/>
                <a:gd name="connsiteX12" fmla="*/ 4700597 w 6289728"/>
                <a:gd name="connsiteY12" fmla="*/ 2933610 h 6434499"/>
                <a:gd name="connsiteX13" fmla="*/ 4724693 w 6289728"/>
                <a:gd name="connsiteY13" fmla="*/ 2493666 h 6434499"/>
                <a:gd name="connsiteX14" fmla="*/ 4733497 w 6289728"/>
                <a:gd name="connsiteY14" fmla="*/ 2464208 h 6434499"/>
                <a:gd name="connsiteX15" fmla="*/ 4761167 w 6289728"/>
                <a:gd name="connsiteY15" fmla="*/ 2478904 h 6434499"/>
                <a:gd name="connsiteX16" fmla="*/ 4849407 w 6289728"/>
                <a:gd name="connsiteY16" fmla="*/ 2652340 h 6434499"/>
                <a:gd name="connsiteX17" fmla="*/ 4876350 w 6289728"/>
                <a:gd name="connsiteY17" fmla="*/ 2944599 h 6434499"/>
                <a:gd name="connsiteX18" fmla="*/ 4841332 w 6289728"/>
                <a:gd name="connsiteY18" fmla="*/ 3140409 h 6434499"/>
                <a:gd name="connsiteX19" fmla="*/ 5038599 w 6289728"/>
                <a:gd name="connsiteY19" fmla="*/ 2883565 h 6434499"/>
                <a:gd name="connsiteX20" fmla="*/ 5076860 w 6289728"/>
                <a:gd name="connsiteY20" fmla="*/ 2414825 h 6434499"/>
                <a:gd name="connsiteX21" fmla="*/ 4960817 w 6289728"/>
                <a:gd name="connsiteY21" fmla="*/ 2110584 h 6434499"/>
                <a:gd name="connsiteX22" fmla="*/ 4700862 w 6289728"/>
                <a:gd name="connsiteY22" fmla="*/ 1357329 h 6434499"/>
                <a:gd name="connsiteX23" fmla="*/ 4660548 w 6289728"/>
                <a:gd name="connsiteY23" fmla="*/ 891369 h 6434499"/>
                <a:gd name="connsiteX24" fmla="*/ 4627913 w 6289728"/>
                <a:gd name="connsiteY24" fmla="*/ 714491 h 6434499"/>
                <a:gd name="connsiteX25" fmla="*/ 4417076 w 6289728"/>
                <a:gd name="connsiteY25" fmla="*/ 283880 h 6434499"/>
                <a:gd name="connsiteX26" fmla="*/ 4152288 w 6289728"/>
                <a:gd name="connsiteY26" fmla="*/ 126000 h 6434499"/>
                <a:gd name="connsiteX27" fmla="*/ 3776422 w 6289728"/>
                <a:gd name="connsiteY27" fmla="*/ 30942 h 6434499"/>
                <a:gd name="connsiteX28" fmla="*/ 3402078 w 6289728"/>
                <a:gd name="connsiteY28" fmla="*/ 491 h 6434499"/>
                <a:gd name="connsiteX29" fmla="*/ 2985567 w 6289728"/>
                <a:gd name="connsiteY29" fmla="*/ 60399 h 6434499"/>
                <a:gd name="connsiteX30" fmla="*/ 2516099 w 6289728"/>
                <a:gd name="connsiteY30" fmla="*/ 350408 h 6434499"/>
                <a:gd name="connsiteX31" fmla="*/ 2321149 w 6289728"/>
                <a:gd name="connsiteY31" fmla="*/ 782740 h 6434499"/>
                <a:gd name="connsiteX32" fmla="*/ 2251112 w 6289728"/>
                <a:gd name="connsiteY32" fmla="*/ 1242676 h 6434499"/>
                <a:gd name="connsiteX33" fmla="*/ 2216756 w 6289728"/>
                <a:gd name="connsiteY33" fmla="*/ 1776422 h 6434499"/>
                <a:gd name="connsiteX34" fmla="*/ 2160290 w 6289728"/>
                <a:gd name="connsiteY34" fmla="*/ 2190020 h 6434499"/>
                <a:gd name="connsiteX35" fmla="*/ 1968452 w 6289728"/>
                <a:gd name="connsiteY35" fmla="*/ 2548212 h 6434499"/>
                <a:gd name="connsiteX36" fmla="*/ 1969775 w 6289728"/>
                <a:gd name="connsiteY36" fmla="*/ 2556950 h 6434499"/>
                <a:gd name="connsiteX37" fmla="*/ 2242771 w 6289728"/>
                <a:gd name="connsiteY37" fmla="*/ 2396290 h 6434499"/>
                <a:gd name="connsiteX38" fmla="*/ 1903910 w 6289728"/>
                <a:gd name="connsiteY38" fmla="*/ 2752628 h 6434499"/>
                <a:gd name="connsiteX39" fmla="*/ 2059207 w 6289728"/>
                <a:gd name="connsiteY39" fmla="*/ 2702053 h 6434499"/>
                <a:gd name="connsiteX40" fmla="*/ 2006978 w 6289728"/>
                <a:gd name="connsiteY40" fmla="*/ 2891575 h 6434499"/>
                <a:gd name="connsiteX41" fmla="*/ 1848966 w 6289728"/>
                <a:gd name="connsiteY41" fmla="*/ 3303188 h 6434499"/>
                <a:gd name="connsiteX42" fmla="*/ 1833344 w 6289728"/>
                <a:gd name="connsiteY42" fmla="*/ 3386066 h 6434499"/>
                <a:gd name="connsiteX43" fmla="*/ 1993077 w 6289728"/>
                <a:gd name="connsiteY43" fmla="*/ 3120484 h 6434499"/>
                <a:gd name="connsiteX44" fmla="*/ 1993937 w 6289728"/>
                <a:gd name="connsiteY44" fmla="*/ 3132400 h 6434499"/>
                <a:gd name="connsiteX45" fmla="*/ 1842943 w 6289728"/>
                <a:gd name="connsiteY45" fmla="*/ 3440017 h 6434499"/>
                <a:gd name="connsiteX46" fmla="*/ 1823878 w 6289728"/>
                <a:gd name="connsiteY46" fmla="*/ 3454580 h 6434499"/>
                <a:gd name="connsiteX47" fmla="*/ 1746097 w 6289728"/>
                <a:gd name="connsiteY47" fmla="*/ 3472387 h 6434499"/>
                <a:gd name="connsiteX48" fmla="*/ 1461847 w 6289728"/>
                <a:gd name="connsiteY48" fmla="*/ 3553213 h 6434499"/>
                <a:gd name="connsiteX49" fmla="*/ 1378836 w 6289728"/>
                <a:gd name="connsiteY49" fmla="*/ 3618748 h 6434499"/>
                <a:gd name="connsiteX50" fmla="*/ 1341170 w 6289728"/>
                <a:gd name="connsiteY50" fmla="*/ 3630266 h 6434499"/>
                <a:gd name="connsiteX51" fmla="*/ 1165020 w 6289728"/>
                <a:gd name="connsiteY51" fmla="*/ 3642645 h 6434499"/>
                <a:gd name="connsiteX52" fmla="*/ 1023425 w 6289728"/>
                <a:gd name="connsiteY52" fmla="*/ 3798010 h 6434499"/>
                <a:gd name="connsiteX53" fmla="*/ 681584 w 6289728"/>
                <a:gd name="connsiteY53" fmla="*/ 4435287 h 6434499"/>
                <a:gd name="connsiteX54" fmla="*/ 6508 w 6289728"/>
                <a:gd name="connsiteY54" fmla="*/ 6202480 h 6434499"/>
                <a:gd name="connsiteX55" fmla="*/ 24778 w 6289728"/>
                <a:gd name="connsiteY55" fmla="*/ 6242794 h 6434499"/>
                <a:gd name="connsiteX56" fmla="*/ 830527 w 6289728"/>
                <a:gd name="connsiteY56" fmla="*/ 6433176 h 6434499"/>
                <a:gd name="connsiteX57" fmla="*/ 1416436 w 6289728"/>
                <a:gd name="connsiteY57" fmla="*/ 6433110 h 6434499"/>
                <a:gd name="connsiteX58" fmla="*/ 1459464 w 6289728"/>
                <a:gd name="connsiteY58" fmla="*/ 6319516 h 6434499"/>
                <a:gd name="connsiteX59" fmla="*/ 1520299 w 6289728"/>
                <a:gd name="connsiteY59" fmla="*/ 6434434 h 6434499"/>
                <a:gd name="connsiteX60" fmla="*/ 4251120 w 6289728"/>
                <a:gd name="connsiteY60" fmla="*/ 6434434 h 6434499"/>
                <a:gd name="connsiteX61" fmla="*/ 4251120 w 6289728"/>
                <a:gd name="connsiteY61" fmla="*/ 6434500 h 6434499"/>
                <a:gd name="connsiteX62" fmla="*/ 4327180 w 6289728"/>
                <a:gd name="connsiteY62" fmla="*/ 6434434 h 6434499"/>
                <a:gd name="connsiteX63" fmla="*/ 4693448 w 6289728"/>
                <a:gd name="connsiteY63" fmla="*/ 6434434 h 6434499"/>
                <a:gd name="connsiteX64" fmla="*/ 4703510 w 6289728"/>
                <a:gd name="connsiteY64" fmla="*/ 6434170 h 6434499"/>
                <a:gd name="connsiteX65" fmla="*/ 5666145 w 6289728"/>
                <a:gd name="connsiteY65" fmla="*/ 6433441 h 6434499"/>
                <a:gd name="connsiteX66" fmla="*/ 5666344 w 6289728"/>
                <a:gd name="connsiteY66" fmla="*/ 6434037 h 6434499"/>
                <a:gd name="connsiteX67" fmla="*/ 6289588 w 6289728"/>
                <a:gd name="connsiteY67" fmla="*/ 6433573 h 6434499"/>
                <a:gd name="connsiteX68" fmla="*/ 6271979 w 6289728"/>
                <a:gd name="connsiteY68" fmla="*/ 6077633 h 6434499"/>
                <a:gd name="connsiteX69" fmla="*/ 3957934 w 6289728"/>
                <a:gd name="connsiteY69" fmla="*/ 3064945 h 6434499"/>
                <a:gd name="connsiteX70" fmla="*/ 3917024 w 6289728"/>
                <a:gd name="connsiteY70" fmla="*/ 3062164 h 6434499"/>
                <a:gd name="connsiteX71" fmla="*/ 3808726 w 6289728"/>
                <a:gd name="connsiteY71" fmla="*/ 3003647 h 6434499"/>
                <a:gd name="connsiteX72" fmla="*/ 3846458 w 6289728"/>
                <a:gd name="connsiteY72" fmla="*/ 2892105 h 6434499"/>
                <a:gd name="connsiteX73" fmla="*/ 3929602 w 6289728"/>
                <a:gd name="connsiteY73" fmla="*/ 2846032 h 6434499"/>
                <a:gd name="connsiteX74" fmla="*/ 4037833 w 6289728"/>
                <a:gd name="connsiteY74" fmla="*/ 2850798 h 6434499"/>
                <a:gd name="connsiteX75" fmla="*/ 4037437 w 6289728"/>
                <a:gd name="connsiteY75" fmla="*/ 2851063 h 6434499"/>
                <a:gd name="connsiteX76" fmla="*/ 4053654 w 6289728"/>
                <a:gd name="connsiteY76" fmla="*/ 2883301 h 6434499"/>
                <a:gd name="connsiteX77" fmla="*/ 3957934 w 6289728"/>
                <a:gd name="connsiteY77" fmla="*/ 3064945 h 643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289728" h="6434499">
                  <a:moveTo>
                    <a:pt x="6271979" y="6077633"/>
                  </a:moveTo>
                  <a:cubicBezTo>
                    <a:pt x="6266485" y="5943716"/>
                    <a:pt x="6256952" y="5809932"/>
                    <a:pt x="6249142" y="5676148"/>
                  </a:cubicBezTo>
                  <a:cubicBezTo>
                    <a:pt x="6243912" y="5586121"/>
                    <a:pt x="6238947" y="5496027"/>
                    <a:pt x="6233320" y="5406065"/>
                  </a:cubicBezTo>
                  <a:cubicBezTo>
                    <a:pt x="6225443" y="5280953"/>
                    <a:pt x="6216572" y="5155907"/>
                    <a:pt x="6208893" y="5030728"/>
                  </a:cubicBezTo>
                  <a:cubicBezTo>
                    <a:pt x="6201281" y="4905550"/>
                    <a:pt x="6195588" y="4780239"/>
                    <a:pt x="6187248" y="4655127"/>
                  </a:cubicBezTo>
                  <a:cubicBezTo>
                    <a:pt x="6177252" y="4504794"/>
                    <a:pt x="6166991" y="4354395"/>
                    <a:pt x="6153685" y="4204326"/>
                  </a:cubicBezTo>
                  <a:cubicBezTo>
                    <a:pt x="6145014" y="4106090"/>
                    <a:pt x="6135813" y="4007854"/>
                    <a:pt x="6106619" y="3912266"/>
                  </a:cubicBezTo>
                  <a:cubicBezTo>
                    <a:pt x="6078685" y="3820781"/>
                    <a:pt x="6018313" y="3786028"/>
                    <a:pt x="5929410" y="3776165"/>
                  </a:cubicBezTo>
                  <a:cubicBezTo>
                    <a:pt x="5900946" y="3772987"/>
                    <a:pt x="5867848" y="3781063"/>
                    <a:pt x="5844414" y="3759549"/>
                  </a:cubicBezTo>
                  <a:cubicBezTo>
                    <a:pt x="5818265" y="3735586"/>
                    <a:pt x="5787616" y="3721155"/>
                    <a:pt x="5755247" y="3711490"/>
                  </a:cubicBezTo>
                  <a:cubicBezTo>
                    <a:pt x="5678457" y="3688520"/>
                    <a:pt x="5307159" y="3584988"/>
                    <a:pt x="4930896" y="3480463"/>
                  </a:cubicBezTo>
                  <a:cubicBezTo>
                    <a:pt x="4836566" y="3454249"/>
                    <a:pt x="4766529" y="3375011"/>
                    <a:pt x="4752032" y="3278231"/>
                  </a:cubicBezTo>
                  <a:lnTo>
                    <a:pt x="4700597" y="2933610"/>
                  </a:lnTo>
                  <a:cubicBezTo>
                    <a:pt x="4697287" y="2816839"/>
                    <a:pt x="4715161" y="2609907"/>
                    <a:pt x="4724693" y="2493666"/>
                  </a:cubicBezTo>
                  <a:cubicBezTo>
                    <a:pt x="4725553" y="2483140"/>
                    <a:pt x="4721449" y="2468775"/>
                    <a:pt x="4733497" y="2464208"/>
                  </a:cubicBezTo>
                  <a:cubicBezTo>
                    <a:pt x="4744883" y="2459905"/>
                    <a:pt x="4753091" y="2471688"/>
                    <a:pt x="4761167" y="2478904"/>
                  </a:cubicBezTo>
                  <a:cubicBezTo>
                    <a:pt x="4812999" y="2525241"/>
                    <a:pt x="4836831" y="2586209"/>
                    <a:pt x="4849407" y="2652340"/>
                  </a:cubicBezTo>
                  <a:cubicBezTo>
                    <a:pt x="4867744" y="2748855"/>
                    <a:pt x="4871915" y="2846760"/>
                    <a:pt x="4876350" y="2944599"/>
                  </a:cubicBezTo>
                  <a:cubicBezTo>
                    <a:pt x="4882638" y="3084142"/>
                    <a:pt x="4823326" y="3124125"/>
                    <a:pt x="4841332" y="3140409"/>
                  </a:cubicBezTo>
                  <a:cubicBezTo>
                    <a:pt x="4857815" y="3150339"/>
                    <a:pt x="4973659" y="3011325"/>
                    <a:pt x="5038599" y="2883565"/>
                  </a:cubicBezTo>
                  <a:cubicBezTo>
                    <a:pt x="5109098" y="2732041"/>
                    <a:pt x="5121146" y="2576412"/>
                    <a:pt x="5076860" y="2414825"/>
                  </a:cubicBezTo>
                  <a:cubicBezTo>
                    <a:pt x="5047998" y="2309373"/>
                    <a:pt x="5001594" y="2211137"/>
                    <a:pt x="4960817" y="2110584"/>
                  </a:cubicBezTo>
                  <a:cubicBezTo>
                    <a:pt x="4922026" y="2014929"/>
                    <a:pt x="4740050" y="1642638"/>
                    <a:pt x="4700862" y="1357329"/>
                  </a:cubicBezTo>
                  <a:cubicBezTo>
                    <a:pt x="4679678" y="1202892"/>
                    <a:pt x="4680738" y="1046071"/>
                    <a:pt x="4660548" y="891369"/>
                  </a:cubicBezTo>
                  <a:cubicBezTo>
                    <a:pt x="4652803" y="831991"/>
                    <a:pt x="4638968" y="773406"/>
                    <a:pt x="4627913" y="714491"/>
                  </a:cubicBezTo>
                  <a:cubicBezTo>
                    <a:pt x="4624338" y="664446"/>
                    <a:pt x="4587069" y="412501"/>
                    <a:pt x="4417076" y="283880"/>
                  </a:cubicBezTo>
                  <a:cubicBezTo>
                    <a:pt x="4364317" y="234497"/>
                    <a:pt x="4181878" y="137320"/>
                    <a:pt x="4152288" y="126000"/>
                  </a:cubicBezTo>
                  <a:cubicBezTo>
                    <a:pt x="4030751" y="79729"/>
                    <a:pt x="3905307" y="49808"/>
                    <a:pt x="3776422" y="30942"/>
                  </a:cubicBezTo>
                  <a:cubicBezTo>
                    <a:pt x="3652104" y="12804"/>
                    <a:pt x="3527654" y="-3017"/>
                    <a:pt x="3402078" y="491"/>
                  </a:cubicBezTo>
                  <a:cubicBezTo>
                    <a:pt x="3261212" y="4397"/>
                    <a:pt x="3121535" y="21476"/>
                    <a:pt x="2985567" y="60399"/>
                  </a:cubicBezTo>
                  <a:cubicBezTo>
                    <a:pt x="2802004" y="113026"/>
                    <a:pt x="2640748" y="201399"/>
                    <a:pt x="2516099" y="350408"/>
                  </a:cubicBezTo>
                  <a:cubicBezTo>
                    <a:pt x="2410449" y="476778"/>
                    <a:pt x="2359742" y="626979"/>
                    <a:pt x="2321149" y="782740"/>
                  </a:cubicBezTo>
                  <a:cubicBezTo>
                    <a:pt x="2283814" y="933603"/>
                    <a:pt x="2261174" y="1087643"/>
                    <a:pt x="2251112" y="1242676"/>
                  </a:cubicBezTo>
                  <a:cubicBezTo>
                    <a:pt x="2239594" y="1420614"/>
                    <a:pt x="2223972" y="1598352"/>
                    <a:pt x="2216756" y="1776422"/>
                  </a:cubicBezTo>
                  <a:cubicBezTo>
                    <a:pt x="2211064" y="1916561"/>
                    <a:pt x="2196699" y="2054780"/>
                    <a:pt x="2160290" y="2190020"/>
                  </a:cubicBezTo>
                  <a:cubicBezTo>
                    <a:pt x="2124280" y="2323937"/>
                    <a:pt x="2073572" y="2450902"/>
                    <a:pt x="1968452" y="2548212"/>
                  </a:cubicBezTo>
                  <a:cubicBezTo>
                    <a:pt x="1966268" y="2550264"/>
                    <a:pt x="1963619" y="2553309"/>
                    <a:pt x="1969775" y="2556950"/>
                  </a:cubicBezTo>
                  <a:cubicBezTo>
                    <a:pt x="2060267" y="2503727"/>
                    <a:pt x="2151553" y="2449976"/>
                    <a:pt x="2242771" y="2396290"/>
                  </a:cubicBezTo>
                  <a:cubicBezTo>
                    <a:pt x="2162210" y="2546755"/>
                    <a:pt x="2016113" y="2633076"/>
                    <a:pt x="1903910" y="2752628"/>
                  </a:cubicBezTo>
                  <a:cubicBezTo>
                    <a:pt x="1957199" y="2746008"/>
                    <a:pt x="2003073" y="2720125"/>
                    <a:pt x="2059207" y="2702053"/>
                  </a:cubicBezTo>
                  <a:cubicBezTo>
                    <a:pt x="2040937" y="2769641"/>
                    <a:pt x="2028624" y="2832329"/>
                    <a:pt x="2006978" y="2891575"/>
                  </a:cubicBezTo>
                  <a:cubicBezTo>
                    <a:pt x="1956536" y="3029596"/>
                    <a:pt x="1900931" y="3165763"/>
                    <a:pt x="1848966" y="3303188"/>
                  </a:cubicBezTo>
                  <a:cubicBezTo>
                    <a:pt x="1840162" y="3326423"/>
                    <a:pt x="1826724" y="3350187"/>
                    <a:pt x="1833344" y="3386066"/>
                  </a:cubicBezTo>
                  <a:cubicBezTo>
                    <a:pt x="1895900" y="3299017"/>
                    <a:pt x="1938928" y="3208989"/>
                    <a:pt x="1993077" y="3120484"/>
                  </a:cubicBezTo>
                  <a:cubicBezTo>
                    <a:pt x="1993739" y="3128295"/>
                    <a:pt x="1994732" y="3130745"/>
                    <a:pt x="1993937" y="3132400"/>
                  </a:cubicBezTo>
                  <a:cubicBezTo>
                    <a:pt x="1943628" y="3234939"/>
                    <a:pt x="1893120" y="3337411"/>
                    <a:pt x="1842943" y="3440017"/>
                  </a:cubicBezTo>
                  <a:cubicBezTo>
                    <a:pt x="1839235" y="3447629"/>
                    <a:pt x="1832153" y="3452925"/>
                    <a:pt x="1823878" y="3454580"/>
                  </a:cubicBezTo>
                  <a:cubicBezTo>
                    <a:pt x="1797796" y="3459809"/>
                    <a:pt x="1771979" y="3466164"/>
                    <a:pt x="1746097" y="3472387"/>
                  </a:cubicBezTo>
                  <a:cubicBezTo>
                    <a:pt x="1650309" y="3495622"/>
                    <a:pt x="1553464" y="3515680"/>
                    <a:pt x="1461847" y="3553213"/>
                  </a:cubicBezTo>
                  <a:cubicBezTo>
                    <a:pt x="1428549" y="3566850"/>
                    <a:pt x="1392274" y="3581347"/>
                    <a:pt x="1378836" y="3618748"/>
                  </a:cubicBezTo>
                  <a:cubicBezTo>
                    <a:pt x="1369635" y="3644234"/>
                    <a:pt x="1359705" y="3642579"/>
                    <a:pt x="1341170" y="3630266"/>
                  </a:cubicBezTo>
                  <a:cubicBezTo>
                    <a:pt x="1279541" y="3589291"/>
                    <a:pt x="1221751" y="3598095"/>
                    <a:pt x="1165020" y="3642645"/>
                  </a:cubicBezTo>
                  <a:cubicBezTo>
                    <a:pt x="1108951" y="3686666"/>
                    <a:pt x="1064930" y="3741213"/>
                    <a:pt x="1023425" y="3798010"/>
                  </a:cubicBezTo>
                  <a:cubicBezTo>
                    <a:pt x="879910" y="3994482"/>
                    <a:pt x="772737" y="4211277"/>
                    <a:pt x="681584" y="4435287"/>
                  </a:cubicBezTo>
                  <a:cubicBezTo>
                    <a:pt x="559980" y="4785336"/>
                    <a:pt x="184312" y="5827938"/>
                    <a:pt x="6508" y="6202480"/>
                  </a:cubicBezTo>
                  <a:cubicBezTo>
                    <a:pt x="-4878" y="6226509"/>
                    <a:pt x="-2826" y="6237961"/>
                    <a:pt x="24778" y="6242794"/>
                  </a:cubicBezTo>
                  <a:cubicBezTo>
                    <a:pt x="281092" y="6301775"/>
                    <a:pt x="685158" y="6398026"/>
                    <a:pt x="830527" y="6433176"/>
                  </a:cubicBezTo>
                  <a:cubicBezTo>
                    <a:pt x="1035208" y="6433176"/>
                    <a:pt x="1211755" y="6433110"/>
                    <a:pt x="1416436" y="6433110"/>
                  </a:cubicBezTo>
                  <a:cubicBezTo>
                    <a:pt x="1433845" y="6379093"/>
                    <a:pt x="1448277" y="6340567"/>
                    <a:pt x="1459464" y="6319516"/>
                  </a:cubicBezTo>
                  <a:cubicBezTo>
                    <a:pt x="1469658" y="6341758"/>
                    <a:pt x="1507456" y="6409742"/>
                    <a:pt x="1520299" y="6434434"/>
                  </a:cubicBezTo>
                  <a:cubicBezTo>
                    <a:pt x="2430573" y="6434500"/>
                    <a:pt x="3340846" y="6434500"/>
                    <a:pt x="4251120" y="6434434"/>
                  </a:cubicBezTo>
                  <a:lnTo>
                    <a:pt x="4251120" y="6434500"/>
                  </a:lnTo>
                  <a:lnTo>
                    <a:pt x="4327180" y="6434434"/>
                  </a:lnTo>
                  <a:cubicBezTo>
                    <a:pt x="4449247" y="6434434"/>
                    <a:pt x="4571380" y="6434434"/>
                    <a:pt x="4693448" y="6434434"/>
                  </a:cubicBezTo>
                  <a:cubicBezTo>
                    <a:pt x="4696824" y="6434434"/>
                    <a:pt x="4700134" y="6434301"/>
                    <a:pt x="4703510" y="6434170"/>
                  </a:cubicBezTo>
                  <a:lnTo>
                    <a:pt x="5666145" y="6433441"/>
                  </a:lnTo>
                  <a:cubicBezTo>
                    <a:pt x="5666211" y="6433639"/>
                    <a:pt x="5666277" y="6433838"/>
                    <a:pt x="5666344" y="6434037"/>
                  </a:cubicBezTo>
                  <a:cubicBezTo>
                    <a:pt x="5874070" y="6433905"/>
                    <a:pt x="6081862" y="6433706"/>
                    <a:pt x="6289588" y="6433573"/>
                  </a:cubicBezTo>
                  <a:cubicBezTo>
                    <a:pt x="6291309" y="6314551"/>
                    <a:pt x="6276811" y="6196324"/>
                    <a:pt x="6271979" y="6077633"/>
                  </a:cubicBezTo>
                  <a:close/>
                  <a:moveTo>
                    <a:pt x="3957934" y="3064945"/>
                  </a:moveTo>
                  <a:cubicBezTo>
                    <a:pt x="3947408" y="3049389"/>
                    <a:pt x="3930396" y="3061304"/>
                    <a:pt x="3917024" y="3062164"/>
                  </a:cubicBezTo>
                  <a:cubicBezTo>
                    <a:pt x="3867177" y="3065276"/>
                    <a:pt x="3824018" y="3042835"/>
                    <a:pt x="3808726" y="3003647"/>
                  </a:cubicBezTo>
                  <a:cubicBezTo>
                    <a:pt x="3795024" y="2968628"/>
                    <a:pt x="3810976" y="2922291"/>
                    <a:pt x="3846458" y="2892105"/>
                  </a:cubicBezTo>
                  <a:cubicBezTo>
                    <a:pt x="3871150" y="2871120"/>
                    <a:pt x="3899548" y="2857351"/>
                    <a:pt x="3929602" y="2846032"/>
                  </a:cubicBezTo>
                  <a:cubicBezTo>
                    <a:pt x="3966804" y="2831998"/>
                    <a:pt x="4003874" y="2814588"/>
                    <a:pt x="4037833" y="2850798"/>
                  </a:cubicBezTo>
                  <a:cubicBezTo>
                    <a:pt x="4037701" y="2850864"/>
                    <a:pt x="4037568" y="2850930"/>
                    <a:pt x="4037437" y="2851063"/>
                  </a:cubicBezTo>
                  <a:cubicBezTo>
                    <a:pt x="4037105" y="2866818"/>
                    <a:pt x="4039488" y="2880255"/>
                    <a:pt x="4053654" y="2883301"/>
                  </a:cubicBezTo>
                  <a:lnTo>
                    <a:pt x="3957934" y="3064945"/>
                  </a:lnTo>
                  <a:close/>
                </a:path>
              </a:pathLst>
            </a:custGeom>
            <a:solidFill>
              <a:srgbClr val="050405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Graphic 2">
              <a:extLst>
                <a:ext uri="{FF2B5EF4-FFF2-40B4-BE49-F238E27FC236}">
                  <a16:creationId xmlns:a16="http://schemas.microsoft.com/office/drawing/2014/main" id="{BE8BBDD8-572D-4D00-AAF7-A59E141341BB}"/>
                </a:ext>
              </a:extLst>
            </p:cNvPr>
            <p:cNvSpPr/>
            <p:nvPr/>
          </p:nvSpPr>
          <p:spPr>
            <a:xfrm>
              <a:off x="8232207" y="1308550"/>
              <a:ext cx="1872013" cy="3377587"/>
            </a:xfrm>
            <a:custGeom>
              <a:avLst/>
              <a:gdLst>
                <a:gd name="connsiteX0" fmla="*/ 1854010 w 1872013"/>
                <a:gd name="connsiteY0" fmla="*/ 750835 h 3377587"/>
                <a:gd name="connsiteX1" fmla="*/ 1672034 w 1872013"/>
                <a:gd name="connsiteY1" fmla="*/ 519013 h 3377587"/>
                <a:gd name="connsiteX2" fmla="*/ 1595180 w 1872013"/>
                <a:gd name="connsiteY2" fmla="*/ 337237 h 3377587"/>
                <a:gd name="connsiteX3" fmla="*/ 1341314 w 1872013"/>
                <a:gd name="connsiteY3" fmla="*/ 65763 h 3377587"/>
                <a:gd name="connsiteX4" fmla="*/ 1211303 w 1872013"/>
                <a:gd name="connsiteY4" fmla="*/ 9562 h 3377587"/>
                <a:gd name="connsiteX5" fmla="*/ 1147159 w 1872013"/>
                <a:gd name="connsiteY5" fmla="*/ 1552 h 3377587"/>
                <a:gd name="connsiteX6" fmla="*/ 668820 w 1872013"/>
                <a:gd name="connsiteY6" fmla="*/ 89395 h 3377587"/>
                <a:gd name="connsiteX7" fmla="*/ 333466 w 1872013"/>
                <a:gd name="connsiteY7" fmla="*/ 210999 h 3377587"/>
                <a:gd name="connsiteX8" fmla="*/ 45509 w 1872013"/>
                <a:gd name="connsiteY8" fmla="*/ 558599 h 3377587"/>
                <a:gd name="connsiteX9" fmla="*/ 363 w 1872013"/>
                <a:gd name="connsiteY9" fmla="*/ 757587 h 3377587"/>
                <a:gd name="connsiteX10" fmla="*/ 30681 w 1872013"/>
                <a:gd name="connsiteY10" fmla="*/ 1350579 h 3377587"/>
                <a:gd name="connsiteX11" fmla="*/ 69605 w 1872013"/>
                <a:gd name="connsiteY11" fmla="*/ 1550626 h 3377587"/>
                <a:gd name="connsiteX12" fmla="*/ 211995 w 1872013"/>
                <a:gd name="connsiteY12" fmla="*/ 1798534 h 3377587"/>
                <a:gd name="connsiteX13" fmla="*/ 438190 w 1872013"/>
                <a:gd name="connsiteY13" fmla="*/ 2115021 h 3377587"/>
                <a:gd name="connsiteX14" fmla="*/ 499356 w 1872013"/>
                <a:gd name="connsiteY14" fmla="*/ 2263567 h 3377587"/>
                <a:gd name="connsiteX15" fmla="*/ 650020 w 1872013"/>
                <a:gd name="connsiteY15" fmla="*/ 2728468 h 3377587"/>
                <a:gd name="connsiteX16" fmla="*/ 733826 w 1872013"/>
                <a:gd name="connsiteY16" fmla="*/ 3034496 h 3377587"/>
                <a:gd name="connsiteX17" fmla="*/ 736473 w 1872013"/>
                <a:gd name="connsiteY17" fmla="*/ 3054024 h 3377587"/>
                <a:gd name="connsiteX18" fmla="*/ 812997 w 1872013"/>
                <a:gd name="connsiteY18" fmla="*/ 3363230 h 3377587"/>
                <a:gd name="connsiteX19" fmla="*/ 837159 w 1872013"/>
                <a:gd name="connsiteY19" fmla="*/ 3377396 h 3377587"/>
                <a:gd name="connsiteX20" fmla="*/ 965713 w 1872013"/>
                <a:gd name="connsiteY20" fmla="*/ 3371438 h 3377587"/>
                <a:gd name="connsiteX21" fmla="*/ 1421413 w 1872013"/>
                <a:gd name="connsiteY21" fmla="*/ 3274924 h 3377587"/>
                <a:gd name="connsiteX22" fmla="*/ 1450275 w 1872013"/>
                <a:gd name="connsiteY22" fmla="*/ 3232822 h 3377587"/>
                <a:gd name="connsiteX23" fmla="*/ 1417243 w 1872013"/>
                <a:gd name="connsiteY23" fmla="*/ 2842326 h 3377587"/>
                <a:gd name="connsiteX24" fmla="*/ 1410821 w 1872013"/>
                <a:gd name="connsiteY24" fmla="*/ 2361009 h 3377587"/>
                <a:gd name="connsiteX25" fmla="*/ 1443853 w 1872013"/>
                <a:gd name="connsiteY25" fmla="*/ 2194391 h 3377587"/>
                <a:gd name="connsiteX26" fmla="*/ 1609677 w 1872013"/>
                <a:gd name="connsiteY26" fmla="*/ 1859104 h 3377587"/>
                <a:gd name="connsiteX27" fmla="*/ 1795425 w 1872013"/>
                <a:gd name="connsiteY27" fmla="*/ 1532621 h 3377587"/>
                <a:gd name="connsiteX28" fmla="*/ 1840240 w 1872013"/>
                <a:gd name="connsiteY28" fmla="*/ 1393011 h 3377587"/>
                <a:gd name="connsiteX29" fmla="*/ 1871949 w 1872013"/>
                <a:gd name="connsiteY29" fmla="*/ 793532 h 3377587"/>
                <a:gd name="connsiteX30" fmla="*/ 1854010 w 1872013"/>
                <a:gd name="connsiteY30" fmla="*/ 750835 h 337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72013" h="3377587">
                  <a:moveTo>
                    <a:pt x="1854010" y="750835"/>
                  </a:moveTo>
                  <a:cubicBezTo>
                    <a:pt x="1781259" y="683182"/>
                    <a:pt x="1711024" y="613410"/>
                    <a:pt x="1672034" y="519013"/>
                  </a:cubicBezTo>
                  <a:cubicBezTo>
                    <a:pt x="1646879" y="458179"/>
                    <a:pt x="1618414" y="398667"/>
                    <a:pt x="1595180" y="337237"/>
                  </a:cubicBezTo>
                  <a:cubicBezTo>
                    <a:pt x="1547584" y="211529"/>
                    <a:pt x="1463911" y="120640"/>
                    <a:pt x="1341314" y="65763"/>
                  </a:cubicBezTo>
                  <a:cubicBezTo>
                    <a:pt x="1298220" y="46500"/>
                    <a:pt x="1254397" y="28825"/>
                    <a:pt x="1211303" y="9562"/>
                  </a:cubicBezTo>
                  <a:cubicBezTo>
                    <a:pt x="1190452" y="228"/>
                    <a:pt x="1169600" y="-1890"/>
                    <a:pt x="1147159" y="1552"/>
                  </a:cubicBezTo>
                  <a:cubicBezTo>
                    <a:pt x="986830" y="26177"/>
                    <a:pt x="826766" y="51663"/>
                    <a:pt x="668820" y="89395"/>
                  </a:cubicBezTo>
                  <a:cubicBezTo>
                    <a:pt x="552247" y="117264"/>
                    <a:pt x="437792" y="150628"/>
                    <a:pt x="333466" y="210999"/>
                  </a:cubicBezTo>
                  <a:cubicBezTo>
                    <a:pt x="194916" y="291164"/>
                    <a:pt x="114156" y="419718"/>
                    <a:pt x="45509" y="558599"/>
                  </a:cubicBezTo>
                  <a:cubicBezTo>
                    <a:pt x="14265" y="621817"/>
                    <a:pt x="-2748" y="685697"/>
                    <a:pt x="363" y="757587"/>
                  </a:cubicBezTo>
                  <a:cubicBezTo>
                    <a:pt x="8837" y="955384"/>
                    <a:pt x="9631" y="1153511"/>
                    <a:pt x="30681" y="1350579"/>
                  </a:cubicBezTo>
                  <a:cubicBezTo>
                    <a:pt x="37897" y="1418100"/>
                    <a:pt x="46503" y="1485687"/>
                    <a:pt x="69605" y="1550626"/>
                  </a:cubicBezTo>
                  <a:cubicBezTo>
                    <a:pt x="102174" y="1641978"/>
                    <a:pt x="157515" y="1720156"/>
                    <a:pt x="211995" y="1798534"/>
                  </a:cubicBezTo>
                  <a:cubicBezTo>
                    <a:pt x="286003" y="1904978"/>
                    <a:pt x="362659" y="2009636"/>
                    <a:pt x="438190" y="2115021"/>
                  </a:cubicBezTo>
                  <a:cubicBezTo>
                    <a:pt x="458578" y="2164536"/>
                    <a:pt x="479232" y="2213919"/>
                    <a:pt x="499356" y="2263567"/>
                  </a:cubicBezTo>
                  <a:cubicBezTo>
                    <a:pt x="560919" y="2414893"/>
                    <a:pt x="625263" y="2565888"/>
                    <a:pt x="650020" y="2728468"/>
                  </a:cubicBezTo>
                  <a:cubicBezTo>
                    <a:pt x="666172" y="2834317"/>
                    <a:pt x="695232" y="2935399"/>
                    <a:pt x="733826" y="3034496"/>
                  </a:cubicBezTo>
                  <a:cubicBezTo>
                    <a:pt x="734685" y="3041050"/>
                    <a:pt x="734487" y="3047868"/>
                    <a:pt x="736473" y="3054024"/>
                  </a:cubicBezTo>
                  <a:cubicBezTo>
                    <a:pt x="769571" y="3155239"/>
                    <a:pt x="797375" y="3257778"/>
                    <a:pt x="812997" y="3363230"/>
                  </a:cubicBezTo>
                  <a:cubicBezTo>
                    <a:pt x="815579" y="3380640"/>
                    <a:pt x="826832" y="3377132"/>
                    <a:pt x="837159" y="3377396"/>
                  </a:cubicBezTo>
                  <a:cubicBezTo>
                    <a:pt x="880187" y="3378654"/>
                    <a:pt x="922884" y="3373358"/>
                    <a:pt x="965713" y="3371438"/>
                  </a:cubicBezTo>
                  <a:cubicBezTo>
                    <a:pt x="1123063" y="3364223"/>
                    <a:pt x="1274588" y="3331654"/>
                    <a:pt x="1421413" y="3274924"/>
                  </a:cubicBezTo>
                  <a:cubicBezTo>
                    <a:pt x="1443324" y="3266450"/>
                    <a:pt x="1452658" y="3257050"/>
                    <a:pt x="1450275" y="3232822"/>
                  </a:cubicBezTo>
                  <a:cubicBezTo>
                    <a:pt x="1437631" y="3102812"/>
                    <a:pt x="1427900" y="2972470"/>
                    <a:pt x="1417243" y="2842326"/>
                  </a:cubicBezTo>
                  <a:cubicBezTo>
                    <a:pt x="1404069" y="2682262"/>
                    <a:pt x="1393742" y="2521537"/>
                    <a:pt x="1410821" y="2361009"/>
                  </a:cubicBezTo>
                  <a:cubicBezTo>
                    <a:pt x="1416779" y="2304742"/>
                    <a:pt x="1424723" y="2248342"/>
                    <a:pt x="1443853" y="2194391"/>
                  </a:cubicBezTo>
                  <a:cubicBezTo>
                    <a:pt x="1472980" y="2115021"/>
                    <a:pt x="1595908" y="1884722"/>
                    <a:pt x="1609677" y="1859104"/>
                  </a:cubicBezTo>
                  <a:cubicBezTo>
                    <a:pt x="1669121" y="1748820"/>
                    <a:pt x="1729360" y="1638999"/>
                    <a:pt x="1795425" y="1532621"/>
                  </a:cubicBezTo>
                  <a:cubicBezTo>
                    <a:pt x="1822235" y="1489460"/>
                    <a:pt x="1836335" y="1442527"/>
                    <a:pt x="1840240" y="1393011"/>
                  </a:cubicBezTo>
                  <a:cubicBezTo>
                    <a:pt x="1856194" y="1193494"/>
                    <a:pt x="1865064" y="993513"/>
                    <a:pt x="1871949" y="793532"/>
                  </a:cubicBezTo>
                  <a:cubicBezTo>
                    <a:pt x="1872677" y="775196"/>
                    <a:pt x="1867315" y="763214"/>
                    <a:pt x="1854010" y="750835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Graphic 2">
              <a:extLst>
                <a:ext uri="{FF2B5EF4-FFF2-40B4-BE49-F238E27FC236}">
                  <a16:creationId xmlns:a16="http://schemas.microsoft.com/office/drawing/2014/main" id="{E9C2FC4E-98F5-4463-AA80-3179775FFA36}"/>
                </a:ext>
              </a:extLst>
            </p:cNvPr>
            <p:cNvSpPr/>
            <p:nvPr/>
          </p:nvSpPr>
          <p:spPr>
            <a:xfrm>
              <a:off x="8502910" y="2129270"/>
              <a:ext cx="336102" cy="118563"/>
            </a:xfrm>
            <a:custGeom>
              <a:avLst/>
              <a:gdLst>
                <a:gd name="connsiteX0" fmla="*/ 17617 w 336102"/>
                <a:gd name="connsiteY0" fmla="*/ 41723 h 118563"/>
                <a:gd name="connsiteX1" fmla="*/ 150143 w 336102"/>
                <a:gd name="connsiteY1" fmla="*/ 615 h 118563"/>
                <a:gd name="connsiteX2" fmla="*/ 326227 w 336102"/>
                <a:gd name="connsiteY2" fmla="*/ 54300 h 118563"/>
                <a:gd name="connsiteX3" fmla="*/ 316959 w 336102"/>
                <a:gd name="connsiteY3" fmla="*/ 113216 h 118563"/>
                <a:gd name="connsiteX4" fmla="*/ 20000 w 336102"/>
                <a:gd name="connsiteY4" fmla="*/ 83427 h 118563"/>
                <a:gd name="connsiteX5" fmla="*/ 17617 w 336102"/>
                <a:gd name="connsiteY5" fmla="*/ 41723 h 11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102" h="118563">
                  <a:moveTo>
                    <a:pt x="17617" y="41723"/>
                  </a:moveTo>
                  <a:cubicBezTo>
                    <a:pt x="54224" y="13722"/>
                    <a:pt x="104997" y="3130"/>
                    <a:pt x="150143" y="615"/>
                  </a:cubicBezTo>
                  <a:cubicBezTo>
                    <a:pt x="208198" y="-2563"/>
                    <a:pt x="287634" y="5315"/>
                    <a:pt x="326227" y="54300"/>
                  </a:cubicBezTo>
                  <a:cubicBezTo>
                    <a:pt x="343570" y="76344"/>
                    <a:pt x="336553" y="108714"/>
                    <a:pt x="316959" y="113216"/>
                  </a:cubicBezTo>
                  <a:cubicBezTo>
                    <a:pt x="251292" y="128507"/>
                    <a:pt x="56011" y="108648"/>
                    <a:pt x="20000" y="83427"/>
                  </a:cubicBezTo>
                  <a:cubicBezTo>
                    <a:pt x="-5950" y="65289"/>
                    <a:pt x="-6545" y="60258"/>
                    <a:pt x="17617" y="41723"/>
                  </a:cubicBezTo>
                  <a:close/>
                </a:path>
              </a:pathLst>
            </a:custGeom>
            <a:solidFill>
              <a:srgbClr val="FCFBF8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Graphic 2">
              <a:extLst>
                <a:ext uri="{FF2B5EF4-FFF2-40B4-BE49-F238E27FC236}">
                  <a16:creationId xmlns:a16="http://schemas.microsoft.com/office/drawing/2014/main" id="{BAACD87D-C17A-4658-B0FC-E4A05B25EC47}"/>
                </a:ext>
              </a:extLst>
            </p:cNvPr>
            <p:cNvSpPr/>
            <p:nvPr/>
          </p:nvSpPr>
          <p:spPr>
            <a:xfrm>
              <a:off x="8594276" y="2128461"/>
              <a:ext cx="165337" cy="119098"/>
            </a:xfrm>
            <a:custGeom>
              <a:avLst/>
              <a:gdLst>
                <a:gd name="connsiteX0" fmla="*/ 22436 w 165337"/>
                <a:gd name="connsiteY0" fmla="*/ 109656 h 119098"/>
                <a:gd name="connsiteX1" fmla="*/ 132785 w 165337"/>
                <a:gd name="connsiteY1" fmla="*/ 118990 h 119098"/>
                <a:gd name="connsiteX2" fmla="*/ 147084 w 165337"/>
                <a:gd name="connsiteY2" fmla="*/ 7183 h 119098"/>
                <a:gd name="connsiteX3" fmla="*/ 25679 w 165337"/>
                <a:gd name="connsiteY3" fmla="*/ 2881 h 119098"/>
                <a:gd name="connsiteX4" fmla="*/ 22436 w 165337"/>
                <a:gd name="connsiteY4" fmla="*/ 109656 h 11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37" h="119098">
                  <a:moveTo>
                    <a:pt x="22436" y="109656"/>
                  </a:moveTo>
                  <a:cubicBezTo>
                    <a:pt x="66986" y="118791"/>
                    <a:pt x="94722" y="119453"/>
                    <a:pt x="132785" y="118990"/>
                  </a:cubicBezTo>
                  <a:cubicBezTo>
                    <a:pt x="168863" y="97939"/>
                    <a:pt x="176873" y="38031"/>
                    <a:pt x="147084" y="7183"/>
                  </a:cubicBezTo>
                  <a:cubicBezTo>
                    <a:pt x="101806" y="-2216"/>
                    <a:pt x="65397" y="-959"/>
                    <a:pt x="25679" y="2881"/>
                  </a:cubicBezTo>
                  <a:cubicBezTo>
                    <a:pt x="-5897" y="35185"/>
                    <a:pt x="-9935" y="79603"/>
                    <a:pt x="22436" y="109656"/>
                  </a:cubicBezTo>
                  <a:close/>
                </a:path>
              </a:pathLst>
            </a:custGeom>
            <a:solidFill>
              <a:srgbClr val="070707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Graphic 2">
              <a:extLst>
                <a:ext uri="{FF2B5EF4-FFF2-40B4-BE49-F238E27FC236}">
                  <a16:creationId xmlns:a16="http://schemas.microsoft.com/office/drawing/2014/main" id="{428DD62A-AF71-4C80-B2B8-7DE9C1B71844}"/>
                </a:ext>
              </a:extLst>
            </p:cNvPr>
            <p:cNvSpPr/>
            <p:nvPr/>
          </p:nvSpPr>
          <p:spPr>
            <a:xfrm>
              <a:off x="8472997" y="1953974"/>
              <a:ext cx="412340" cy="105722"/>
            </a:xfrm>
            <a:custGeom>
              <a:avLst/>
              <a:gdLst>
                <a:gd name="connsiteX0" fmla="*/ 267634 w 412340"/>
                <a:gd name="connsiteY0" fmla="*/ 69996 h 105722"/>
                <a:gd name="connsiteX1" fmla="*/ 412341 w 412340"/>
                <a:gd name="connsiteY1" fmla="*/ 86612 h 105722"/>
                <a:gd name="connsiteX2" fmla="*/ 0 w 412340"/>
                <a:gd name="connsiteY2" fmla="*/ 69136 h 105722"/>
                <a:gd name="connsiteX3" fmla="*/ 24361 w 412340"/>
                <a:gd name="connsiteY3" fmla="*/ 74961 h 105722"/>
                <a:gd name="connsiteX4" fmla="*/ 267634 w 412340"/>
                <a:gd name="connsiteY4" fmla="*/ 69996 h 105722"/>
                <a:gd name="connsiteX5" fmla="*/ 267634 w 412340"/>
                <a:gd name="connsiteY5" fmla="*/ 69996 h 10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40" h="105722">
                  <a:moveTo>
                    <a:pt x="267634" y="69996"/>
                  </a:moveTo>
                  <a:cubicBezTo>
                    <a:pt x="339524" y="94952"/>
                    <a:pt x="412341" y="126793"/>
                    <a:pt x="412341" y="86612"/>
                  </a:cubicBezTo>
                  <a:cubicBezTo>
                    <a:pt x="356206" y="-20892"/>
                    <a:pt x="122134" y="-30160"/>
                    <a:pt x="0" y="69136"/>
                  </a:cubicBezTo>
                  <a:cubicBezTo>
                    <a:pt x="6885" y="75822"/>
                    <a:pt x="15424" y="77344"/>
                    <a:pt x="24361" y="74961"/>
                  </a:cubicBezTo>
                  <a:cubicBezTo>
                    <a:pt x="104923" y="53646"/>
                    <a:pt x="181645" y="43054"/>
                    <a:pt x="267634" y="69996"/>
                  </a:cubicBezTo>
                  <a:lnTo>
                    <a:pt x="267634" y="69996"/>
                  </a:lnTo>
                  <a:close/>
                </a:path>
              </a:pathLst>
            </a:custGeom>
            <a:solidFill>
              <a:srgbClr val="42231A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Graphic 2">
              <a:extLst>
                <a:ext uri="{FF2B5EF4-FFF2-40B4-BE49-F238E27FC236}">
                  <a16:creationId xmlns:a16="http://schemas.microsoft.com/office/drawing/2014/main" id="{88E09F91-CCA0-44B4-925B-8E17F59BFDCB}"/>
                </a:ext>
              </a:extLst>
            </p:cNvPr>
            <p:cNvSpPr/>
            <p:nvPr/>
          </p:nvSpPr>
          <p:spPr>
            <a:xfrm>
              <a:off x="9365651" y="2108087"/>
              <a:ext cx="336102" cy="118563"/>
            </a:xfrm>
            <a:custGeom>
              <a:avLst/>
              <a:gdLst>
                <a:gd name="connsiteX0" fmla="*/ 318486 w 336102"/>
                <a:gd name="connsiteY0" fmla="*/ 41723 h 118563"/>
                <a:gd name="connsiteX1" fmla="*/ 185960 w 336102"/>
                <a:gd name="connsiteY1" fmla="*/ 615 h 118563"/>
                <a:gd name="connsiteX2" fmla="*/ 9876 w 336102"/>
                <a:gd name="connsiteY2" fmla="*/ 54301 h 118563"/>
                <a:gd name="connsiteX3" fmla="*/ 19143 w 336102"/>
                <a:gd name="connsiteY3" fmla="*/ 113216 h 118563"/>
                <a:gd name="connsiteX4" fmla="*/ 316103 w 336102"/>
                <a:gd name="connsiteY4" fmla="*/ 83427 h 118563"/>
                <a:gd name="connsiteX5" fmla="*/ 318486 w 336102"/>
                <a:gd name="connsiteY5" fmla="*/ 41723 h 11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102" h="118563">
                  <a:moveTo>
                    <a:pt x="318486" y="41723"/>
                  </a:moveTo>
                  <a:cubicBezTo>
                    <a:pt x="281879" y="13722"/>
                    <a:pt x="231106" y="3130"/>
                    <a:pt x="185960" y="615"/>
                  </a:cubicBezTo>
                  <a:cubicBezTo>
                    <a:pt x="127905" y="-2563"/>
                    <a:pt x="48469" y="5315"/>
                    <a:pt x="9876" y="54301"/>
                  </a:cubicBezTo>
                  <a:cubicBezTo>
                    <a:pt x="-7467" y="76344"/>
                    <a:pt x="-451" y="108714"/>
                    <a:pt x="19143" y="113216"/>
                  </a:cubicBezTo>
                  <a:cubicBezTo>
                    <a:pt x="84811" y="128507"/>
                    <a:pt x="280092" y="108648"/>
                    <a:pt x="316103" y="83427"/>
                  </a:cubicBezTo>
                  <a:cubicBezTo>
                    <a:pt x="342052" y="65289"/>
                    <a:pt x="342647" y="60192"/>
                    <a:pt x="318486" y="41723"/>
                  </a:cubicBezTo>
                  <a:close/>
                </a:path>
              </a:pathLst>
            </a:custGeom>
            <a:solidFill>
              <a:srgbClr val="FCFBF8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Graphic 2">
              <a:extLst>
                <a:ext uri="{FF2B5EF4-FFF2-40B4-BE49-F238E27FC236}">
                  <a16:creationId xmlns:a16="http://schemas.microsoft.com/office/drawing/2014/main" id="{4FCD09AE-9078-4310-A965-96A13B086772}"/>
                </a:ext>
              </a:extLst>
            </p:cNvPr>
            <p:cNvSpPr/>
            <p:nvPr/>
          </p:nvSpPr>
          <p:spPr>
            <a:xfrm>
              <a:off x="1823719" y="4452787"/>
              <a:ext cx="3863580" cy="2407275"/>
            </a:xfrm>
            <a:custGeom>
              <a:avLst/>
              <a:gdLst>
                <a:gd name="connsiteX0" fmla="*/ 3863580 w 3863580"/>
                <a:gd name="connsiteY0" fmla="*/ 2405741 h 2407275"/>
                <a:gd name="connsiteX1" fmla="*/ 2773979 w 3863580"/>
                <a:gd name="connsiteY1" fmla="*/ 2407265 h 2407275"/>
                <a:gd name="connsiteX2" fmla="*/ 2448025 w 3863580"/>
                <a:gd name="connsiteY2" fmla="*/ 1244780 h 2407275"/>
                <a:gd name="connsiteX3" fmla="*/ 2285843 w 3863580"/>
                <a:gd name="connsiteY3" fmla="*/ 907110 h 2407275"/>
                <a:gd name="connsiteX4" fmla="*/ 2044092 w 3863580"/>
                <a:gd name="connsiteY4" fmla="*/ 754658 h 2407275"/>
                <a:gd name="connsiteX5" fmla="*/ 1821207 w 3863580"/>
                <a:gd name="connsiteY5" fmla="*/ 702627 h 2407275"/>
                <a:gd name="connsiteX6" fmla="*/ 1435213 w 3863580"/>
                <a:gd name="connsiteY6" fmla="*/ 688660 h 2407275"/>
                <a:gd name="connsiteX7" fmla="*/ 1178898 w 3863580"/>
                <a:gd name="connsiteY7" fmla="*/ 604722 h 2407275"/>
                <a:gd name="connsiteX8" fmla="*/ 1003079 w 3863580"/>
                <a:gd name="connsiteY8" fmla="*/ 529589 h 2407275"/>
                <a:gd name="connsiteX9" fmla="*/ 706583 w 3863580"/>
                <a:gd name="connsiteY9" fmla="*/ 442143 h 2407275"/>
                <a:gd name="connsiteX10" fmla="*/ 611458 w 3863580"/>
                <a:gd name="connsiteY10" fmla="*/ 438899 h 2407275"/>
                <a:gd name="connsiteX11" fmla="*/ 215137 w 3863580"/>
                <a:gd name="connsiteY11" fmla="*/ 451212 h 2407275"/>
                <a:gd name="connsiteX12" fmla="*/ 174492 w 3863580"/>
                <a:gd name="connsiteY12" fmla="*/ 429035 h 2407275"/>
                <a:gd name="connsiteX13" fmla="*/ 159399 w 3863580"/>
                <a:gd name="connsiteY13" fmla="*/ 389450 h 2407275"/>
                <a:gd name="connsiteX14" fmla="*/ 93732 w 3863580"/>
                <a:gd name="connsiteY14" fmla="*/ 332454 h 2407275"/>
                <a:gd name="connsiteX15" fmla="*/ 2049 w 3863580"/>
                <a:gd name="connsiteY15" fmla="*/ 238587 h 2407275"/>
                <a:gd name="connsiteX16" fmla="*/ 92210 w 3863580"/>
                <a:gd name="connsiteY16" fmla="*/ 173449 h 2407275"/>
                <a:gd name="connsiteX17" fmla="*/ 1110583 w 3863580"/>
                <a:gd name="connsiteY17" fmla="*/ 198406 h 2407275"/>
                <a:gd name="connsiteX18" fmla="*/ 1128721 w 3863580"/>
                <a:gd name="connsiteY18" fmla="*/ 194169 h 2407275"/>
                <a:gd name="connsiteX19" fmla="*/ 1121638 w 3863580"/>
                <a:gd name="connsiteY19" fmla="*/ 174045 h 2407275"/>
                <a:gd name="connsiteX20" fmla="*/ 1104294 w 3863580"/>
                <a:gd name="connsiteY20" fmla="*/ 154385 h 2407275"/>
                <a:gd name="connsiteX21" fmla="*/ 1087613 w 3863580"/>
                <a:gd name="connsiteY21" fmla="*/ 56479 h 2407275"/>
                <a:gd name="connsiteX22" fmla="*/ 1185783 w 3863580"/>
                <a:gd name="connsiteY22" fmla="*/ 13 h 2407275"/>
                <a:gd name="connsiteX23" fmla="*/ 1540730 w 3863580"/>
                <a:gd name="connsiteY23" fmla="*/ 130885 h 2407275"/>
                <a:gd name="connsiteX24" fmla="*/ 1615070 w 3863580"/>
                <a:gd name="connsiteY24" fmla="*/ 137968 h 2407275"/>
                <a:gd name="connsiteX25" fmla="*/ 2003579 w 3863580"/>
                <a:gd name="connsiteY25" fmla="*/ 68792 h 2407275"/>
                <a:gd name="connsiteX26" fmla="*/ 2299281 w 3863580"/>
                <a:gd name="connsiteY26" fmla="*/ 92954 h 2407275"/>
                <a:gd name="connsiteX27" fmla="*/ 2795559 w 3863580"/>
                <a:gd name="connsiteY27" fmla="*/ 739168 h 2407275"/>
                <a:gd name="connsiteX28" fmla="*/ 3863580 w 3863580"/>
                <a:gd name="connsiteY28" fmla="*/ 2405741 h 240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863580" h="2407275">
                  <a:moveTo>
                    <a:pt x="3863580" y="2405741"/>
                  </a:moveTo>
                  <a:cubicBezTo>
                    <a:pt x="3854842" y="2406338"/>
                    <a:pt x="3128397" y="2407396"/>
                    <a:pt x="2773979" y="2407265"/>
                  </a:cubicBezTo>
                  <a:cubicBezTo>
                    <a:pt x="2743462" y="2309028"/>
                    <a:pt x="2477615" y="1354733"/>
                    <a:pt x="2448025" y="1244780"/>
                  </a:cubicBezTo>
                  <a:cubicBezTo>
                    <a:pt x="2415059" y="1122117"/>
                    <a:pt x="2368854" y="1004883"/>
                    <a:pt x="2285843" y="907110"/>
                  </a:cubicBezTo>
                  <a:cubicBezTo>
                    <a:pt x="2222095" y="831976"/>
                    <a:pt x="2136966" y="786367"/>
                    <a:pt x="2044092" y="754658"/>
                  </a:cubicBezTo>
                  <a:cubicBezTo>
                    <a:pt x="1976703" y="731688"/>
                    <a:pt x="1826701" y="702561"/>
                    <a:pt x="1821207" y="702627"/>
                  </a:cubicBezTo>
                  <a:cubicBezTo>
                    <a:pt x="1692321" y="703621"/>
                    <a:pt x="1563502" y="703025"/>
                    <a:pt x="1435213" y="688660"/>
                  </a:cubicBezTo>
                  <a:cubicBezTo>
                    <a:pt x="1343861" y="678466"/>
                    <a:pt x="1254098" y="659666"/>
                    <a:pt x="1178898" y="604722"/>
                  </a:cubicBezTo>
                  <a:cubicBezTo>
                    <a:pt x="1125014" y="565335"/>
                    <a:pt x="1064775" y="547462"/>
                    <a:pt x="1003079" y="529589"/>
                  </a:cubicBezTo>
                  <a:cubicBezTo>
                    <a:pt x="904115" y="500992"/>
                    <a:pt x="805217" y="471931"/>
                    <a:pt x="706583" y="442143"/>
                  </a:cubicBezTo>
                  <a:cubicBezTo>
                    <a:pt x="674809" y="432544"/>
                    <a:pt x="643100" y="437641"/>
                    <a:pt x="611458" y="438899"/>
                  </a:cubicBezTo>
                  <a:cubicBezTo>
                    <a:pt x="479395" y="444327"/>
                    <a:pt x="347332" y="450285"/>
                    <a:pt x="215137" y="451212"/>
                  </a:cubicBezTo>
                  <a:cubicBezTo>
                    <a:pt x="196536" y="451344"/>
                    <a:pt x="183429" y="444393"/>
                    <a:pt x="174492" y="429035"/>
                  </a:cubicBezTo>
                  <a:cubicBezTo>
                    <a:pt x="167343" y="416723"/>
                    <a:pt x="161650" y="404278"/>
                    <a:pt x="159399" y="389450"/>
                  </a:cubicBezTo>
                  <a:cubicBezTo>
                    <a:pt x="151125" y="334837"/>
                    <a:pt x="150463" y="334970"/>
                    <a:pt x="93732" y="332454"/>
                  </a:cubicBezTo>
                  <a:cubicBezTo>
                    <a:pt x="30911" y="329674"/>
                    <a:pt x="-9800" y="289096"/>
                    <a:pt x="2049" y="238587"/>
                  </a:cubicBezTo>
                  <a:cubicBezTo>
                    <a:pt x="12906" y="192117"/>
                    <a:pt x="54080" y="181195"/>
                    <a:pt x="92210" y="173449"/>
                  </a:cubicBezTo>
                  <a:cubicBezTo>
                    <a:pt x="184819" y="154650"/>
                    <a:pt x="949791" y="194632"/>
                    <a:pt x="1110583" y="198406"/>
                  </a:cubicBezTo>
                  <a:cubicBezTo>
                    <a:pt x="1116872" y="198538"/>
                    <a:pt x="1125146" y="200722"/>
                    <a:pt x="1128721" y="194169"/>
                  </a:cubicBezTo>
                  <a:cubicBezTo>
                    <a:pt x="1133090" y="186159"/>
                    <a:pt x="1126404" y="179804"/>
                    <a:pt x="1121638" y="174045"/>
                  </a:cubicBezTo>
                  <a:cubicBezTo>
                    <a:pt x="1116143" y="167227"/>
                    <a:pt x="1109127" y="161600"/>
                    <a:pt x="1104294" y="154385"/>
                  </a:cubicBezTo>
                  <a:cubicBezTo>
                    <a:pt x="1084038" y="124265"/>
                    <a:pt x="1066827" y="91233"/>
                    <a:pt x="1087613" y="56479"/>
                  </a:cubicBezTo>
                  <a:cubicBezTo>
                    <a:pt x="1108729" y="20998"/>
                    <a:pt x="1142953" y="742"/>
                    <a:pt x="1185783" y="13"/>
                  </a:cubicBezTo>
                  <a:cubicBezTo>
                    <a:pt x="1260717" y="-1377"/>
                    <a:pt x="1491546" y="106657"/>
                    <a:pt x="1540730" y="130885"/>
                  </a:cubicBezTo>
                  <a:cubicBezTo>
                    <a:pt x="1564958" y="142800"/>
                    <a:pt x="1589782" y="140814"/>
                    <a:pt x="1615070" y="137968"/>
                  </a:cubicBezTo>
                  <a:cubicBezTo>
                    <a:pt x="1746073" y="123272"/>
                    <a:pt x="1875224" y="98250"/>
                    <a:pt x="2003579" y="68792"/>
                  </a:cubicBezTo>
                  <a:cubicBezTo>
                    <a:pt x="2104662" y="45623"/>
                    <a:pt x="2204421" y="45028"/>
                    <a:pt x="2299281" y="92954"/>
                  </a:cubicBezTo>
                  <a:cubicBezTo>
                    <a:pt x="2459213" y="171993"/>
                    <a:pt x="2700434" y="574272"/>
                    <a:pt x="2795559" y="739168"/>
                  </a:cubicBezTo>
                  <a:cubicBezTo>
                    <a:pt x="2981904" y="1062011"/>
                    <a:pt x="3837565" y="2369333"/>
                    <a:pt x="3863580" y="2405741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Graphic 2">
              <a:extLst>
                <a:ext uri="{FF2B5EF4-FFF2-40B4-BE49-F238E27FC236}">
                  <a16:creationId xmlns:a16="http://schemas.microsoft.com/office/drawing/2014/main" id="{19B665C7-BF17-4624-9896-D972CEFBD132}"/>
                </a:ext>
              </a:extLst>
            </p:cNvPr>
            <p:cNvSpPr/>
            <p:nvPr/>
          </p:nvSpPr>
          <p:spPr>
            <a:xfrm>
              <a:off x="5769317" y="6683438"/>
              <a:ext cx="772451" cy="175686"/>
            </a:xfrm>
            <a:custGeom>
              <a:avLst/>
              <a:gdLst>
                <a:gd name="connsiteX0" fmla="*/ 772452 w 772451"/>
                <a:gd name="connsiteY0" fmla="*/ 175687 h 175686"/>
                <a:gd name="connsiteX1" fmla="*/ 0 w 772451"/>
                <a:gd name="connsiteY1" fmla="*/ 175223 h 175686"/>
                <a:gd name="connsiteX2" fmla="*/ 30914 w 772451"/>
                <a:gd name="connsiteY2" fmla="*/ 0 h 175686"/>
                <a:gd name="connsiteX3" fmla="*/ 772452 w 772451"/>
                <a:gd name="connsiteY3" fmla="*/ 175687 h 17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451" h="175686">
                  <a:moveTo>
                    <a:pt x="772452" y="175687"/>
                  </a:moveTo>
                  <a:cubicBezTo>
                    <a:pt x="514946" y="175554"/>
                    <a:pt x="257439" y="175356"/>
                    <a:pt x="0" y="175223"/>
                  </a:cubicBezTo>
                  <a:cubicBezTo>
                    <a:pt x="8936" y="125179"/>
                    <a:pt x="21580" y="49979"/>
                    <a:pt x="30914" y="0"/>
                  </a:cubicBezTo>
                  <a:cubicBezTo>
                    <a:pt x="119750" y="18601"/>
                    <a:pt x="663161" y="149009"/>
                    <a:pt x="772452" y="175687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Graphic 2">
              <a:extLst>
                <a:ext uri="{FF2B5EF4-FFF2-40B4-BE49-F238E27FC236}">
                  <a16:creationId xmlns:a16="http://schemas.microsoft.com/office/drawing/2014/main" id="{E9950CC3-6F5A-4D8B-BAD7-AB7FBADCEDB4}"/>
                </a:ext>
              </a:extLst>
            </p:cNvPr>
            <p:cNvSpPr/>
            <p:nvPr/>
          </p:nvSpPr>
          <p:spPr>
            <a:xfrm>
              <a:off x="8667087" y="3415297"/>
              <a:ext cx="833286" cy="919541"/>
            </a:xfrm>
            <a:custGeom>
              <a:avLst/>
              <a:gdLst>
                <a:gd name="connsiteX0" fmla="*/ 0 w 833286"/>
                <a:gd name="connsiteY0" fmla="*/ 0 h 919541"/>
                <a:gd name="connsiteX1" fmla="*/ 109225 w 833286"/>
                <a:gd name="connsiteY1" fmla="*/ 94860 h 919541"/>
                <a:gd name="connsiteX2" fmla="*/ 317944 w 833286"/>
                <a:gd name="connsiteY2" fmla="*/ 223150 h 919541"/>
                <a:gd name="connsiteX3" fmla="*/ 512695 w 833286"/>
                <a:gd name="connsiteY3" fmla="*/ 228446 h 919541"/>
                <a:gd name="connsiteX4" fmla="*/ 779071 w 833286"/>
                <a:gd name="connsiteY4" fmla="*/ 117830 h 919541"/>
                <a:gd name="connsiteX5" fmla="*/ 833287 w 833286"/>
                <a:gd name="connsiteY5" fmla="*/ 100023 h 919541"/>
                <a:gd name="connsiteX6" fmla="*/ 295701 w 833286"/>
                <a:gd name="connsiteY6" fmla="*/ 919542 h 919541"/>
                <a:gd name="connsiteX7" fmla="*/ 211896 w 833286"/>
                <a:gd name="connsiteY7" fmla="*/ 613513 h 919541"/>
                <a:gd name="connsiteX8" fmla="*/ 61232 w 833286"/>
                <a:gd name="connsiteY8" fmla="*/ 148612 h 919541"/>
                <a:gd name="connsiteX9" fmla="*/ 0 w 833286"/>
                <a:gd name="connsiteY9" fmla="*/ 0 h 91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3286" h="919541">
                  <a:moveTo>
                    <a:pt x="0" y="0"/>
                  </a:moveTo>
                  <a:cubicBezTo>
                    <a:pt x="42962" y="23963"/>
                    <a:pt x="71029" y="65005"/>
                    <a:pt x="109225" y="94860"/>
                  </a:cubicBezTo>
                  <a:cubicBezTo>
                    <a:pt x="174164" y="145567"/>
                    <a:pt x="237051" y="198061"/>
                    <a:pt x="317944" y="223150"/>
                  </a:cubicBezTo>
                  <a:cubicBezTo>
                    <a:pt x="382816" y="243274"/>
                    <a:pt x="447822" y="243340"/>
                    <a:pt x="512695" y="228446"/>
                  </a:cubicBezTo>
                  <a:cubicBezTo>
                    <a:pt x="607489" y="206667"/>
                    <a:pt x="696789" y="170656"/>
                    <a:pt x="779071" y="117830"/>
                  </a:cubicBezTo>
                  <a:cubicBezTo>
                    <a:pt x="794032" y="108232"/>
                    <a:pt x="811508" y="102407"/>
                    <a:pt x="833287" y="100023"/>
                  </a:cubicBezTo>
                  <a:cubicBezTo>
                    <a:pt x="654091" y="373218"/>
                    <a:pt x="474897" y="646347"/>
                    <a:pt x="295701" y="919542"/>
                  </a:cubicBezTo>
                  <a:cubicBezTo>
                    <a:pt x="257109" y="820445"/>
                    <a:pt x="228048" y="719362"/>
                    <a:pt x="211896" y="613513"/>
                  </a:cubicBezTo>
                  <a:cubicBezTo>
                    <a:pt x="187139" y="450933"/>
                    <a:pt x="122795" y="299938"/>
                    <a:pt x="61232" y="148612"/>
                  </a:cubicBezTo>
                  <a:cubicBezTo>
                    <a:pt x="41042" y="98898"/>
                    <a:pt x="20455" y="49449"/>
                    <a:pt x="0" y="0"/>
                  </a:cubicBezTo>
                  <a:close/>
                </a:path>
              </a:pathLst>
            </a:custGeom>
            <a:solidFill>
              <a:srgbClr val="F68D71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Graphic 2">
              <a:extLst>
                <a:ext uri="{FF2B5EF4-FFF2-40B4-BE49-F238E27FC236}">
                  <a16:creationId xmlns:a16="http://schemas.microsoft.com/office/drawing/2014/main" id="{4374B7A3-EA12-4F90-A235-CAFD452B0E8F}"/>
                </a:ext>
              </a:extLst>
            </p:cNvPr>
            <p:cNvSpPr/>
            <p:nvPr/>
          </p:nvSpPr>
          <p:spPr>
            <a:xfrm>
              <a:off x="9506916" y="3238220"/>
              <a:ext cx="299414" cy="258597"/>
            </a:xfrm>
            <a:custGeom>
              <a:avLst/>
              <a:gdLst>
                <a:gd name="connsiteX0" fmla="*/ 133596 w 299414"/>
                <a:gd name="connsiteY0" fmla="*/ 254991 h 258597"/>
                <a:gd name="connsiteX1" fmla="*/ 7160 w 299414"/>
                <a:gd name="connsiteY1" fmla="*/ 195546 h 258597"/>
                <a:gd name="connsiteX2" fmla="*/ 50321 w 299414"/>
                <a:gd name="connsiteY2" fmla="*/ 65138 h 258597"/>
                <a:gd name="connsiteX3" fmla="*/ 200587 w 299414"/>
                <a:gd name="connsiteY3" fmla="*/ 1258 h 258597"/>
                <a:gd name="connsiteX4" fmla="*/ 244212 w 299414"/>
                <a:gd name="connsiteY4" fmla="*/ 37733 h 258597"/>
                <a:gd name="connsiteX5" fmla="*/ 267381 w 299414"/>
                <a:gd name="connsiteY5" fmla="*/ 85593 h 258597"/>
                <a:gd name="connsiteX6" fmla="*/ 284459 w 299414"/>
                <a:gd name="connsiteY6" fmla="*/ 183366 h 258597"/>
                <a:gd name="connsiteX7" fmla="*/ 133596 w 299414"/>
                <a:gd name="connsiteY7" fmla="*/ 254991 h 2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414" h="258597">
                  <a:moveTo>
                    <a:pt x="133596" y="254991"/>
                  </a:moveTo>
                  <a:cubicBezTo>
                    <a:pt x="76403" y="268495"/>
                    <a:pt x="27615" y="243076"/>
                    <a:pt x="7160" y="195546"/>
                  </a:cubicBezTo>
                  <a:cubicBezTo>
                    <a:pt x="-11308" y="152584"/>
                    <a:pt x="6961" y="98568"/>
                    <a:pt x="50321" y="65138"/>
                  </a:cubicBezTo>
                  <a:cubicBezTo>
                    <a:pt x="94871" y="30716"/>
                    <a:pt x="147696" y="15292"/>
                    <a:pt x="200587" y="1258"/>
                  </a:cubicBezTo>
                  <a:cubicBezTo>
                    <a:pt x="227530" y="-5891"/>
                    <a:pt x="232097" y="18933"/>
                    <a:pt x="244212" y="37733"/>
                  </a:cubicBezTo>
                  <a:cubicBezTo>
                    <a:pt x="249573" y="51568"/>
                    <a:pt x="259900" y="70699"/>
                    <a:pt x="267381" y="85593"/>
                  </a:cubicBezTo>
                  <a:cubicBezTo>
                    <a:pt x="297698" y="146163"/>
                    <a:pt x="312593" y="161852"/>
                    <a:pt x="284459" y="183366"/>
                  </a:cubicBezTo>
                  <a:cubicBezTo>
                    <a:pt x="256193" y="201504"/>
                    <a:pt x="174307" y="245392"/>
                    <a:pt x="133596" y="254991"/>
                  </a:cubicBezTo>
                  <a:close/>
                </a:path>
              </a:pathLst>
            </a:custGeom>
            <a:solidFill>
              <a:srgbClr val="1F1715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Graphic 2">
              <a:extLst>
                <a:ext uri="{FF2B5EF4-FFF2-40B4-BE49-F238E27FC236}">
                  <a16:creationId xmlns:a16="http://schemas.microsoft.com/office/drawing/2014/main" id="{CE8669B5-E72D-476F-8F08-D441B9BB8C47}"/>
                </a:ext>
              </a:extLst>
            </p:cNvPr>
            <p:cNvSpPr/>
            <p:nvPr/>
          </p:nvSpPr>
          <p:spPr>
            <a:xfrm>
              <a:off x="9643473" y="3211329"/>
              <a:ext cx="1724496" cy="3648990"/>
            </a:xfrm>
            <a:custGeom>
              <a:avLst/>
              <a:gdLst>
                <a:gd name="connsiteX0" fmla="*/ 1719549 w 1724496"/>
                <a:gd name="connsiteY0" fmla="*/ 3614367 h 3648990"/>
                <a:gd name="connsiteX1" fmla="*/ 1699226 w 1724496"/>
                <a:gd name="connsiteY1" fmla="*/ 3562005 h 3648990"/>
                <a:gd name="connsiteX2" fmla="*/ 1472502 w 1724496"/>
                <a:gd name="connsiteY2" fmla="*/ 2809214 h 3648990"/>
                <a:gd name="connsiteX3" fmla="*/ 1342425 w 1724496"/>
                <a:gd name="connsiteY3" fmla="*/ 2290098 h 3648990"/>
                <a:gd name="connsiteX4" fmla="*/ 1215659 w 1724496"/>
                <a:gd name="connsiteY4" fmla="*/ 1508643 h 3648990"/>
                <a:gd name="connsiteX5" fmla="*/ 1302244 w 1724496"/>
                <a:gd name="connsiteY5" fmla="*/ 819004 h 3648990"/>
                <a:gd name="connsiteX6" fmla="*/ 1364204 w 1724496"/>
                <a:gd name="connsiteY6" fmla="*/ 653776 h 3648990"/>
                <a:gd name="connsiteX7" fmla="*/ 1329848 w 1724496"/>
                <a:gd name="connsiteY7" fmla="*/ 488416 h 3648990"/>
                <a:gd name="connsiteX8" fmla="*/ 1213606 w 1724496"/>
                <a:gd name="connsiteY8" fmla="*/ 409708 h 3648990"/>
                <a:gd name="connsiteX9" fmla="*/ 993302 w 1724496"/>
                <a:gd name="connsiteY9" fmla="*/ 258779 h 3648990"/>
                <a:gd name="connsiteX10" fmla="*/ 941139 w 1724496"/>
                <a:gd name="connsiteY10" fmla="*/ 204895 h 3648990"/>
                <a:gd name="connsiteX11" fmla="*/ 736393 w 1724496"/>
                <a:gd name="connsiteY11" fmla="*/ 83357 h 3648990"/>
                <a:gd name="connsiteX12" fmla="*/ 593474 w 1724496"/>
                <a:gd name="connsiteY12" fmla="*/ 62307 h 3648990"/>
                <a:gd name="connsiteX13" fmla="*/ 460616 w 1724496"/>
                <a:gd name="connsiteY13" fmla="*/ 41918 h 3648990"/>
                <a:gd name="connsiteX14" fmla="*/ 307701 w 1724496"/>
                <a:gd name="connsiteY14" fmla="*/ 611 h 3648990"/>
                <a:gd name="connsiteX15" fmla="*/ 282150 w 1724496"/>
                <a:gd name="connsiteY15" fmla="*/ 4451 h 3648990"/>
                <a:gd name="connsiteX16" fmla="*/ 132545 w 1724496"/>
                <a:gd name="connsiteY16" fmla="*/ 78657 h 3648990"/>
                <a:gd name="connsiteX17" fmla="*/ 115333 w 1724496"/>
                <a:gd name="connsiteY17" fmla="*/ 97192 h 3648990"/>
                <a:gd name="connsiteX18" fmla="*/ 97592 w 1724496"/>
                <a:gd name="connsiteY18" fmla="*/ 133601 h 3648990"/>
                <a:gd name="connsiteX19" fmla="*/ 29873 w 1724496"/>
                <a:gd name="connsiteY19" fmla="*/ 173120 h 3648990"/>
                <a:gd name="connsiteX20" fmla="*/ 20473 w 1724496"/>
                <a:gd name="connsiteY20" fmla="*/ 282941 h 3648990"/>
                <a:gd name="connsiteX21" fmla="*/ 64759 w 1724496"/>
                <a:gd name="connsiteY21" fmla="*/ 381972 h 3648990"/>
                <a:gd name="connsiteX22" fmla="*/ 226544 w 1724496"/>
                <a:gd name="connsiteY22" fmla="*/ 703887 h 3648990"/>
                <a:gd name="connsiteX23" fmla="*/ 332393 w 1724496"/>
                <a:gd name="connsiteY23" fmla="*/ 1006672 h 3648990"/>
                <a:gd name="connsiteX24" fmla="*/ 411829 w 1724496"/>
                <a:gd name="connsiteY24" fmla="*/ 1264509 h 3648990"/>
                <a:gd name="connsiteX25" fmla="*/ 558124 w 1724496"/>
                <a:gd name="connsiteY25" fmla="*/ 1503678 h 3648990"/>
                <a:gd name="connsiteX26" fmla="*/ 708126 w 1724496"/>
                <a:gd name="connsiteY26" fmla="*/ 1890533 h 3648990"/>
                <a:gd name="connsiteX27" fmla="*/ 748110 w 1724496"/>
                <a:gd name="connsiteY27" fmla="*/ 2306514 h 3648990"/>
                <a:gd name="connsiteX28" fmla="*/ 770285 w 1724496"/>
                <a:gd name="connsiteY28" fmla="*/ 3003171 h 3648990"/>
                <a:gd name="connsiteX29" fmla="*/ 779156 w 1724496"/>
                <a:gd name="connsiteY29" fmla="*/ 3647399 h 3648990"/>
                <a:gd name="connsiteX30" fmla="*/ 805436 w 1724496"/>
                <a:gd name="connsiteY30" fmla="*/ 3648988 h 3648990"/>
                <a:gd name="connsiteX31" fmla="*/ 1719152 w 1724496"/>
                <a:gd name="connsiteY31" fmla="*/ 3648657 h 3648990"/>
                <a:gd name="connsiteX32" fmla="*/ 1719549 w 1724496"/>
                <a:gd name="connsiteY32" fmla="*/ 3614367 h 3648990"/>
                <a:gd name="connsiteX33" fmla="*/ 610420 w 1724496"/>
                <a:gd name="connsiteY33" fmla="*/ 728843 h 3648990"/>
                <a:gd name="connsiteX34" fmla="*/ 470612 w 1724496"/>
                <a:gd name="connsiteY34" fmla="*/ 589433 h 3648990"/>
                <a:gd name="connsiteX35" fmla="*/ 474121 w 1724496"/>
                <a:gd name="connsiteY35" fmla="*/ 566330 h 3648990"/>
                <a:gd name="connsiteX36" fmla="*/ 771345 w 1724496"/>
                <a:gd name="connsiteY36" fmla="*/ 598899 h 3648990"/>
                <a:gd name="connsiteX37" fmla="*/ 780348 w 1724496"/>
                <a:gd name="connsiteY37" fmla="*/ 608299 h 3648990"/>
                <a:gd name="connsiteX38" fmla="*/ 804906 w 1724496"/>
                <a:gd name="connsiteY38" fmla="*/ 684028 h 3648990"/>
                <a:gd name="connsiteX39" fmla="*/ 610420 w 1724496"/>
                <a:gd name="connsiteY39" fmla="*/ 728843 h 364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24496" h="3648990">
                  <a:moveTo>
                    <a:pt x="1719549" y="3614367"/>
                  </a:moveTo>
                  <a:cubicBezTo>
                    <a:pt x="1714452" y="3596295"/>
                    <a:pt x="1705118" y="3579812"/>
                    <a:pt x="1699226" y="3562005"/>
                  </a:cubicBezTo>
                  <a:cubicBezTo>
                    <a:pt x="1616613" y="3313171"/>
                    <a:pt x="1543730" y="3061424"/>
                    <a:pt x="1472502" y="2809214"/>
                  </a:cubicBezTo>
                  <a:cubicBezTo>
                    <a:pt x="1423980" y="2637499"/>
                    <a:pt x="1384262" y="2463534"/>
                    <a:pt x="1342425" y="2290098"/>
                  </a:cubicBezTo>
                  <a:cubicBezTo>
                    <a:pt x="1280333" y="2032724"/>
                    <a:pt x="1231876" y="1772835"/>
                    <a:pt x="1215659" y="1508643"/>
                  </a:cubicBezTo>
                  <a:cubicBezTo>
                    <a:pt x="1202220" y="1289862"/>
                    <a:pt x="1307142" y="835090"/>
                    <a:pt x="1302244" y="819004"/>
                  </a:cubicBezTo>
                  <a:cubicBezTo>
                    <a:pt x="1317601" y="761942"/>
                    <a:pt x="1341565" y="708058"/>
                    <a:pt x="1364204" y="653776"/>
                  </a:cubicBezTo>
                  <a:cubicBezTo>
                    <a:pt x="1390882" y="589764"/>
                    <a:pt x="1375060" y="536409"/>
                    <a:pt x="1329848" y="488416"/>
                  </a:cubicBezTo>
                  <a:cubicBezTo>
                    <a:pt x="1297014" y="453597"/>
                    <a:pt x="1252729" y="435393"/>
                    <a:pt x="1213606" y="409708"/>
                  </a:cubicBezTo>
                  <a:cubicBezTo>
                    <a:pt x="1139135" y="360855"/>
                    <a:pt x="1056058" y="324645"/>
                    <a:pt x="993302" y="258779"/>
                  </a:cubicBezTo>
                  <a:cubicBezTo>
                    <a:pt x="985822" y="231241"/>
                    <a:pt x="958020" y="223364"/>
                    <a:pt x="941139" y="204895"/>
                  </a:cubicBezTo>
                  <a:cubicBezTo>
                    <a:pt x="882092" y="148892"/>
                    <a:pt x="815233" y="105997"/>
                    <a:pt x="736393" y="83357"/>
                  </a:cubicBezTo>
                  <a:cubicBezTo>
                    <a:pt x="689989" y="67933"/>
                    <a:pt x="642128" y="60519"/>
                    <a:pt x="593474" y="62307"/>
                  </a:cubicBezTo>
                  <a:cubicBezTo>
                    <a:pt x="547599" y="63962"/>
                    <a:pt x="503843" y="56150"/>
                    <a:pt x="460616" y="41918"/>
                  </a:cubicBezTo>
                  <a:cubicBezTo>
                    <a:pt x="410439" y="25435"/>
                    <a:pt x="359600" y="11070"/>
                    <a:pt x="307701" y="611"/>
                  </a:cubicBezTo>
                  <a:cubicBezTo>
                    <a:pt x="298765" y="-978"/>
                    <a:pt x="290225" y="611"/>
                    <a:pt x="282150" y="4451"/>
                  </a:cubicBezTo>
                  <a:cubicBezTo>
                    <a:pt x="231972" y="28546"/>
                    <a:pt x="182390" y="53833"/>
                    <a:pt x="132545" y="78657"/>
                  </a:cubicBezTo>
                  <a:cubicBezTo>
                    <a:pt x="124733" y="82563"/>
                    <a:pt x="117385" y="87594"/>
                    <a:pt x="115333" y="97192"/>
                  </a:cubicBezTo>
                  <a:cubicBezTo>
                    <a:pt x="122416" y="115661"/>
                    <a:pt x="118378" y="126782"/>
                    <a:pt x="97592" y="133601"/>
                  </a:cubicBezTo>
                  <a:cubicBezTo>
                    <a:pt x="72636" y="141809"/>
                    <a:pt x="49600" y="155313"/>
                    <a:pt x="29873" y="173120"/>
                  </a:cubicBezTo>
                  <a:cubicBezTo>
                    <a:pt x="-6469" y="205954"/>
                    <a:pt x="-9712" y="246665"/>
                    <a:pt x="20473" y="282941"/>
                  </a:cubicBezTo>
                  <a:cubicBezTo>
                    <a:pt x="35235" y="315973"/>
                    <a:pt x="50063" y="348939"/>
                    <a:pt x="64759" y="381972"/>
                  </a:cubicBezTo>
                  <a:cubicBezTo>
                    <a:pt x="113480" y="491792"/>
                    <a:pt x="152271" y="605585"/>
                    <a:pt x="226544" y="703887"/>
                  </a:cubicBezTo>
                  <a:cubicBezTo>
                    <a:pt x="292873" y="791730"/>
                    <a:pt x="328752" y="893740"/>
                    <a:pt x="332393" y="1006672"/>
                  </a:cubicBezTo>
                  <a:cubicBezTo>
                    <a:pt x="335372" y="1098752"/>
                    <a:pt x="363042" y="1185337"/>
                    <a:pt x="411829" y="1264509"/>
                  </a:cubicBezTo>
                  <a:cubicBezTo>
                    <a:pt x="460881" y="1344011"/>
                    <a:pt x="508344" y="1424573"/>
                    <a:pt x="558124" y="1503678"/>
                  </a:cubicBezTo>
                  <a:cubicBezTo>
                    <a:pt x="633192" y="1623097"/>
                    <a:pt x="680920" y="1752843"/>
                    <a:pt x="708126" y="1890533"/>
                  </a:cubicBezTo>
                  <a:cubicBezTo>
                    <a:pt x="735267" y="2027825"/>
                    <a:pt x="741688" y="2167435"/>
                    <a:pt x="748110" y="2306514"/>
                  </a:cubicBezTo>
                  <a:cubicBezTo>
                    <a:pt x="758767" y="2538601"/>
                    <a:pt x="765056" y="2770886"/>
                    <a:pt x="770285" y="3003171"/>
                  </a:cubicBezTo>
                  <a:cubicBezTo>
                    <a:pt x="775184" y="3217847"/>
                    <a:pt x="776310" y="3432656"/>
                    <a:pt x="779156" y="3647399"/>
                  </a:cubicBezTo>
                  <a:cubicBezTo>
                    <a:pt x="787894" y="3647995"/>
                    <a:pt x="796698" y="3649054"/>
                    <a:pt x="805436" y="3648988"/>
                  </a:cubicBezTo>
                  <a:cubicBezTo>
                    <a:pt x="1110008" y="3648921"/>
                    <a:pt x="1414580" y="3648789"/>
                    <a:pt x="1719152" y="3648657"/>
                  </a:cubicBezTo>
                  <a:cubicBezTo>
                    <a:pt x="1729081" y="3637337"/>
                    <a:pt x="1722727" y="3625686"/>
                    <a:pt x="1719549" y="3614367"/>
                  </a:cubicBezTo>
                  <a:close/>
                  <a:moveTo>
                    <a:pt x="610420" y="728843"/>
                  </a:moveTo>
                  <a:cubicBezTo>
                    <a:pt x="557197" y="689258"/>
                    <a:pt x="513574" y="639544"/>
                    <a:pt x="470612" y="589433"/>
                  </a:cubicBezTo>
                  <a:cubicBezTo>
                    <a:pt x="463463" y="581092"/>
                    <a:pt x="453864" y="572023"/>
                    <a:pt x="474121" y="566330"/>
                  </a:cubicBezTo>
                  <a:cubicBezTo>
                    <a:pt x="577653" y="537137"/>
                    <a:pt x="677081" y="544551"/>
                    <a:pt x="771345" y="598899"/>
                  </a:cubicBezTo>
                  <a:cubicBezTo>
                    <a:pt x="774985" y="601017"/>
                    <a:pt x="777368" y="605122"/>
                    <a:pt x="780348" y="608299"/>
                  </a:cubicBezTo>
                  <a:cubicBezTo>
                    <a:pt x="790541" y="632858"/>
                    <a:pt x="803119" y="656689"/>
                    <a:pt x="804906" y="684028"/>
                  </a:cubicBezTo>
                  <a:cubicBezTo>
                    <a:pt x="770020" y="745459"/>
                    <a:pt x="666025" y="770216"/>
                    <a:pt x="610420" y="728843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Graphic 2">
              <a:extLst>
                <a:ext uri="{FF2B5EF4-FFF2-40B4-BE49-F238E27FC236}">
                  <a16:creationId xmlns:a16="http://schemas.microsoft.com/office/drawing/2014/main" id="{CC1FE4AB-39BA-40EA-9652-68044C8D3A2C}"/>
                </a:ext>
              </a:extLst>
            </p:cNvPr>
            <p:cNvSpPr/>
            <p:nvPr/>
          </p:nvSpPr>
          <p:spPr>
            <a:xfrm>
              <a:off x="8749668" y="2920210"/>
              <a:ext cx="745476" cy="316483"/>
            </a:xfrm>
            <a:custGeom>
              <a:avLst/>
              <a:gdLst>
                <a:gd name="connsiteX0" fmla="*/ 745476 w 745476"/>
                <a:gd name="connsiteY0" fmla="*/ 0 h 316483"/>
                <a:gd name="connsiteX1" fmla="*/ 678419 w 745476"/>
                <a:gd name="connsiteY1" fmla="*/ 87512 h 316483"/>
                <a:gd name="connsiteX2" fmla="*/ 518156 w 745476"/>
                <a:gd name="connsiteY2" fmla="*/ 253071 h 316483"/>
                <a:gd name="connsiteX3" fmla="*/ 220932 w 745476"/>
                <a:gd name="connsiteY3" fmla="*/ 268362 h 316483"/>
                <a:gd name="connsiteX4" fmla="*/ 8572 w 745476"/>
                <a:gd name="connsiteY4" fmla="*/ 62688 h 316483"/>
                <a:gd name="connsiteX5" fmla="*/ 960 w 745476"/>
                <a:gd name="connsiteY5" fmla="*/ 45940 h 316483"/>
                <a:gd name="connsiteX6" fmla="*/ 22010 w 745476"/>
                <a:gd name="connsiteY6" fmla="*/ 40446 h 316483"/>
                <a:gd name="connsiteX7" fmla="*/ 223514 w 745476"/>
                <a:gd name="connsiteY7" fmla="*/ 45874 h 316483"/>
                <a:gd name="connsiteX8" fmla="*/ 601365 w 745476"/>
                <a:gd name="connsiteY8" fmla="*/ 16946 h 316483"/>
                <a:gd name="connsiteX9" fmla="*/ 745476 w 745476"/>
                <a:gd name="connsiteY9" fmla="*/ 0 h 31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5476" h="316483">
                  <a:moveTo>
                    <a:pt x="745476" y="0"/>
                  </a:moveTo>
                  <a:cubicBezTo>
                    <a:pt x="724426" y="35283"/>
                    <a:pt x="700992" y="61100"/>
                    <a:pt x="678419" y="87512"/>
                  </a:cubicBezTo>
                  <a:cubicBezTo>
                    <a:pt x="628440" y="145964"/>
                    <a:pt x="578991" y="204813"/>
                    <a:pt x="518156" y="253071"/>
                  </a:cubicBezTo>
                  <a:cubicBezTo>
                    <a:pt x="419060" y="331713"/>
                    <a:pt x="325258" y="337670"/>
                    <a:pt x="220932" y="268362"/>
                  </a:cubicBezTo>
                  <a:cubicBezTo>
                    <a:pt x="137590" y="212955"/>
                    <a:pt x="71790" y="139014"/>
                    <a:pt x="8572" y="62688"/>
                  </a:cubicBezTo>
                  <a:cubicBezTo>
                    <a:pt x="4666" y="57922"/>
                    <a:pt x="-2615" y="52891"/>
                    <a:pt x="960" y="45940"/>
                  </a:cubicBezTo>
                  <a:cubicBezTo>
                    <a:pt x="5196" y="37666"/>
                    <a:pt x="14728" y="40314"/>
                    <a:pt x="22010" y="40446"/>
                  </a:cubicBezTo>
                  <a:cubicBezTo>
                    <a:pt x="89200" y="41903"/>
                    <a:pt x="156522" y="41505"/>
                    <a:pt x="223514" y="45874"/>
                  </a:cubicBezTo>
                  <a:cubicBezTo>
                    <a:pt x="351009" y="54083"/>
                    <a:pt x="475724" y="29789"/>
                    <a:pt x="601365" y="16946"/>
                  </a:cubicBezTo>
                  <a:cubicBezTo>
                    <a:pt x="647108" y="12180"/>
                    <a:pt x="692717" y="6222"/>
                    <a:pt x="745476" y="0"/>
                  </a:cubicBezTo>
                  <a:close/>
                </a:path>
              </a:pathLst>
            </a:custGeom>
            <a:solidFill>
              <a:srgbClr val="ED2D25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Graphic 2">
              <a:extLst>
                <a:ext uri="{FF2B5EF4-FFF2-40B4-BE49-F238E27FC236}">
                  <a16:creationId xmlns:a16="http://schemas.microsoft.com/office/drawing/2014/main" id="{1F73A4FA-E326-4FA6-A917-C76DB7978C80}"/>
                </a:ext>
              </a:extLst>
            </p:cNvPr>
            <p:cNvSpPr/>
            <p:nvPr/>
          </p:nvSpPr>
          <p:spPr>
            <a:xfrm>
              <a:off x="9445116" y="2107278"/>
              <a:ext cx="165288" cy="119098"/>
            </a:xfrm>
            <a:custGeom>
              <a:avLst/>
              <a:gdLst>
                <a:gd name="connsiteX0" fmla="*/ 142902 w 165288"/>
                <a:gd name="connsiteY0" fmla="*/ 109656 h 119098"/>
                <a:gd name="connsiteX1" fmla="*/ 32552 w 165288"/>
                <a:gd name="connsiteY1" fmla="*/ 118990 h 119098"/>
                <a:gd name="connsiteX2" fmla="*/ 18253 w 165288"/>
                <a:gd name="connsiteY2" fmla="*/ 7184 h 119098"/>
                <a:gd name="connsiteX3" fmla="*/ 139659 w 165288"/>
                <a:gd name="connsiteY3" fmla="*/ 2881 h 119098"/>
                <a:gd name="connsiteX4" fmla="*/ 142902 w 165288"/>
                <a:gd name="connsiteY4" fmla="*/ 109656 h 11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88" h="119098">
                  <a:moveTo>
                    <a:pt x="142902" y="109656"/>
                  </a:moveTo>
                  <a:cubicBezTo>
                    <a:pt x="98352" y="118791"/>
                    <a:pt x="70615" y="119453"/>
                    <a:pt x="32552" y="118990"/>
                  </a:cubicBezTo>
                  <a:cubicBezTo>
                    <a:pt x="-3525" y="97939"/>
                    <a:pt x="-11536" y="38031"/>
                    <a:pt x="18253" y="7184"/>
                  </a:cubicBezTo>
                  <a:cubicBezTo>
                    <a:pt x="63532" y="-2217"/>
                    <a:pt x="99940" y="-959"/>
                    <a:pt x="139659" y="2881"/>
                  </a:cubicBezTo>
                  <a:cubicBezTo>
                    <a:pt x="171168" y="35185"/>
                    <a:pt x="175206" y="79603"/>
                    <a:pt x="142902" y="109656"/>
                  </a:cubicBezTo>
                  <a:close/>
                </a:path>
              </a:pathLst>
            </a:custGeom>
            <a:solidFill>
              <a:srgbClr val="070707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Graphic 2">
              <a:extLst>
                <a:ext uri="{FF2B5EF4-FFF2-40B4-BE49-F238E27FC236}">
                  <a16:creationId xmlns:a16="http://schemas.microsoft.com/office/drawing/2014/main" id="{8894DC9C-F63A-4954-8E2C-A10C8519CDA9}"/>
                </a:ext>
              </a:extLst>
            </p:cNvPr>
            <p:cNvSpPr/>
            <p:nvPr/>
          </p:nvSpPr>
          <p:spPr>
            <a:xfrm>
              <a:off x="8797760" y="2956221"/>
              <a:ext cx="617021" cy="189132"/>
            </a:xfrm>
            <a:custGeom>
              <a:avLst/>
              <a:gdLst>
                <a:gd name="connsiteX0" fmla="*/ 0 w 617021"/>
                <a:gd name="connsiteY0" fmla="*/ 36144 h 189132"/>
                <a:gd name="connsiteX1" fmla="*/ 221296 w 617021"/>
                <a:gd name="connsiteY1" fmla="*/ 56334 h 189132"/>
                <a:gd name="connsiteX2" fmla="*/ 426639 w 617021"/>
                <a:gd name="connsiteY2" fmla="*/ 36011 h 189132"/>
                <a:gd name="connsiteX3" fmla="*/ 617021 w 617021"/>
                <a:gd name="connsiteY3" fmla="*/ 0 h 189132"/>
                <a:gd name="connsiteX4" fmla="*/ 447491 w 617021"/>
                <a:gd name="connsiteY4" fmla="*/ 145832 h 189132"/>
                <a:gd name="connsiteX5" fmla="*/ 190912 w 617021"/>
                <a:gd name="connsiteY5" fmla="*/ 160064 h 189132"/>
                <a:gd name="connsiteX6" fmla="*/ 9003 w 617021"/>
                <a:gd name="connsiteY6" fmla="*/ 48324 h 189132"/>
                <a:gd name="connsiteX7" fmla="*/ 0 w 617021"/>
                <a:gd name="connsiteY7" fmla="*/ 36144 h 18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021" h="189132">
                  <a:moveTo>
                    <a:pt x="0" y="36144"/>
                  </a:moveTo>
                  <a:cubicBezTo>
                    <a:pt x="75266" y="42631"/>
                    <a:pt x="149076" y="44683"/>
                    <a:pt x="221296" y="56334"/>
                  </a:cubicBezTo>
                  <a:cubicBezTo>
                    <a:pt x="292656" y="67786"/>
                    <a:pt x="358787" y="47397"/>
                    <a:pt x="426639" y="36011"/>
                  </a:cubicBezTo>
                  <a:cubicBezTo>
                    <a:pt x="487143" y="25883"/>
                    <a:pt x="547250" y="13306"/>
                    <a:pt x="617021" y="0"/>
                  </a:cubicBezTo>
                  <a:cubicBezTo>
                    <a:pt x="561548" y="59577"/>
                    <a:pt x="507730" y="106312"/>
                    <a:pt x="447491" y="145832"/>
                  </a:cubicBezTo>
                  <a:cubicBezTo>
                    <a:pt x="364679" y="200180"/>
                    <a:pt x="279153" y="201570"/>
                    <a:pt x="190912" y="160064"/>
                  </a:cubicBezTo>
                  <a:cubicBezTo>
                    <a:pt x="126105" y="129547"/>
                    <a:pt x="67521" y="88969"/>
                    <a:pt x="9003" y="48324"/>
                  </a:cubicBezTo>
                  <a:cubicBezTo>
                    <a:pt x="5693" y="46073"/>
                    <a:pt x="3905" y="41572"/>
                    <a:pt x="0" y="36144"/>
                  </a:cubicBezTo>
                  <a:close/>
                </a:path>
              </a:pathLst>
            </a:custGeom>
            <a:solidFill>
              <a:srgbClr val="FCFCFB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Graphic 2">
              <a:extLst>
                <a:ext uri="{FF2B5EF4-FFF2-40B4-BE49-F238E27FC236}">
                  <a16:creationId xmlns:a16="http://schemas.microsoft.com/office/drawing/2014/main" id="{ED19D26B-2D51-4E70-A554-C8826BA968C4}"/>
                </a:ext>
              </a:extLst>
            </p:cNvPr>
            <p:cNvSpPr/>
            <p:nvPr/>
          </p:nvSpPr>
          <p:spPr>
            <a:xfrm>
              <a:off x="9748559" y="591916"/>
              <a:ext cx="815440" cy="2724085"/>
            </a:xfrm>
            <a:custGeom>
              <a:avLst/>
              <a:gdLst>
                <a:gd name="connsiteX0" fmla="*/ 749800 w 815440"/>
                <a:gd name="connsiteY0" fmla="*/ 1521221 h 2724085"/>
                <a:gd name="connsiteX1" fmla="*/ 688104 w 815440"/>
                <a:gd name="connsiteY1" fmla="*/ 1581129 h 2724085"/>
                <a:gd name="connsiteX2" fmla="*/ 663280 w 815440"/>
                <a:gd name="connsiteY2" fmla="*/ 1281390 h 2724085"/>
                <a:gd name="connsiteX3" fmla="*/ 628527 w 815440"/>
                <a:gd name="connsiteY3" fmla="*/ 726792 h 2724085"/>
                <a:gd name="connsiteX4" fmla="*/ 583844 w 815440"/>
                <a:gd name="connsiteY4" fmla="*/ 526944 h 2724085"/>
                <a:gd name="connsiteX5" fmla="*/ 379759 w 815440"/>
                <a:gd name="connsiteY5" fmla="*/ 117847 h 2724085"/>
                <a:gd name="connsiteX6" fmla="*/ 379759 w 815440"/>
                <a:gd name="connsiteY6" fmla="*/ 117847 h 2724085"/>
                <a:gd name="connsiteX7" fmla="*/ 201358 w 815440"/>
                <a:gd name="connsiteY7" fmla="*/ 149 h 2724085"/>
                <a:gd name="connsiteX8" fmla="*/ 252462 w 815440"/>
                <a:gd name="connsiteY8" fmla="*/ 60851 h 2724085"/>
                <a:gd name="connsiteX9" fmla="*/ 485210 w 815440"/>
                <a:gd name="connsiteY9" fmla="*/ 477561 h 2724085"/>
                <a:gd name="connsiteX10" fmla="*/ 560874 w 815440"/>
                <a:gd name="connsiteY10" fmla="*/ 786965 h 2724085"/>
                <a:gd name="connsiteX11" fmla="*/ 560874 w 815440"/>
                <a:gd name="connsiteY11" fmla="*/ 929686 h 2724085"/>
                <a:gd name="connsiteX12" fmla="*/ 534196 w 815440"/>
                <a:gd name="connsiteY12" fmla="*/ 1125165 h 2724085"/>
                <a:gd name="connsiteX13" fmla="*/ 437284 w 815440"/>
                <a:gd name="connsiteY13" fmla="*/ 1749865 h 2724085"/>
                <a:gd name="connsiteX14" fmla="*/ 438210 w 815440"/>
                <a:gd name="connsiteY14" fmla="*/ 1996250 h 2724085"/>
                <a:gd name="connsiteX15" fmla="*/ 476936 w 815440"/>
                <a:gd name="connsiteY15" fmla="*/ 2052915 h 2724085"/>
                <a:gd name="connsiteX16" fmla="*/ 542404 w 815440"/>
                <a:gd name="connsiteY16" fmla="*/ 2029349 h 2724085"/>
                <a:gd name="connsiteX17" fmla="*/ 643686 w 815440"/>
                <a:gd name="connsiteY17" fmla="*/ 1827779 h 2724085"/>
                <a:gd name="connsiteX18" fmla="*/ 660368 w 815440"/>
                <a:gd name="connsiteY18" fmla="*/ 1754234 h 2724085"/>
                <a:gd name="connsiteX19" fmla="*/ 683139 w 815440"/>
                <a:gd name="connsiteY19" fmla="*/ 1729940 h 2724085"/>
                <a:gd name="connsiteX20" fmla="*/ 689495 w 815440"/>
                <a:gd name="connsiteY20" fmla="*/ 1758669 h 2724085"/>
                <a:gd name="connsiteX21" fmla="*/ 670032 w 815440"/>
                <a:gd name="connsiteY21" fmla="*/ 1915027 h 2724085"/>
                <a:gd name="connsiteX22" fmla="*/ 590795 w 815440"/>
                <a:gd name="connsiteY22" fmla="*/ 2222511 h 2724085"/>
                <a:gd name="connsiteX23" fmla="*/ 588345 w 815440"/>
                <a:gd name="connsiteY23" fmla="*/ 2237670 h 2724085"/>
                <a:gd name="connsiteX24" fmla="*/ 581262 w 815440"/>
                <a:gd name="connsiteY24" fmla="*/ 2273814 h 2724085"/>
                <a:gd name="connsiteX25" fmla="*/ 391542 w 815440"/>
                <a:gd name="connsiteY25" fmla="*/ 2469955 h 2724085"/>
                <a:gd name="connsiteX26" fmla="*/ 151843 w 815440"/>
                <a:gd name="connsiteY26" fmla="*/ 2612941 h 2724085"/>
                <a:gd name="connsiteX27" fmla="*/ 53 w 815440"/>
                <a:gd name="connsiteY27" fmla="*/ 2684963 h 2724085"/>
                <a:gd name="connsiteX28" fmla="*/ 12697 w 815440"/>
                <a:gd name="connsiteY28" fmla="*/ 2724085 h 2724085"/>
                <a:gd name="connsiteX29" fmla="*/ 242003 w 815440"/>
                <a:gd name="connsiteY29" fmla="*/ 2616846 h 2724085"/>
                <a:gd name="connsiteX30" fmla="*/ 611779 w 815440"/>
                <a:gd name="connsiteY30" fmla="*/ 2303933 h 2724085"/>
                <a:gd name="connsiteX31" fmla="*/ 662817 w 815440"/>
                <a:gd name="connsiteY31" fmla="*/ 2266334 h 2724085"/>
                <a:gd name="connsiteX32" fmla="*/ 689163 w 815440"/>
                <a:gd name="connsiteY32" fmla="*/ 2235751 h 2724085"/>
                <a:gd name="connsiteX33" fmla="*/ 761980 w 815440"/>
                <a:gd name="connsiteY33" fmla="*/ 1978576 h 2724085"/>
                <a:gd name="connsiteX34" fmla="*/ 810369 w 815440"/>
                <a:gd name="connsiteY34" fmla="*/ 1653681 h 2724085"/>
                <a:gd name="connsiteX35" fmla="*/ 749800 w 815440"/>
                <a:gd name="connsiteY35" fmla="*/ 1521221 h 272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15440" h="2724085">
                  <a:moveTo>
                    <a:pt x="749800" y="1521221"/>
                  </a:moveTo>
                  <a:cubicBezTo>
                    <a:pt x="726167" y="1518176"/>
                    <a:pt x="704653" y="1544522"/>
                    <a:pt x="688104" y="1581129"/>
                  </a:cubicBezTo>
                  <a:cubicBezTo>
                    <a:pt x="674798" y="1484349"/>
                    <a:pt x="677181" y="1405112"/>
                    <a:pt x="663280" y="1281390"/>
                  </a:cubicBezTo>
                  <a:cubicBezTo>
                    <a:pt x="660963" y="1195069"/>
                    <a:pt x="648717" y="881428"/>
                    <a:pt x="628527" y="726792"/>
                  </a:cubicBezTo>
                  <a:cubicBezTo>
                    <a:pt x="620782" y="667413"/>
                    <a:pt x="593244" y="557593"/>
                    <a:pt x="583844" y="526944"/>
                  </a:cubicBezTo>
                  <a:cubicBezTo>
                    <a:pt x="544854" y="399316"/>
                    <a:pt x="413784" y="165773"/>
                    <a:pt x="379759" y="117847"/>
                  </a:cubicBezTo>
                  <a:cubicBezTo>
                    <a:pt x="379759" y="117847"/>
                    <a:pt x="379759" y="117847"/>
                    <a:pt x="379759" y="117847"/>
                  </a:cubicBezTo>
                  <a:cubicBezTo>
                    <a:pt x="366056" y="91897"/>
                    <a:pt x="232603" y="-4287"/>
                    <a:pt x="201358" y="149"/>
                  </a:cubicBezTo>
                  <a:cubicBezTo>
                    <a:pt x="207977" y="10210"/>
                    <a:pt x="245843" y="50789"/>
                    <a:pt x="252462" y="60851"/>
                  </a:cubicBezTo>
                  <a:cubicBezTo>
                    <a:pt x="347786" y="205624"/>
                    <a:pt x="419543" y="314849"/>
                    <a:pt x="485210" y="477561"/>
                  </a:cubicBezTo>
                  <a:cubicBezTo>
                    <a:pt x="523870" y="573348"/>
                    <a:pt x="551606" y="674629"/>
                    <a:pt x="560874" y="786965"/>
                  </a:cubicBezTo>
                  <a:cubicBezTo>
                    <a:pt x="564382" y="829397"/>
                    <a:pt x="566964" y="886327"/>
                    <a:pt x="560874" y="929686"/>
                  </a:cubicBezTo>
                  <a:cubicBezTo>
                    <a:pt x="551010" y="1000053"/>
                    <a:pt x="541743" y="1054533"/>
                    <a:pt x="534196" y="1125165"/>
                  </a:cubicBezTo>
                  <a:cubicBezTo>
                    <a:pt x="526518" y="1196989"/>
                    <a:pt x="446551" y="1606946"/>
                    <a:pt x="437284" y="1749865"/>
                  </a:cubicBezTo>
                  <a:cubicBezTo>
                    <a:pt x="431922" y="1832214"/>
                    <a:pt x="428480" y="1914034"/>
                    <a:pt x="438210" y="1996250"/>
                  </a:cubicBezTo>
                  <a:cubicBezTo>
                    <a:pt x="441388" y="2023060"/>
                    <a:pt x="453767" y="2045037"/>
                    <a:pt x="476936" y="2052915"/>
                  </a:cubicBezTo>
                  <a:cubicBezTo>
                    <a:pt x="497523" y="2059932"/>
                    <a:pt x="526583" y="2043250"/>
                    <a:pt x="542404" y="2029349"/>
                  </a:cubicBezTo>
                  <a:cubicBezTo>
                    <a:pt x="603439" y="1975928"/>
                    <a:pt x="625747" y="1905362"/>
                    <a:pt x="643686" y="1827779"/>
                  </a:cubicBezTo>
                  <a:cubicBezTo>
                    <a:pt x="649379" y="1803286"/>
                    <a:pt x="653549" y="1778396"/>
                    <a:pt x="660368" y="1754234"/>
                  </a:cubicBezTo>
                  <a:cubicBezTo>
                    <a:pt x="663479" y="1743047"/>
                    <a:pt x="670165" y="1727358"/>
                    <a:pt x="683139" y="1729940"/>
                  </a:cubicBezTo>
                  <a:cubicBezTo>
                    <a:pt x="696511" y="1732522"/>
                    <a:pt x="690553" y="1749005"/>
                    <a:pt x="689495" y="1758669"/>
                  </a:cubicBezTo>
                  <a:cubicBezTo>
                    <a:pt x="683867" y="1810899"/>
                    <a:pt x="677844" y="1863128"/>
                    <a:pt x="670032" y="1915027"/>
                  </a:cubicBezTo>
                  <a:cubicBezTo>
                    <a:pt x="654145" y="2020147"/>
                    <a:pt x="628527" y="2097333"/>
                    <a:pt x="590795" y="2222511"/>
                  </a:cubicBezTo>
                  <a:cubicBezTo>
                    <a:pt x="589272" y="2227542"/>
                    <a:pt x="583777" y="2233037"/>
                    <a:pt x="588345" y="2237670"/>
                  </a:cubicBezTo>
                  <a:cubicBezTo>
                    <a:pt x="603902" y="2253624"/>
                    <a:pt x="589470" y="2263620"/>
                    <a:pt x="581262" y="2273814"/>
                  </a:cubicBezTo>
                  <a:cubicBezTo>
                    <a:pt x="524002" y="2344909"/>
                    <a:pt x="464292" y="2414085"/>
                    <a:pt x="391542" y="2469955"/>
                  </a:cubicBezTo>
                  <a:cubicBezTo>
                    <a:pt x="317401" y="2526885"/>
                    <a:pt x="237303" y="2574613"/>
                    <a:pt x="151843" y="2612941"/>
                  </a:cubicBezTo>
                  <a:cubicBezTo>
                    <a:pt x="88161" y="2646370"/>
                    <a:pt x="63470" y="2652262"/>
                    <a:pt x="53" y="2684963"/>
                  </a:cubicBezTo>
                  <a:cubicBezTo>
                    <a:pt x="-344" y="2704557"/>
                    <a:pt x="1245" y="2722828"/>
                    <a:pt x="12697" y="2724085"/>
                  </a:cubicBezTo>
                  <a:cubicBezTo>
                    <a:pt x="99481" y="2688008"/>
                    <a:pt x="233066" y="2621679"/>
                    <a:pt x="242003" y="2616846"/>
                  </a:cubicBezTo>
                  <a:cubicBezTo>
                    <a:pt x="387040" y="2538204"/>
                    <a:pt x="515131" y="2439637"/>
                    <a:pt x="611779" y="2303933"/>
                  </a:cubicBezTo>
                  <a:cubicBezTo>
                    <a:pt x="624621" y="2285928"/>
                    <a:pt x="637133" y="2268452"/>
                    <a:pt x="662817" y="2266334"/>
                  </a:cubicBezTo>
                  <a:cubicBezTo>
                    <a:pt x="679366" y="2265010"/>
                    <a:pt x="685059" y="2249851"/>
                    <a:pt x="689163" y="2235751"/>
                  </a:cubicBezTo>
                  <a:cubicBezTo>
                    <a:pt x="714186" y="2150224"/>
                    <a:pt x="744504" y="2066220"/>
                    <a:pt x="761980" y="1978576"/>
                  </a:cubicBezTo>
                  <a:cubicBezTo>
                    <a:pt x="782965" y="1873124"/>
                    <a:pt x="801433" y="1762244"/>
                    <a:pt x="810369" y="1653681"/>
                  </a:cubicBezTo>
                  <a:cubicBezTo>
                    <a:pt x="815070" y="1596884"/>
                    <a:pt x="833737" y="1544589"/>
                    <a:pt x="749800" y="1521221"/>
                  </a:cubicBezTo>
                  <a:close/>
                </a:path>
              </a:pathLst>
            </a:custGeom>
            <a:solidFill>
              <a:srgbClr val="433F3E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Graphic 2">
              <a:extLst>
                <a:ext uri="{FF2B5EF4-FFF2-40B4-BE49-F238E27FC236}">
                  <a16:creationId xmlns:a16="http://schemas.microsoft.com/office/drawing/2014/main" id="{027C618F-7E79-4566-91CC-217D248EB533}"/>
                </a:ext>
              </a:extLst>
            </p:cNvPr>
            <p:cNvSpPr/>
            <p:nvPr/>
          </p:nvSpPr>
          <p:spPr>
            <a:xfrm>
              <a:off x="9319326" y="1932791"/>
              <a:ext cx="412340" cy="105722"/>
            </a:xfrm>
            <a:custGeom>
              <a:avLst/>
              <a:gdLst>
                <a:gd name="connsiteX0" fmla="*/ 144706 w 412340"/>
                <a:gd name="connsiteY0" fmla="*/ 69996 h 105722"/>
                <a:gd name="connsiteX1" fmla="*/ 0 w 412340"/>
                <a:gd name="connsiteY1" fmla="*/ 86611 h 105722"/>
                <a:gd name="connsiteX2" fmla="*/ 412340 w 412340"/>
                <a:gd name="connsiteY2" fmla="*/ 69136 h 105722"/>
                <a:gd name="connsiteX3" fmla="*/ 387980 w 412340"/>
                <a:gd name="connsiteY3" fmla="*/ 74961 h 105722"/>
                <a:gd name="connsiteX4" fmla="*/ 144706 w 412340"/>
                <a:gd name="connsiteY4" fmla="*/ 69996 h 105722"/>
                <a:gd name="connsiteX5" fmla="*/ 144706 w 412340"/>
                <a:gd name="connsiteY5" fmla="*/ 69996 h 10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40" h="105722">
                  <a:moveTo>
                    <a:pt x="144706" y="69996"/>
                  </a:moveTo>
                  <a:cubicBezTo>
                    <a:pt x="72817" y="94952"/>
                    <a:pt x="0" y="126793"/>
                    <a:pt x="0" y="86611"/>
                  </a:cubicBezTo>
                  <a:cubicBezTo>
                    <a:pt x="56135" y="-20892"/>
                    <a:pt x="290207" y="-30160"/>
                    <a:pt x="412340" y="69136"/>
                  </a:cubicBezTo>
                  <a:cubicBezTo>
                    <a:pt x="405456" y="75821"/>
                    <a:pt x="396916" y="77344"/>
                    <a:pt x="387980" y="74961"/>
                  </a:cubicBezTo>
                  <a:cubicBezTo>
                    <a:pt x="307484" y="53645"/>
                    <a:pt x="230696" y="43054"/>
                    <a:pt x="144706" y="69996"/>
                  </a:cubicBezTo>
                  <a:lnTo>
                    <a:pt x="144706" y="69996"/>
                  </a:lnTo>
                  <a:close/>
                </a:path>
              </a:pathLst>
            </a:custGeom>
            <a:solidFill>
              <a:srgbClr val="42231A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Graphic 2">
              <a:extLst>
                <a:ext uri="{FF2B5EF4-FFF2-40B4-BE49-F238E27FC236}">
                  <a16:creationId xmlns:a16="http://schemas.microsoft.com/office/drawing/2014/main" id="{6C2B1BA8-444C-40DC-ABA3-B91EE8FCF8ED}"/>
                </a:ext>
              </a:extLst>
            </p:cNvPr>
            <p:cNvSpPr/>
            <p:nvPr/>
          </p:nvSpPr>
          <p:spPr>
            <a:xfrm>
              <a:off x="8977288" y="2588166"/>
              <a:ext cx="83339" cy="203025"/>
            </a:xfrm>
            <a:custGeom>
              <a:avLst/>
              <a:gdLst>
                <a:gd name="connsiteX0" fmla="*/ 70961 w 83339"/>
                <a:gd name="connsiteY0" fmla="*/ 0 h 203025"/>
                <a:gd name="connsiteX1" fmla="*/ 2712 w 83339"/>
                <a:gd name="connsiteY1" fmla="*/ 155166 h 203025"/>
                <a:gd name="connsiteX2" fmla="*/ 83340 w 83339"/>
                <a:gd name="connsiteY2" fmla="*/ 203026 h 203025"/>
                <a:gd name="connsiteX3" fmla="*/ 70961 w 83339"/>
                <a:gd name="connsiteY3" fmla="*/ 0 h 203025"/>
                <a:gd name="connsiteX4" fmla="*/ 70961 w 83339"/>
                <a:gd name="connsiteY4" fmla="*/ 0 h 20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39" h="203025">
                  <a:moveTo>
                    <a:pt x="70961" y="0"/>
                  </a:moveTo>
                  <a:cubicBezTo>
                    <a:pt x="24689" y="47927"/>
                    <a:pt x="-10197" y="92014"/>
                    <a:pt x="2712" y="155166"/>
                  </a:cubicBezTo>
                  <a:cubicBezTo>
                    <a:pt x="9398" y="188264"/>
                    <a:pt x="36936" y="196406"/>
                    <a:pt x="83340" y="203026"/>
                  </a:cubicBezTo>
                  <a:cubicBezTo>
                    <a:pt x="-24892" y="134380"/>
                    <a:pt x="65533" y="74538"/>
                    <a:pt x="70961" y="0"/>
                  </a:cubicBezTo>
                  <a:lnTo>
                    <a:pt x="70961" y="0"/>
                  </a:lnTo>
                  <a:close/>
                </a:path>
              </a:pathLst>
            </a:custGeom>
            <a:solidFill>
              <a:srgbClr val="F8A78E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3" name="그룹 222">
            <a:extLst>
              <a:ext uri="{FF2B5EF4-FFF2-40B4-BE49-F238E27FC236}">
                <a16:creationId xmlns:a16="http://schemas.microsoft.com/office/drawing/2014/main" id="{58672BFE-9724-4855-9A75-4896EEA34733}"/>
              </a:ext>
            </a:extLst>
          </p:cNvPr>
          <p:cNvGrpSpPr/>
          <p:nvPr/>
        </p:nvGrpSpPr>
        <p:grpSpPr>
          <a:xfrm flipH="1">
            <a:off x="6056221" y="2857687"/>
            <a:ext cx="1236208" cy="1236206"/>
            <a:chOff x="3879715" y="2256568"/>
            <a:chExt cx="2003703" cy="2003703"/>
          </a:xfrm>
        </p:grpSpPr>
        <p:grpSp>
          <p:nvGrpSpPr>
            <p:cNvPr id="224" name="그룹 223">
              <a:extLst>
                <a:ext uri="{FF2B5EF4-FFF2-40B4-BE49-F238E27FC236}">
                  <a16:creationId xmlns:a16="http://schemas.microsoft.com/office/drawing/2014/main" id="{CA41C38A-CDB9-4A68-8F1E-40BC577B2FEC}"/>
                </a:ext>
              </a:extLst>
            </p:cNvPr>
            <p:cNvGrpSpPr/>
            <p:nvPr/>
          </p:nvGrpSpPr>
          <p:grpSpPr>
            <a:xfrm>
              <a:off x="3879715" y="2256568"/>
              <a:ext cx="2003703" cy="2003703"/>
              <a:chOff x="1165870" y="2440040"/>
              <a:chExt cx="3471696" cy="3471696"/>
            </a:xfrm>
            <a:solidFill>
              <a:schemeClr val="accent5"/>
            </a:solidFill>
          </p:grpSpPr>
          <p:sp>
            <p:nvSpPr>
              <p:cNvPr id="226" name="원형: 비어 있음 225">
                <a:extLst>
                  <a:ext uri="{FF2B5EF4-FFF2-40B4-BE49-F238E27FC236}">
                    <a16:creationId xmlns:a16="http://schemas.microsoft.com/office/drawing/2014/main" id="{2C0A2588-C67E-428E-AFE6-D1FD2C57A1EE}"/>
                  </a:ext>
                </a:extLst>
              </p:cNvPr>
              <p:cNvSpPr/>
              <p:nvPr/>
            </p:nvSpPr>
            <p:spPr>
              <a:xfrm>
                <a:off x="1433293" y="2707463"/>
                <a:ext cx="2936854" cy="2936853"/>
              </a:xfrm>
              <a:prstGeom prst="donut">
                <a:avLst>
                  <a:gd name="adj" fmla="val 2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원형: 비어 있음 226">
                <a:extLst>
                  <a:ext uri="{FF2B5EF4-FFF2-40B4-BE49-F238E27FC236}">
                    <a16:creationId xmlns:a16="http://schemas.microsoft.com/office/drawing/2014/main" id="{82163203-2266-423A-BF84-F58C27621A86}"/>
                  </a:ext>
                </a:extLst>
              </p:cNvPr>
              <p:cNvSpPr/>
              <p:nvPr/>
            </p:nvSpPr>
            <p:spPr>
              <a:xfrm>
                <a:off x="1867481" y="3141651"/>
                <a:ext cx="2068475" cy="2068475"/>
              </a:xfrm>
              <a:prstGeom prst="donut">
                <a:avLst>
                  <a:gd name="adj" fmla="val 25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8" name="그룹 227">
                <a:extLst>
                  <a:ext uri="{FF2B5EF4-FFF2-40B4-BE49-F238E27FC236}">
                    <a16:creationId xmlns:a16="http://schemas.microsoft.com/office/drawing/2014/main" id="{AFD0C454-54EF-4B7F-9036-B9B3C1776C4E}"/>
                  </a:ext>
                </a:extLst>
              </p:cNvPr>
              <p:cNvGrpSpPr/>
              <p:nvPr/>
            </p:nvGrpSpPr>
            <p:grpSpPr>
              <a:xfrm>
                <a:off x="2871118" y="2440040"/>
                <a:ext cx="61200" cy="3471696"/>
                <a:chOff x="2840518" y="2440040"/>
                <a:chExt cx="61200" cy="3471696"/>
              </a:xfrm>
              <a:grpFill/>
            </p:grpSpPr>
            <p:sp>
              <p:nvSpPr>
                <p:cNvPr id="232" name="직사각형 231">
                  <a:extLst>
                    <a:ext uri="{FF2B5EF4-FFF2-40B4-BE49-F238E27FC236}">
                      <a16:creationId xmlns:a16="http://schemas.microsoft.com/office/drawing/2014/main" id="{21FD174A-B049-4088-9B22-1D27E4F5495D}"/>
                    </a:ext>
                  </a:extLst>
                </p:cNvPr>
                <p:cNvSpPr/>
                <p:nvPr/>
              </p:nvSpPr>
              <p:spPr>
                <a:xfrm>
                  <a:off x="2840518" y="2440040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3" name="직사각형 232">
                  <a:extLst>
                    <a:ext uri="{FF2B5EF4-FFF2-40B4-BE49-F238E27FC236}">
                      <a16:creationId xmlns:a16="http://schemas.microsoft.com/office/drawing/2014/main" id="{24BBF087-0615-4FF5-9DAD-B2EE88EC27A6}"/>
                    </a:ext>
                  </a:extLst>
                </p:cNvPr>
                <p:cNvSpPr/>
                <p:nvPr/>
              </p:nvSpPr>
              <p:spPr>
                <a:xfrm>
                  <a:off x="2840518" y="5337888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29" name="그룹 228">
                <a:extLst>
                  <a:ext uri="{FF2B5EF4-FFF2-40B4-BE49-F238E27FC236}">
                    <a16:creationId xmlns:a16="http://schemas.microsoft.com/office/drawing/2014/main" id="{D8EEF7BA-AA7E-468A-8D96-0A2EB6A8608F}"/>
                  </a:ext>
                </a:extLst>
              </p:cNvPr>
              <p:cNvGrpSpPr/>
              <p:nvPr/>
            </p:nvGrpSpPr>
            <p:grpSpPr>
              <a:xfrm rot="5400000">
                <a:off x="2871118" y="2440041"/>
                <a:ext cx="61200" cy="3471696"/>
                <a:chOff x="2992918" y="2592440"/>
                <a:chExt cx="61200" cy="3471696"/>
              </a:xfrm>
              <a:grpFill/>
            </p:grpSpPr>
            <p:sp>
              <p:nvSpPr>
                <p:cNvPr id="230" name="직사각형 229">
                  <a:extLst>
                    <a:ext uri="{FF2B5EF4-FFF2-40B4-BE49-F238E27FC236}">
                      <a16:creationId xmlns:a16="http://schemas.microsoft.com/office/drawing/2014/main" id="{4C644DA7-3C56-45E0-AEA1-075F6990089B}"/>
                    </a:ext>
                  </a:extLst>
                </p:cNvPr>
                <p:cNvSpPr/>
                <p:nvPr/>
              </p:nvSpPr>
              <p:spPr>
                <a:xfrm>
                  <a:off x="2992918" y="2592440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1" name="직사각형 230">
                  <a:extLst>
                    <a:ext uri="{FF2B5EF4-FFF2-40B4-BE49-F238E27FC236}">
                      <a16:creationId xmlns:a16="http://schemas.microsoft.com/office/drawing/2014/main" id="{07541C1C-95B9-4A4A-B071-0ABDFB607EE6}"/>
                    </a:ext>
                  </a:extLst>
                </p:cNvPr>
                <p:cNvSpPr/>
                <p:nvPr/>
              </p:nvSpPr>
              <p:spPr>
                <a:xfrm>
                  <a:off x="2992918" y="5490288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225" name="Freeform 23">
              <a:extLst>
                <a:ext uri="{FF2B5EF4-FFF2-40B4-BE49-F238E27FC236}">
                  <a16:creationId xmlns:a16="http://schemas.microsoft.com/office/drawing/2014/main" id="{14B07B51-92F8-4498-9139-27AC7D35389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493590" y="2989661"/>
              <a:ext cx="789280" cy="502196"/>
            </a:xfrm>
            <a:custGeom>
              <a:avLst/>
              <a:gdLst/>
              <a:ahLst/>
              <a:cxnLst/>
              <a:rect l="l" t="t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4" name="Group 5">
            <a:extLst>
              <a:ext uri="{FF2B5EF4-FFF2-40B4-BE49-F238E27FC236}">
                <a16:creationId xmlns:a16="http://schemas.microsoft.com/office/drawing/2014/main" id="{2FFC0493-BACF-44ED-91C0-420F9DA1FF68}"/>
              </a:ext>
            </a:extLst>
          </p:cNvPr>
          <p:cNvGrpSpPr/>
          <p:nvPr/>
        </p:nvGrpSpPr>
        <p:grpSpPr>
          <a:xfrm>
            <a:off x="6970312" y="1111953"/>
            <a:ext cx="2861254" cy="2417037"/>
            <a:chOff x="319983" y="2613403"/>
            <a:chExt cx="5024694" cy="4244597"/>
          </a:xfrm>
        </p:grpSpPr>
        <p:grpSp>
          <p:nvGrpSpPr>
            <p:cNvPr id="235" name="Graphic 60">
              <a:extLst>
                <a:ext uri="{FF2B5EF4-FFF2-40B4-BE49-F238E27FC236}">
                  <a16:creationId xmlns:a16="http://schemas.microsoft.com/office/drawing/2014/main" id="{16B4E06E-D1F5-42D2-A340-3212B640921C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250" name="Freeform: Shape 21">
                <a:extLst>
                  <a:ext uri="{FF2B5EF4-FFF2-40B4-BE49-F238E27FC236}">
                    <a16:creationId xmlns:a16="http://schemas.microsoft.com/office/drawing/2014/main" id="{AB4DECB3-8AF6-4E17-90FE-D06556740CCC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2">
                <a:extLst>
                  <a:ext uri="{FF2B5EF4-FFF2-40B4-BE49-F238E27FC236}">
                    <a16:creationId xmlns:a16="http://schemas.microsoft.com/office/drawing/2014/main" id="{28244C5E-9B9C-494E-AE94-80BF2113B21E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6" name="Freeform: Shape 7">
              <a:extLst>
                <a:ext uri="{FF2B5EF4-FFF2-40B4-BE49-F238E27FC236}">
                  <a16:creationId xmlns:a16="http://schemas.microsoft.com/office/drawing/2014/main" id="{7CA9BDEF-9329-4EEB-9E1D-30E671326136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8">
              <a:extLst>
                <a:ext uri="{FF2B5EF4-FFF2-40B4-BE49-F238E27FC236}">
                  <a16:creationId xmlns:a16="http://schemas.microsoft.com/office/drawing/2014/main" id="{5B397C52-BB83-484C-80A0-70AA8A3F5B41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9">
              <a:extLst>
                <a:ext uri="{FF2B5EF4-FFF2-40B4-BE49-F238E27FC236}">
                  <a16:creationId xmlns:a16="http://schemas.microsoft.com/office/drawing/2014/main" id="{36820167-19C9-4C4D-A370-9003C71D5121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10">
              <a:extLst>
                <a:ext uri="{FF2B5EF4-FFF2-40B4-BE49-F238E27FC236}">
                  <a16:creationId xmlns:a16="http://schemas.microsoft.com/office/drawing/2014/main" id="{4395755B-F7CC-4EF9-A35D-7A020AC2AEF3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11">
              <a:extLst>
                <a:ext uri="{FF2B5EF4-FFF2-40B4-BE49-F238E27FC236}">
                  <a16:creationId xmlns:a16="http://schemas.microsoft.com/office/drawing/2014/main" id="{B6E3D1A2-2AE1-4883-A48D-0603D24F737A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12">
              <a:extLst>
                <a:ext uri="{FF2B5EF4-FFF2-40B4-BE49-F238E27FC236}">
                  <a16:creationId xmlns:a16="http://schemas.microsoft.com/office/drawing/2014/main" id="{95B0F683-DD63-41F6-8501-A32A66318AAB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13">
              <a:extLst>
                <a:ext uri="{FF2B5EF4-FFF2-40B4-BE49-F238E27FC236}">
                  <a16:creationId xmlns:a16="http://schemas.microsoft.com/office/drawing/2014/main" id="{BED0A55B-B6DA-4F5E-A90D-F4ED5C7B70C2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14">
              <a:extLst>
                <a:ext uri="{FF2B5EF4-FFF2-40B4-BE49-F238E27FC236}">
                  <a16:creationId xmlns:a16="http://schemas.microsoft.com/office/drawing/2014/main" id="{19E7A9D5-CDA4-4659-AF31-CE08631B3A08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15">
              <a:extLst>
                <a:ext uri="{FF2B5EF4-FFF2-40B4-BE49-F238E27FC236}">
                  <a16:creationId xmlns:a16="http://schemas.microsoft.com/office/drawing/2014/main" id="{0AE7F861-C1D6-4BA2-BFE1-FCFAAE0F6C23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16">
              <a:extLst>
                <a:ext uri="{FF2B5EF4-FFF2-40B4-BE49-F238E27FC236}">
                  <a16:creationId xmlns:a16="http://schemas.microsoft.com/office/drawing/2014/main" id="{E9E48968-769A-4C36-A3CB-DA573444A634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2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17">
              <a:extLst>
                <a:ext uri="{FF2B5EF4-FFF2-40B4-BE49-F238E27FC236}">
                  <a16:creationId xmlns:a16="http://schemas.microsoft.com/office/drawing/2014/main" id="{6C3C22E1-227F-462E-96AD-A279749967BA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18">
              <a:extLst>
                <a:ext uri="{FF2B5EF4-FFF2-40B4-BE49-F238E27FC236}">
                  <a16:creationId xmlns:a16="http://schemas.microsoft.com/office/drawing/2014/main" id="{A81807D3-45C5-4BBD-A1B1-B5574DC7F35F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19">
              <a:extLst>
                <a:ext uri="{FF2B5EF4-FFF2-40B4-BE49-F238E27FC236}">
                  <a16:creationId xmlns:a16="http://schemas.microsoft.com/office/drawing/2014/main" id="{EF500F0A-E637-4571-87FB-9A710550CA8C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9" name="Freeform: Shape 20">
              <a:extLst>
                <a:ext uri="{FF2B5EF4-FFF2-40B4-BE49-F238E27FC236}">
                  <a16:creationId xmlns:a16="http://schemas.microsoft.com/office/drawing/2014/main" id="{E50B03E9-6AE4-4FF1-A0C9-FF860B872457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52" name="Graphic 46">
            <a:extLst>
              <a:ext uri="{FF2B5EF4-FFF2-40B4-BE49-F238E27FC236}">
                <a16:creationId xmlns:a16="http://schemas.microsoft.com/office/drawing/2014/main" id="{63DE9D3C-CB73-4780-A505-61CEEA92F181}"/>
              </a:ext>
            </a:extLst>
          </p:cNvPr>
          <p:cNvSpPr/>
          <p:nvPr/>
        </p:nvSpPr>
        <p:spPr>
          <a:xfrm>
            <a:off x="9304930" y="397279"/>
            <a:ext cx="1489873" cy="1713784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tx1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그림 69">
            <a:extLst>
              <a:ext uri="{FF2B5EF4-FFF2-40B4-BE49-F238E27FC236}">
                <a16:creationId xmlns:a16="http://schemas.microsoft.com/office/drawing/2014/main" id="{3F8AEE59-765C-42DB-8CC4-74650498F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0" y="3776991"/>
            <a:ext cx="2978096" cy="30320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9C1306E-930A-4C14-AB79-8E2B47BFD084}"/>
              </a:ext>
            </a:extLst>
          </p:cNvPr>
          <p:cNvGrpSpPr/>
          <p:nvPr/>
        </p:nvGrpSpPr>
        <p:grpSpPr>
          <a:xfrm>
            <a:off x="732276" y="2897016"/>
            <a:ext cx="602813" cy="795809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6">
              <a:extLst>
                <a:ext uri="{FF2B5EF4-FFF2-40B4-BE49-F238E27FC236}">
                  <a16:creationId xmlns:a16="http://schemas.microsoft.com/office/drawing/2014/main" id="{F0049F3D-901B-4C60-9B3A-1EB5D7427E36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6F1EBE68-79A5-4C95-AD6D-E91902E7EAD7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24645911-400D-4EBA-95EE-2B80A2048100}"/>
              </a:ext>
            </a:extLst>
          </p:cNvPr>
          <p:cNvGrpSpPr/>
          <p:nvPr/>
        </p:nvGrpSpPr>
        <p:grpSpPr>
          <a:xfrm>
            <a:off x="732257" y="1259435"/>
            <a:ext cx="786508" cy="1309462"/>
            <a:chOff x="756338" y="2636912"/>
            <a:chExt cx="1152128" cy="1918185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3696B54D-F3BC-495B-8DA4-FA2E6FED4BD8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A570B138-EC24-4B13-BB67-27C190D43C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1" name="Rounded Rectangle 49">
                <a:extLst>
                  <a:ext uri="{FF2B5EF4-FFF2-40B4-BE49-F238E27FC236}">
                    <a16:creationId xmlns:a16="http://schemas.microsoft.com/office/drawing/2014/main" id="{CB6F6F70-853E-42A5-929D-BBF1080010FC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2" name="Oval 13">
                <a:extLst>
                  <a:ext uri="{FF2B5EF4-FFF2-40B4-BE49-F238E27FC236}">
                    <a16:creationId xmlns:a16="http://schemas.microsoft.com/office/drawing/2014/main" id="{0DE0B058-B67C-4E8A-84E1-E5875544DBD1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ight Triangle 3">
                <a:extLst>
                  <a:ext uri="{FF2B5EF4-FFF2-40B4-BE49-F238E27FC236}">
                    <a16:creationId xmlns:a16="http://schemas.microsoft.com/office/drawing/2014/main" id="{C011656E-EA9B-41B0-880A-912A275B458B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77066A68-17D4-4C03-9426-CC1A1AFFC5B6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75570D6E-5B3E-4DBE-94D7-9676F6E307E3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C3DDFFC1-3166-484C-B77B-736DE1F3EB38}"/>
              </a:ext>
            </a:extLst>
          </p:cNvPr>
          <p:cNvGrpSpPr/>
          <p:nvPr/>
        </p:nvGrpSpPr>
        <p:grpSpPr>
          <a:xfrm>
            <a:off x="1721529" y="1319552"/>
            <a:ext cx="1826387" cy="1029263"/>
            <a:chOff x="4798460" y="2075033"/>
            <a:chExt cx="1826387" cy="1029263"/>
          </a:xfrm>
        </p:grpSpPr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7B8C2AE4-ED98-44BD-ADE8-A59BD38E475A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 dirty="0"/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0D11F349-185D-462E-9476-C1E0AB588E65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F79AE3EB-54C8-4E66-9A1C-209DB9A1E7A1}"/>
              </a:ext>
            </a:extLst>
          </p:cNvPr>
          <p:cNvGrpSpPr/>
          <p:nvPr/>
        </p:nvGrpSpPr>
        <p:grpSpPr>
          <a:xfrm>
            <a:off x="2093744" y="2495799"/>
            <a:ext cx="1182693" cy="962702"/>
            <a:chOff x="7922244" y="3248064"/>
            <a:chExt cx="1182693" cy="962702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6C550D00-D482-4D5C-A926-368162EDF70C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sp>
          <p:nvSpPr>
            <p:cNvPr id="19" name="Right Triangle 3">
              <a:extLst>
                <a:ext uri="{FF2B5EF4-FFF2-40B4-BE49-F238E27FC236}">
                  <a16:creationId xmlns:a16="http://schemas.microsoft.com/office/drawing/2014/main" id="{79EFC5D4-A6DD-43F9-86AD-2FB61080CD10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aphic 14">
            <a:extLst>
              <a:ext uri="{FF2B5EF4-FFF2-40B4-BE49-F238E27FC236}">
                <a16:creationId xmlns:a16="http://schemas.microsoft.com/office/drawing/2014/main" id="{13AFD50C-0130-4D76-ACC0-10E826D47F69}"/>
              </a:ext>
            </a:extLst>
          </p:cNvPr>
          <p:cNvGrpSpPr/>
          <p:nvPr/>
        </p:nvGrpSpPr>
        <p:grpSpPr>
          <a:xfrm>
            <a:off x="7840845" y="2657171"/>
            <a:ext cx="3563035" cy="2802388"/>
            <a:chOff x="2444748" y="555045"/>
            <a:chExt cx="7282048" cy="5727454"/>
          </a:xfrm>
        </p:grpSpPr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id="{6D911541-5A1A-4D41-9602-DC08F13284A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2E57011D-52C2-4478-A7FD-6E2ACCC4F62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:a16="http://schemas.microsoft.com/office/drawing/2014/main" id="{D7DDA0F8-D8D2-4702-8620-703730165A7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1">
              <a:extLst>
                <a:ext uri="{FF2B5EF4-FFF2-40B4-BE49-F238E27FC236}">
                  <a16:creationId xmlns:a16="http://schemas.microsoft.com/office/drawing/2014/main" id="{DB582971-5DA6-4E2D-BE7E-DA5B7F7065A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37313AC8-3723-414B-A39A-ABE90A6AFA3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BE4B5609-719D-4109-A5C7-2A8F5C133E1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4">
              <a:extLst>
                <a:ext uri="{FF2B5EF4-FFF2-40B4-BE49-F238E27FC236}">
                  <a16:creationId xmlns:a16="http://schemas.microsoft.com/office/drawing/2014/main" id="{5E5E5E5F-E566-41E9-9DF7-1B1725D4419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649E3C84-5E62-4927-A25E-D5964CC9C85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2961A89-FE25-4E4D-85B5-EC734362AFDE}"/>
              </a:ext>
            </a:extLst>
          </p:cNvPr>
          <p:cNvGrpSpPr/>
          <p:nvPr/>
        </p:nvGrpSpPr>
        <p:grpSpPr>
          <a:xfrm>
            <a:off x="3340798" y="2198040"/>
            <a:ext cx="3759495" cy="3530485"/>
            <a:chOff x="-78578" y="1087721"/>
            <a:chExt cx="5147324" cy="4833775"/>
          </a:xfrm>
        </p:grpSpPr>
        <p:sp>
          <p:nvSpPr>
            <p:cNvPr id="56" name="Oval 84">
              <a:extLst>
                <a:ext uri="{FF2B5EF4-FFF2-40B4-BE49-F238E27FC236}">
                  <a16:creationId xmlns:a16="http://schemas.microsoft.com/office/drawing/2014/main" id="{584CB6B9-6C6F-4CAD-BB1A-860A50150699}"/>
                </a:ext>
              </a:extLst>
            </p:cNvPr>
            <p:cNvSpPr/>
            <p:nvPr/>
          </p:nvSpPr>
          <p:spPr>
            <a:xfrm rot="5400000" flipV="1">
              <a:off x="962401" y="3876258"/>
              <a:ext cx="1004259" cy="3086218"/>
            </a:xfrm>
            <a:prstGeom prst="triangle">
              <a:avLst>
                <a:gd name="adj" fmla="val 7175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7" name="Group 52">
              <a:extLst>
                <a:ext uri="{FF2B5EF4-FFF2-40B4-BE49-F238E27FC236}">
                  <a16:creationId xmlns:a16="http://schemas.microsoft.com/office/drawing/2014/main" id="{D1A0147E-E51F-44E2-9B27-AA3908BE6CA5}"/>
                </a:ext>
              </a:extLst>
            </p:cNvPr>
            <p:cNvGrpSpPr/>
            <p:nvPr/>
          </p:nvGrpSpPr>
          <p:grpSpPr>
            <a:xfrm flipH="1">
              <a:off x="538779" y="1087721"/>
              <a:ext cx="4529967" cy="4644059"/>
              <a:chOff x="6446339" y="1280897"/>
              <a:chExt cx="4320718" cy="5306840"/>
            </a:xfrm>
          </p:grpSpPr>
          <p:sp>
            <p:nvSpPr>
              <p:cNvPr id="58" name="Freeform: Shape 53">
                <a:extLst>
                  <a:ext uri="{FF2B5EF4-FFF2-40B4-BE49-F238E27FC236}">
                    <a16:creationId xmlns:a16="http://schemas.microsoft.com/office/drawing/2014/main" id="{3A2F6D35-1E73-4B3D-91BD-0A1630550218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58510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EEEF"/>
                  </a:gs>
                  <a:gs pos="51000">
                    <a:srgbClr val="D4D6D9"/>
                  </a:gs>
                  <a:gs pos="63000">
                    <a:srgbClr val="CACCCF"/>
                  </a:gs>
                  <a:gs pos="100000">
                    <a:srgbClr val="E6E8E9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4">
                <a:extLst>
                  <a:ext uri="{FF2B5EF4-FFF2-40B4-BE49-F238E27FC236}">
                    <a16:creationId xmlns:a16="http://schemas.microsoft.com/office/drawing/2014/main" id="{75281059-AE50-4621-AAFB-98433D7DCD15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09498"/>
                  </a:gs>
                  <a:gs pos="51000">
                    <a:srgbClr val="E3E5E5"/>
                  </a:gs>
                  <a:gs pos="63000">
                    <a:srgbClr val="7C8085"/>
                  </a:gs>
                  <a:gs pos="100000">
                    <a:srgbClr val="B0B4B6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5">
                <a:extLst>
                  <a:ext uri="{FF2B5EF4-FFF2-40B4-BE49-F238E27FC236}">
                    <a16:creationId xmlns:a16="http://schemas.microsoft.com/office/drawing/2014/main" id="{CD19CBF6-D3A2-4CE1-A6C2-BE9256F8AA88}"/>
                  </a:ext>
                </a:extLst>
              </p:cNvPr>
              <p:cNvSpPr/>
              <p:nvPr/>
            </p:nvSpPr>
            <p:spPr>
              <a:xfrm>
                <a:off x="6448413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gradFill>
                <a:gsLst>
                  <a:gs pos="79000">
                    <a:srgbClr val="C8CBCC"/>
                  </a:gs>
                  <a:gs pos="92000">
                    <a:srgbClr val="D7D8D9"/>
                  </a:gs>
                  <a:gs pos="14000">
                    <a:srgbClr val="C6C9CA"/>
                  </a:gs>
                  <a:gs pos="6000">
                    <a:srgbClr val="E2E3E3"/>
                  </a:gs>
                  <a:gs pos="0">
                    <a:srgbClr val="575959"/>
                  </a:gs>
                  <a:gs pos="100000">
                    <a:srgbClr val="8E909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56">
                <a:extLst>
                  <a:ext uri="{FF2B5EF4-FFF2-40B4-BE49-F238E27FC236}">
                    <a16:creationId xmlns:a16="http://schemas.microsoft.com/office/drawing/2014/main" id="{93C961CF-0E72-4603-AA2B-F835E4F1BD81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57">
                <a:extLst>
                  <a:ext uri="{FF2B5EF4-FFF2-40B4-BE49-F238E27FC236}">
                    <a16:creationId xmlns:a16="http://schemas.microsoft.com/office/drawing/2014/main" id="{D73F7663-33D0-4444-95A1-4B06DA903F19}"/>
                  </a:ext>
                </a:extLst>
              </p:cNvPr>
              <p:cNvSpPr/>
              <p:nvPr/>
            </p:nvSpPr>
            <p:spPr>
              <a:xfrm>
                <a:off x="6572092" y="1577927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58">
                <a:extLst>
                  <a:ext uri="{FF2B5EF4-FFF2-40B4-BE49-F238E27FC236}">
                    <a16:creationId xmlns:a16="http://schemas.microsoft.com/office/drawing/2014/main" id="{3200F1B9-AF17-4AF8-8B48-D7DE3E20C50F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gradFill>
                <a:gsLst>
                  <a:gs pos="50400">
                    <a:srgbClr val="C4C5C8"/>
                  </a:gs>
                  <a:gs pos="0">
                    <a:srgbClr val="D5D7D9"/>
                  </a:gs>
                  <a:gs pos="100000">
                    <a:srgbClr val="AFB3B8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59">
                <a:extLst>
                  <a:ext uri="{FF2B5EF4-FFF2-40B4-BE49-F238E27FC236}">
                    <a16:creationId xmlns:a16="http://schemas.microsoft.com/office/drawing/2014/main" id="{07913E1C-240E-4E0B-B6EF-CAA3C7588EE1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6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07784EA-61C6-45AB-B3F0-A10E338FF7BB}"/>
              </a:ext>
            </a:extLst>
          </p:cNvPr>
          <p:cNvSpPr/>
          <p:nvPr/>
        </p:nvSpPr>
        <p:spPr>
          <a:xfrm>
            <a:off x="896983" y="3860332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F37C09C-AE66-4989-AD92-A7617DEFA3B2}"/>
              </a:ext>
            </a:extLst>
          </p:cNvPr>
          <p:cNvSpPr/>
          <p:nvPr/>
        </p:nvSpPr>
        <p:spPr>
          <a:xfrm>
            <a:off x="3650190" y="3860332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8263BC1-B75F-4F08-8AC1-F8C5E1F8F37B}"/>
              </a:ext>
            </a:extLst>
          </p:cNvPr>
          <p:cNvSpPr/>
          <p:nvPr/>
        </p:nvSpPr>
        <p:spPr>
          <a:xfrm>
            <a:off x="6403397" y="3860332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DDA83FF-ADE1-4378-8B85-FFF10C2B6FE5}"/>
              </a:ext>
            </a:extLst>
          </p:cNvPr>
          <p:cNvSpPr/>
          <p:nvPr/>
        </p:nvSpPr>
        <p:spPr>
          <a:xfrm>
            <a:off x="9156603" y="3860332"/>
            <a:ext cx="212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944E6FB-2590-432E-BDAE-CFF725160E3D}"/>
              </a:ext>
            </a:extLst>
          </p:cNvPr>
          <p:cNvSpPr/>
          <p:nvPr/>
        </p:nvSpPr>
        <p:spPr>
          <a:xfrm>
            <a:off x="896983" y="4366723"/>
            <a:ext cx="2124000" cy="1654933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E3A5D7F-15D1-4F71-8A00-FD00547FC37B}"/>
              </a:ext>
            </a:extLst>
          </p:cNvPr>
          <p:cNvSpPr/>
          <p:nvPr/>
        </p:nvSpPr>
        <p:spPr>
          <a:xfrm>
            <a:off x="3650190" y="4366723"/>
            <a:ext cx="2124000" cy="1654933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A28FA7-A4C9-4CB4-9056-78F83E66B7D2}"/>
              </a:ext>
            </a:extLst>
          </p:cNvPr>
          <p:cNvSpPr/>
          <p:nvPr/>
        </p:nvSpPr>
        <p:spPr>
          <a:xfrm>
            <a:off x="6403397" y="4366723"/>
            <a:ext cx="2124000" cy="1654933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29A7174-92DB-486B-8164-24C99CB1836E}"/>
              </a:ext>
            </a:extLst>
          </p:cNvPr>
          <p:cNvSpPr/>
          <p:nvPr/>
        </p:nvSpPr>
        <p:spPr>
          <a:xfrm>
            <a:off x="9156603" y="4366723"/>
            <a:ext cx="2124000" cy="1654933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684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14A4E6E6-D035-4BEC-9A6C-DFC44C336A04}"/>
              </a:ext>
            </a:extLst>
          </p:cNvPr>
          <p:cNvSpPr/>
          <p:nvPr/>
        </p:nvSpPr>
        <p:spPr>
          <a:xfrm>
            <a:off x="1634324" y="5689597"/>
            <a:ext cx="649318" cy="649318"/>
          </a:xfrm>
          <a:prstGeom prst="round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26D4EE2F-AE9C-42F7-8F4C-13D0FAA5F474}"/>
              </a:ext>
            </a:extLst>
          </p:cNvPr>
          <p:cNvSpPr/>
          <p:nvPr/>
        </p:nvSpPr>
        <p:spPr>
          <a:xfrm>
            <a:off x="4387531" y="5689597"/>
            <a:ext cx="649318" cy="649318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C259DB75-DD99-4D60-A893-ADE8D569253F}"/>
              </a:ext>
            </a:extLst>
          </p:cNvPr>
          <p:cNvSpPr/>
          <p:nvPr/>
        </p:nvSpPr>
        <p:spPr>
          <a:xfrm>
            <a:off x="7140738" y="5689597"/>
            <a:ext cx="649318" cy="649318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9831F138-F3DB-48B0-B046-760374E32A18}"/>
              </a:ext>
            </a:extLst>
          </p:cNvPr>
          <p:cNvSpPr/>
          <p:nvPr/>
        </p:nvSpPr>
        <p:spPr>
          <a:xfrm>
            <a:off x="9893944" y="5689597"/>
            <a:ext cx="649318" cy="649318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9943D738-C8FF-4FB0-B123-33C12CEF0674}"/>
              </a:ext>
            </a:extLst>
          </p:cNvPr>
          <p:cNvSpPr txBox="1">
            <a:spLocks/>
          </p:cNvSpPr>
          <p:nvPr/>
        </p:nvSpPr>
        <p:spPr>
          <a:xfrm>
            <a:off x="1130983" y="4415909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B0439B-C4B5-4D9C-9C94-8B227BAFB4D1}"/>
              </a:ext>
            </a:extLst>
          </p:cNvPr>
          <p:cNvSpPr txBox="1"/>
          <p:nvPr/>
        </p:nvSpPr>
        <p:spPr>
          <a:xfrm>
            <a:off x="1130983" y="4732212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60FBE69F-FFF2-4EC0-BF54-107DF48CEDD4}"/>
              </a:ext>
            </a:extLst>
          </p:cNvPr>
          <p:cNvSpPr txBox="1">
            <a:spLocks/>
          </p:cNvSpPr>
          <p:nvPr/>
        </p:nvSpPr>
        <p:spPr>
          <a:xfrm>
            <a:off x="1130983" y="3968498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BFDDCC36-D883-4928-932C-3EEA60386EBD}"/>
              </a:ext>
            </a:extLst>
          </p:cNvPr>
          <p:cNvSpPr txBox="1">
            <a:spLocks/>
          </p:cNvSpPr>
          <p:nvPr/>
        </p:nvSpPr>
        <p:spPr>
          <a:xfrm>
            <a:off x="3884190" y="4415909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702089-B91C-4E35-A199-2F7BDCF56E2A}"/>
              </a:ext>
            </a:extLst>
          </p:cNvPr>
          <p:cNvSpPr txBox="1"/>
          <p:nvPr/>
        </p:nvSpPr>
        <p:spPr>
          <a:xfrm>
            <a:off x="3884190" y="4732212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D77B1D62-3E78-461E-92B0-433B5A010D92}"/>
              </a:ext>
            </a:extLst>
          </p:cNvPr>
          <p:cNvSpPr txBox="1">
            <a:spLocks/>
          </p:cNvSpPr>
          <p:nvPr/>
        </p:nvSpPr>
        <p:spPr>
          <a:xfrm>
            <a:off x="3884190" y="3968498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FF75107-4C32-42CA-80B5-14F0A83B598D}"/>
              </a:ext>
            </a:extLst>
          </p:cNvPr>
          <p:cNvSpPr txBox="1">
            <a:spLocks/>
          </p:cNvSpPr>
          <p:nvPr/>
        </p:nvSpPr>
        <p:spPr>
          <a:xfrm>
            <a:off x="6637397" y="4415909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B2686F-F1C9-40A0-88D3-13E015E88D5C}"/>
              </a:ext>
            </a:extLst>
          </p:cNvPr>
          <p:cNvSpPr txBox="1"/>
          <p:nvPr/>
        </p:nvSpPr>
        <p:spPr>
          <a:xfrm>
            <a:off x="6637397" y="4732212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227FF1-06B7-4ECE-8E72-CE4B4B09117D}"/>
              </a:ext>
            </a:extLst>
          </p:cNvPr>
          <p:cNvSpPr txBox="1">
            <a:spLocks/>
          </p:cNvSpPr>
          <p:nvPr/>
        </p:nvSpPr>
        <p:spPr>
          <a:xfrm>
            <a:off x="6637397" y="3968498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06B7B6FF-382A-4C97-B15C-018B432C9680}"/>
              </a:ext>
            </a:extLst>
          </p:cNvPr>
          <p:cNvSpPr txBox="1">
            <a:spLocks/>
          </p:cNvSpPr>
          <p:nvPr/>
        </p:nvSpPr>
        <p:spPr>
          <a:xfrm>
            <a:off x="9390603" y="4415909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70EA10-4CCF-4114-AB54-A365000FF402}"/>
              </a:ext>
            </a:extLst>
          </p:cNvPr>
          <p:cNvSpPr txBox="1"/>
          <p:nvPr/>
        </p:nvSpPr>
        <p:spPr>
          <a:xfrm>
            <a:off x="9390603" y="4732212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84BAA76B-F947-48EB-8A45-5633A30942DD}"/>
              </a:ext>
            </a:extLst>
          </p:cNvPr>
          <p:cNvSpPr txBox="1">
            <a:spLocks/>
          </p:cNvSpPr>
          <p:nvPr/>
        </p:nvSpPr>
        <p:spPr>
          <a:xfrm>
            <a:off x="9390603" y="3968498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83BBD281-885A-44D3-8CB3-EE7402B11C61}"/>
              </a:ext>
            </a:extLst>
          </p:cNvPr>
          <p:cNvSpPr/>
          <p:nvPr/>
        </p:nvSpPr>
        <p:spPr>
          <a:xfrm rot="2700000">
            <a:off x="4589646" y="5813483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51E65136-4BBE-4AFE-8E1F-C94654A56336}"/>
              </a:ext>
            </a:extLst>
          </p:cNvPr>
          <p:cNvSpPr/>
          <p:nvPr/>
        </p:nvSpPr>
        <p:spPr>
          <a:xfrm>
            <a:off x="1786490" y="5867972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A9BDC7ED-3333-4B25-A9D8-642930A34A31}"/>
              </a:ext>
            </a:extLst>
          </p:cNvPr>
          <p:cNvSpPr/>
          <p:nvPr/>
        </p:nvSpPr>
        <p:spPr>
          <a:xfrm flipH="1">
            <a:off x="10057701" y="5894382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5F6937A-02A2-4D26-8257-49B05C442635}"/>
              </a:ext>
            </a:extLst>
          </p:cNvPr>
          <p:cNvSpPr/>
          <p:nvPr/>
        </p:nvSpPr>
        <p:spPr>
          <a:xfrm rot="18805991">
            <a:off x="7278324" y="582368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3C65991E-9733-471A-9763-163EA42A8D2E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B79A7A21-8AC8-4502-B567-C16C2231350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36C9789C-E07B-4A38-A101-16F4BFA95D56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BA6D2B1D-0E27-42C0-BAEA-64BF9B301E3B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6DB0CDCD-D271-4F95-9242-4CAF226DAC43}"/>
              </a:ext>
            </a:extLst>
          </p:cNvPr>
          <p:cNvGrpSpPr/>
          <p:nvPr/>
        </p:nvGrpSpPr>
        <p:grpSpPr>
          <a:xfrm>
            <a:off x="384430" y="2534560"/>
            <a:ext cx="5024694" cy="4244597"/>
            <a:chOff x="319983" y="2613403"/>
            <a:chExt cx="5024694" cy="4244597"/>
          </a:xfrm>
        </p:grpSpPr>
        <p:grpSp>
          <p:nvGrpSpPr>
            <p:cNvPr id="4" name="Graphic 60">
              <a:extLst>
                <a:ext uri="{FF2B5EF4-FFF2-40B4-BE49-F238E27FC236}">
                  <a16:creationId xmlns:a16="http://schemas.microsoft.com/office/drawing/2014/main" id="{44E58026-D3A1-42BD-8AA2-A120D7133F55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0F72DB34-7B11-4752-9458-43CAAA13055B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F5979CED-4552-4B29-939E-3A43166618DC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3329FDF7-331D-4B5F-AFD8-1E603AE371B6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06296DB6-1296-4AEB-865B-F3CD2A0F5676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519741EA-CA0F-4665-9B1D-C2AF7859C687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EFDAD7B6-DBB5-4C6F-ABC4-AD6C4C134CE5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58DD005C-0B3F-42C1-A4BC-10D833A7FCA0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8F57D4B6-3523-40E6-B6AD-E0E2E006D41B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F6A43D95-EB8B-44FD-B38F-C4EA2E057FA7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F5219647-10C8-4F7B-A1A3-A17E74696CCB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BF9CB4ED-5386-424A-A292-C21D0064C248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CB49EF1-2681-453B-B155-EBE7E40C6B13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2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7C250DDF-EEE5-40EF-9FD4-415F66FCFEF6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8">
              <a:extLst>
                <a:ext uri="{FF2B5EF4-FFF2-40B4-BE49-F238E27FC236}">
                  <a16:creationId xmlns:a16="http://schemas.microsoft.com/office/drawing/2014/main" id="{17AF35F5-F4FE-46AA-B981-26ADAB9E9FF6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9">
              <a:extLst>
                <a:ext uri="{FF2B5EF4-FFF2-40B4-BE49-F238E27FC236}">
                  <a16:creationId xmlns:a16="http://schemas.microsoft.com/office/drawing/2014/main" id="{DF5BF8F9-212F-4DBD-9898-24955565A387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20">
              <a:extLst>
                <a:ext uri="{FF2B5EF4-FFF2-40B4-BE49-F238E27FC236}">
                  <a16:creationId xmlns:a16="http://schemas.microsoft.com/office/drawing/2014/main" id="{A4BB29C7-5A1B-4B51-ABFB-0FCFE5AA1D18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AC4605A-890B-49B0-8B39-AD0DE607CA42}"/>
              </a:ext>
            </a:extLst>
          </p:cNvPr>
          <p:cNvSpPr txBox="1"/>
          <p:nvPr/>
        </p:nvSpPr>
        <p:spPr>
          <a:xfrm>
            <a:off x="7285135" y="1845138"/>
            <a:ext cx="4073313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4BF571-CF55-4404-994A-9FDCD62B327B}"/>
              </a:ext>
            </a:extLst>
          </p:cNvPr>
          <p:cNvSpPr txBox="1"/>
          <p:nvPr/>
        </p:nvSpPr>
        <p:spPr>
          <a:xfrm>
            <a:off x="7285135" y="3093826"/>
            <a:ext cx="4073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06067DE2-4368-4225-AE7B-25FC1D57665A}"/>
              </a:ext>
            </a:extLst>
          </p:cNvPr>
          <p:cNvSpPr/>
          <p:nvPr/>
        </p:nvSpPr>
        <p:spPr>
          <a:xfrm>
            <a:off x="9918448" y="493497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66979B80-B7C7-4785-9B8F-685595664650}"/>
              </a:ext>
            </a:extLst>
          </p:cNvPr>
          <p:cNvSpPr/>
          <p:nvPr/>
        </p:nvSpPr>
        <p:spPr>
          <a:xfrm>
            <a:off x="8072352" y="4934973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D9A34A2A-24A4-4B8C-9015-070F3EE29D6B}"/>
              </a:ext>
            </a:extLst>
          </p:cNvPr>
          <p:cNvSpPr/>
          <p:nvPr/>
        </p:nvSpPr>
        <p:spPr>
          <a:xfrm>
            <a:off x="6226257" y="493497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3AB904-485B-439D-BE0B-36E929B7881C}"/>
              </a:ext>
            </a:extLst>
          </p:cNvPr>
          <p:cNvSpPr txBox="1"/>
          <p:nvPr/>
        </p:nvSpPr>
        <p:spPr>
          <a:xfrm>
            <a:off x="6365943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7091C8-8F00-4DA5-8331-AA394E14F63A}"/>
              </a:ext>
            </a:extLst>
          </p:cNvPr>
          <p:cNvSpPr txBox="1"/>
          <p:nvPr/>
        </p:nvSpPr>
        <p:spPr>
          <a:xfrm>
            <a:off x="8212039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8CDBE0-D274-4F44-B3D2-6C2F5B537127}"/>
              </a:ext>
            </a:extLst>
          </p:cNvPr>
          <p:cNvSpPr txBox="1"/>
          <p:nvPr/>
        </p:nvSpPr>
        <p:spPr>
          <a:xfrm>
            <a:off x="10058134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rapezoid 3">
            <a:extLst>
              <a:ext uri="{FF2B5EF4-FFF2-40B4-BE49-F238E27FC236}">
                <a16:creationId xmlns:a16="http://schemas.microsoft.com/office/drawing/2014/main" id="{D7814F1B-1C2F-4119-AEBE-D3A2170FCB7F}"/>
              </a:ext>
            </a:extLst>
          </p:cNvPr>
          <p:cNvSpPr/>
          <p:nvPr/>
        </p:nvSpPr>
        <p:spPr>
          <a:xfrm>
            <a:off x="8634183" y="524256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A4333C61-7E48-4A94-AF81-27512F0E9253}"/>
              </a:ext>
            </a:extLst>
          </p:cNvPr>
          <p:cNvSpPr/>
          <p:nvPr/>
        </p:nvSpPr>
        <p:spPr>
          <a:xfrm rot="14270044">
            <a:off x="6765745" y="5203393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Donut 15">
            <a:extLst>
              <a:ext uri="{FF2B5EF4-FFF2-40B4-BE49-F238E27FC236}">
                <a16:creationId xmlns:a16="http://schemas.microsoft.com/office/drawing/2014/main" id="{C712D16E-3CBF-40E5-94C2-9AE9018EB2FB}"/>
              </a:ext>
            </a:extLst>
          </p:cNvPr>
          <p:cNvSpPr/>
          <p:nvPr/>
        </p:nvSpPr>
        <p:spPr>
          <a:xfrm>
            <a:off x="10471529" y="5200577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0A02733-FC63-4AAC-B74A-1CC068432AEB}"/>
              </a:ext>
            </a:extLst>
          </p:cNvPr>
          <p:cNvGrpSpPr/>
          <p:nvPr/>
        </p:nvGrpSpPr>
        <p:grpSpPr>
          <a:xfrm>
            <a:off x="3879715" y="2256568"/>
            <a:ext cx="2003703" cy="2003703"/>
            <a:chOff x="1165870" y="2440040"/>
            <a:chExt cx="3471696" cy="3471696"/>
          </a:xfrm>
          <a:solidFill>
            <a:schemeClr val="accent5"/>
          </a:solidFill>
        </p:grpSpPr>
        <p:sp>
          <p:nvSpPr>
            <p:cNvPr id="33" name="원형: 비어 있음 32">
              <a:extLst>
                <a:ext uri="{FF2B5EF4-FFF2-40B4-BE49-F238E27FC236}">
                  <a16:creationId xmlns:a16="http://schemas.microsoft.com/office/drawing/2014/main" id="{9FF862E9-697D-4B86-99E6-FF27AD0C1F1A}"/>
                </a:ext>
              </a:extLst>
            </p:cNvPr>
            <p:cNvSpPr/>
            <p:nvPr/>
          </p:nvSpPr>
          <p:spPr>
            <a:xfrm>
              <a:off x="1433293" y="2707463"/>
              <a:ext cx="2936854" cy="2936853"/>
            </a:xfrm>
            <a:prstGeom prst="donut">
              <a:avLst>
                <a:gd name="adj" fmla="val 22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원형: 비어 있음 33">
              <a:extLst>
                <a:ext uri="{FF2B5EF4-FFF2-40B4-BE49-F238E27FC236}">
                  <a16:creationId xmlns:a16="http://schemas.microsoft.com/office/drawing/2014/main" id="{9C96A7C0-525B-404F-A098-36B5CEA15161}"/>
                </a:ext>
              </a:extLst>
            </p:cNvPr>
            <p:cNvSpPr/>
            <p:nvPr/>
          </p:nvSpPr>
          <p:spPr>
            <a:xfrm>
              <a:off x="1867481" y="3141651"/>
              <a:ext cx="2068475" cy="2068475"/>
            </a:xfrm>
            <a:prstGeom prst="donut">
              <a:avLst>
                <a:gd name="adj" fmla="val 25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4CA7F2F6-B45E-4B32-8018-E2A4719A53DF}"/>
                </a:ext>
              </a:extLst>
            </p:cNvPr>
            <p:cNvGrpSpPr/>
            <p:nvPr/>
          </p:nvGrpSpPr>
          <p:grpSpPr>
            <a:xfrm>
              <a:off x="2871118" y="2440040"/>
              <a:ext cx="61200" cy="3471696"/>
              <a:chOff x="2840518" y="2440040"/>
              <a:chExt cx="61200" cy="3471696"/>
            </a:xfrm>
            <a:grpFill/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2021193-F187-4175-8251-2189A4912773}"/>
                  </a:ext>
                </a:extLst>
              </p:cNvPr>
              <p:cNvSpPr/>
              <p:nvPr/>
            </p:nvSpPr>
            <p:spPr>
              <a:xfrm>
                <a:off x="2840518" y="2440040"/>
                <a:ext cx="61200" cy="5738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B46612B7-A5F1-4377-AD77-2B8D900304D7}"/>
                  </a:ext>
                </a:extLst>
              </p:cNvPr>
              <p:cNvSpPr/>
              <p:nvPr/>
            </p:nvSpPr>
            <p:spPr>
              <a:xfrm>
                <a:off x="2840518" y="5337888"/>
                <a:ext cx="61200" cy="5738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462F7C85-62CA-4177-A795-F107CA591B5C}"/>
                </a:ext>
              </a:extLst>
            </p:cNvPr>
            <p:cNvGrpSpPr/>
            <p:nvPr/>
          </p:nvGrpSpPr>
          <p:grpSpPr>
            <a:xfrm rot="5400000">
              <a:off x="2871118" y="2440041"/>
              <a:ext cx="61200" cy="3471696"/>
              <a:chOff x="2992918" y="2592440"/>
              <a:chExt cx="61200" cy="3471696"/>
            </a:xfrm>
            <a:grpFill/>
          </p:grpSpPr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D1204529-1CF8-440D-B13B-FC9FAD5F9314}"/>
                  </a:ext>
                </a:extLst>
              </p:cNvPr>
              <p:cNvSpPr/>
              <p:nvPr/>
            </p:nvSpPr>
            <p:spPr>
              <a:xfrm>
                <a:off x="2992918" y="2592440"/>
                <a:ext cx="61200" cy="5738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F536D427-F623-4126-91EF-AD21FA4F1AAC}"/>
                  </a:ext>
                </a:extLst>
              </p:cNvPr>
              <p:cNvSpPr/>
              <p:nvPr/>
            </p:nvSpPr>
            <p:spPr>
              <a:xfrm>
                <a:off x="2992918" y="5490288"/>
                <a:ext cx="61200" cy="5738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1" name="Freeform 23">
            <a:extLst>
              <a:ext uri="{FF2B5EF4-FFF2-40B4-BE49-F238E27FC236}">
                <a16:creationId xmlns:a16="http://schemas.microsoft.com/office/drawing/2014/main" id="{25736BCB-9D17-454D-AF4E-F83EEE217BA5}"/>
              </a:ext>
            </a:extLst>
          </p:cNvPr>
          <p:cNvSpPr>
            <a:spLocks noChangeAspect="1"/>
          </p:cNvSpPr>
          <p:nvPr/>
        </p:nvSpPr>
        <p:spPr>
          <a:xfrm flipH="1">
            <a:off x="4493590" y="2989661"/>
            <a:ext cx="789280" cy="502196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BD8FB257-3D5F-4C4A-9B2B-48D3F0D484B7}"/>
              </a:ext>
            </a:extLst>
          </p:cNvPr>
          <p:cNvSpPr/>
          <p:nvPr/>
        </p:nvSpPr>
        <p:spPr>
          <a:xfrm>
            <a:off x="3923785" y="4114174"/>
            <a:ext cx="442929" cy="365506"/>
          </a:xfrm>
          <a:custGeom>
            <a:avLst/>
            <a:gdLst>
              <a:gd name="connsiteX0" fmla="*/ 396890 w 541372"/>
              <a:gd name="connsiteY0" fmla="*/ 124094 h 446741"/>
              <a:gd name="connsiteX1" fmla="*/ 492620 w 541372"/>
              <a:gd name="connsiteY1" fmla="*/ 219824 h 446741"/>
              <a:gd name="connsiteX2" fmla="*/ 452520 w 541372"/>
              <a:gd name="connsiteY2" fmla="*/ 297685 h 446741"/>
              <a:gd name="connsiteX3" fmla="*/ 541372 w 541372"/>
              <a:gd name="connsiteY3" fmla="*/ 446740 h 446741"/>
              <a:gd name="connsiteX4" fmla="*/ 252373 w 541372"/>
              <a:gd name="connsiteY4" fmla="*/ 446740 h 446741"/>
              <a:gd name="connsiteX5" fmla="*/ 341260 w 541372"/>
              <a:gd name="connsiteY5" fmla="*/ 297685 h 446741"/>
              <a:gd name="connsiteX6" fmla="*/ 301160 w 541372"/>
              <a:gd name="connsiteY6" fmla="*/ 219824 h 446741"/>
              <a:gd name="connsiteX7" fmla="*/ 396890 w 541372"/>
              <a:gd name="connsiteY7" fmla="*/ 124094 h 446741"/>
              <a:gd name="connsiteX8" fmla="*/ 188057 w 541372"/>
              <a:gd name="connsiteY8" fmla="*/ 0 h 446741"/>
              <a:gd name="connsiteX9" fmla="*/ 306727 w 541372"/>
              <a:gd name="connsiteY9" fmla="*/ 114522 h 446741"/>
              <a:gd name="connsiteX10" fmla="*/ 256805 w 541372"/>
              <a:gd name="connsiteY10" fmla="*/ 198587 h 446741"/>
              <a:gd name="connsiteX11" fmla="*/ 258188 w 541372"/>
              <a:gd name="connsiteY11" fmla="*/ 214648 h 446741"/>
              <a:gd name="connsiteX12" fmla="*/ 257160 w 541372"/>
              <a:gd name="connsiteY12" fmla="*/ 215428 h 446741"/>
              <a:gd name="connsiteX13" fmla="*/ 258507 w 541372"/>
              <a:gd name="connsiteY13" fmla="*/ 216350 h 446741"/>
              <a:gd name="connsiteX14" fmla="*/ 296905 w 541372"/>
              <a:gd name="connsiteY14" fmla="*/ 276412 h 446741"/>
              <a:gd name="connsiteX15" fmla="*/ 203622 w 541372"/>
              <a:gd name="connsiteY15" fmla="*/ 446741 h 446741"/>
              <a:gd name="connsiteX16" fmla="*/ 0 w 541372"/>
              <a:gd name="connsiteY16" fmla="*/ 446741 h 446741"/>
              <a:gd name="connsiteX17" fmla="*/ 118989 w 541372"/>
              <a:gd name="connsiteY17" fmla="*/ 215428 h 446741"/>
              <a:gd name="connsiteX18" fmla="*/ 69280 w 541372"/>
              <a:gd name="connsiteY18" fmla="*/ 118812 h 446741"/>
              <a:gd name="connsiteX19" fmla="*/ 188057 w 541372"/>
              <a:gd name="connsiteY19" fmla="*/ 0 h 4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1372" h="446741">
                <a:moveTo>
                  <a:pt x="396890" y="124094"/>
                </a:moveTo>
                <a:cubicBezTo>
                  <a:pt x="449754" y="124094"/>
                  <a:pt x="492620" y="166960"/>
                  <a:pt x="492620" y="219824"/>
                </a:cubicBezTo>
                <a:cubicBezTo>
                  <a:pt x="492620" y="251912"/>
                  <a:pt x="476772" y="280312"/>
                  <a:pt x="452520" y="297685"/>
                </a:cubicBezTo>
                <a:cubicBezTo>
                  <a:pt x="492833" y="324099"/>
                  <a:pt x="525098" y="378346"/>
                  <a:pt x="541372" y="446740"/>
                </a:cubicBezTo>
                <a:lnTo>
                  <a:pt x="252373" y="446740"/>
                </a:lnTo>
                <a:cubicBezTo>
                  <a:pt x="268647" y="378346"/>
                  <a:pt x="300947" y="324099"/>
                  <a:pt x="341260" y="297685"/>
                </a:cubicBezTo>
                <a:cubicBezTo>
                  <a:pt x="316973" y="280347"/>
                  <a:pt x="301160" y="251947"/>
                  <a:pt x="301160" y="219824"/>
                </a:cubicBezTo>
                <a:cubicBezTo>
                  <a:pt x="301160" y="166960"/>
                  <a:pt x="344026" y="124094"/>
                  <a:pt x="396890" y="124094"/>
                </a:cubicBezTo>
                <a:close/>
                <a:moveTo>
                  <a:pt x="188057" y="0"/>
                </a:moveTo>
                <a:cubicBezTo>
                  <a:pt x="252231" y="0"/>
                  <a:pt x="304493" y="50879"/>
                  <a:pt x="306727" y="114522"/>
                </a:cubicBezTo>
                <a:cubicBezTo>
                  <a:pt x="276979" y="130760"/>
                  <a:pt x="256805" y="162316"/>
                  <a:pt x="256805" y="198587"/>
                </a:cubicBezTo>
                <a:cubicBezTo>
                  <a:pt x="256805" y="204047"/>
                  <a:pt x="257301" y="209436"/>
                  <a:pt x="258188" y="214648"/>
                </a:cubicBezTo>
                <a:cubicBezTo>
                  <a:pt x="257833" y="214897"/>
                  <a:pt x="257514" y="215180"/>
                  <a:pt x="257160" y="215428"/>
                </a:cubicBezTo>
                <a:cubicBezTo>
                  <a:pt x="257621" y="215712"/>
                  <a:pt x="258046" y="216031"/>
                  <a:pt x="258507" y="216350"/>
                </a:cubicBezTo>
                <a:cubicBezTo>
                  <a:pt x="263152" y="241027"/>
                  <a:pt x="277228" y="262336"/>
                  <a:pt x="296905" y="276412"/>
                </a:cubicBezTo>
                <a:cubicBezTo>
                  <a:pt x="252515" y="305521"/>
                  <a:pt x="217875" y="368420"/>
                  <a:pt x="203622" y="446741"/>
                </a:cubicBezTo>
                <a:lnTo>
                  <a:pt x="0" y="446741"/>
                </a:lnTo>
                <a:cubicBezTo>
                  <a:pt x="15140" y="340303"/>
                  <a:pt x="60168" y="253969"/>
                  <a:pt x="118989" y="215428"/>
                </a:cubicBezTo>
                <a:cubicBezTo>
                  <a:pt x="88887" y="193871"/>
                  <a:pt x="69280" y="158629"/>
                  <a:pt x="69280" y="118812"/>
                </a:cubicBezTo>
                <a:cubicBezTo>
                  <a:pt x="69280" y="53183"/>
                  <a:pt x="122464" y="0"/>
                  <a:pt x="188057" y="0"/>
                </a:cubicBezTo>
                <a:close/>
              </a:path>
            </a:pathLst>
          </a:custGeom>
          <a:solidFill>
            <a:schemeClr val="accent1"/>
          </a:solidFill>
          <a:ln w="348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3" name="Block Arc 6">
            <a:extLst>
              <a:ext uri="{FF2B5EF4-FFF2-40B4-BE49-F238E27FC236}">
                <a16:creationId xmlns:a16="http://schemas.microsoft.com/office/drawing/2014/main" id="{E5C6447A-E7F1-44B3-864B-27EF92E4571F}"/>
              </a:ext>
            </a:extLst>
          </p:cNvPr>
          <p:cNvSpPr/>
          <p:nvPr/>
        </p:nvSpPr>
        <p:spPr>
          <a:xfrm>
            <a:off x="4429174" y="1564002"/>
            <a:ext cx="298155" cy="301088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Oval 10">
            <a:extLst>
              <a:ext uri="{FF2B5EF4-FFF2-40B4-BE49-F238E27FC236}">
                <a16:creationId xmlns:a16="http://schemas.microsoft.com/office/drawing/2014/main" id="{077744A5-EA2F-4789-9A29-28C791A048CE}"/>
              </a:ext>
            </a:extLst>
          </p:cNvPr>
          <p:cNvSpPr>
            <a:spLocks noChangeAspect="1"/>
          </p:cNvSpPr>
          <p:nvPr/>
        </p:nvSpPr>
        <p:spPr>
          <a:xfrm>
            <a:off x="3512455" y="2534560"/>
            <a:ext cx="391980" cy="389996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8E6A7239-07B6-437E-A6F4-6D15A0C09013}"/>
              </a:ext>
            </a:extLst>
          </p:cNvPr>
          <p:cNvSpPr/>
          <p:nvPr/>
        </p:nvSpPr>
        <p:spPr>
          <a:xfrm flipV="1">
            <a:off x="4046489" y="2020833"/>
            <a:ext cx="448960" cy="312907"/>
          </a:xfrm>
          <a:custGeom>
            <a:avLst/>
            <a:gdLst>
              <a:gd name="connsiteX0" fmla="*/ 904077 w 1066028"/>
              <a:gd name="connsiteY0" fmla="*/ 321883 h 827227"/>
              <a:gd name="connsiteX1" fmla="*/ 904098 w 1066028"/>
              <a:gd name="connsiteY1" fmla="*/ 321880 h 827227"/>
              <a:gd name="connsiteX2" fmla="*/ 904119 w 1066028"/>
              <a:gd name="connsiteY2" fmla="*/ 321883 h 827227"/>
              <a:gd name="connsiteX3" fmla="*/ 904119 w 1066028"/>
              <a:gd name="connsiteY3" fmla="*/ 321877 h 827227"/>
              <a:gd name="connsiteX4" fmla="*/ 984501 w 1066028"/>
              <a:gd name="connsiteY4" fmla="*/ 237378 h 827227"/>
              <a:gd name="connsiteX5" fmla="*/ 958702 w 1066028"/>
              <a:gd name="connsiteY5" fmla="*/ 146460 h 827227"/>
              <a:gd name="connsiteX6" fmla="*/ 952343 w 1066028"/>
              <a:gd name="connsiteY6" fmla="*/ 107801 h 827227"/>
              <a:gd name="connsiteX7" fmla="*/ 1042185 w 1066028"/>
              <a:gd name="connsiteY7" fmla="*/ 62842 h 827227"/>
              <a:gd name="connsiteX8" fmla="*/ 1064635 w 1066028"/>
              <a:gd name="connsiteY8" fmla="*/ 0 h 827227"/>
              <a:gd name="connsiteX9" fmla="*/ 904098 w 1066028"/>
              <a:gd name="connsiteY9" fmla="*/ 136 h 827227"/>
              <a:gd name="connsiteX10" fmla="*/ 743560 w 1066028"/>
              <a:gd name="connsiteY10" fmla="*/ 0 h 827227"/>
              <a:gd name="connsiteX11" fmla="*/ 766011 w 1066028"/>
              <a:gd name="connsiteY11" fmla="*/ 62842 h 827227"/>
              <a:gd name="connsiteX12" fmla="*/ 855852 w 1066028"/>
              <a:gd name="connsiteY12" fmla="*/ 107801 h 827227"/>
              <a:gd name="connsiteX13" fmla="*/ 849493 w 1066028"/>
              <a:gd name="connsiteY13" fmla="*/ 146460 h 827227"/>
              <a:gd name="connsiteX14" fmla="*/ 823695 w 1066028"/>
              <a:gd name="connsiteY14" fmla="*/ 237378 h 827227"/>
              <a:gd name="connsiteX15" fmla="*/ 904077 w 1066028"/>
              <a:gd name="connsiteY15" fmla="*/ 321877 h 827227"/>
              <a:gd name="connsiteX16" fmla="*/ 532992 w 1066028"/>
              <a:gd name="connsiteY16" fmla="*/ 321883 h 827227"/>
              <a:gd name="connsiteX17" fmla="*/ 533013 w 1066028"/>
              <a:gd name="connsiteY17" fmla="*/ 321880 h 827227"/>
              <a:gd name="connsiteX18" fmla="*/ 533035 w 1066028"/>
              <a:gd name="connsiteY18" fmla="*/ 321883 h 827227"/>
              <a:gd name="connsiteX19" fmla="*/ 533035 w 1066028"/>
              <a:gd name="connsiteY19" fmla="*/ 321877 h 827227"/>
              <a:gd name="connsiteX20" fmla="*/ 613416 w 1066028"/>
              <a:gd name="connsiteY20" fmla="*/ 237378 h 827227"/>
              <a:gd name="connsiteX21" fmla="*/ 587617 w 1066028"/>
              <a:gd name="connsiteY21" fmla="*/ 146460 h 827227"/>
              <a:gd name="connsiteX22" fmla="*/ 581259 w 1066028"/>
              <a:gd name="connsiteY22" fmla="*/ 107801 h 827227"/>
              <a:gd name="connsiteX23" fmla="*/ 671100 w 1066028"/>
              <a:gd name="connsiteY23" fmla="*/ 62842 h 827227"/>
              <a:gd name="connsiteX24" fmla="*/ 693551 w 1066028"/>
              <a:gd name="connsiteY24" fmla="*/ 0 h 827227"/>
              <a:gd name="connsiteX25" fmla="*/ 533013 w 1066028"/>
              <a:gd name="connsiteY25" fmla="*/ 136 h 827227"/>
              <a:gd name="connsiteX26" fmla="*/ 372476 w 1066028"/>
              <a:gd name="connsiteY26" fmla="*/ 0 h 827227"/>
              <a:gd name="connsiteX27" fmla="*/ 394927 w 1066028"/>
              <a:gd name="connsiteY27" fmla="*/ 62842 h 827227"/>
              <a:gd name="connsiteX28" fmla="*/ 484768 w 1066028"/>
              <a:gd name="connsiteY28" fmla="*/ 107801 h 827227"/>
              <a:gd name="connsiteX29" fmla="*/ 478409 w 1066028"/>
              <a:gd name="connsiteY29" fmla="*/ 146460 h 827227"/>
              <a:gd name="connsiteX30" fmla="*/ 452611 w 1066028"/>
              <a:gd name="connsiteY30" fmla="*/ 237378 h 827227"/>
              <a:gd name="connsiteX31" fmla="*/ 532992 w 1066028"/>
              <a:gd name="connsiteY31" fmla="*/ 321877 h 827227"/>
              <a:gd name="connsiteX32" fmla="*/ 161908 w 1066028"/>
              <a:gd name="connsiteY32" fmla="*/ 321883 h 827227"/>
              <a:gd name="connsiteX33" fmla="*/ 161929 w 1066028"/>
              <a:gd name="connsiteY33" fmla="*/ 321880 h 827227"/>
              <a:gd name="connsiteX34" fmla="*/ 161951 w 1066028"/>
              <a:gd name="connsiteY34" fmla="*/ 321883 h 827227"/>
              <a:gd name="connsiteX35" fmla="*/ 161951 w 1066028"/>
              <a:gd name="connsiteY35" fmla="*/ 321877 h 827227"/>
              <a:gd name="connsiteX36" fmla="*/ 242332 w 1066028"/>
              <a:gd name="connsiteY36" fmla="*/ 237378 h 827227"/>
              <a:gd name="connsiteX37" fmla="*/ 216533 w 1066028"/>
              <a:gd name="connsiteY37" fmla="*/ 146460 h 827227"/>
              <a:gd name="connsiteX38" fmla="*/ 210175 w 1066028"/>
              <a:gd name="connsiteY38" fmla="*/ 107801 h 827227"/>
              <a:gd name="connsiteX39" fmla="*/ 300016 w 1066028"/>
              <a:gd name="connsiteY39" fmla="*/ 62842 h 827227"/>
              <a:gd name="connsiteX40" fmla="*/ 322467 w 1066028"/>
              <a:gd name="connsiteY40" fmla="*/ 0 h 827227"/>
              <a:gd name="connsiteX41" fmla="*/ 161929 w 1066028"/>
              <a:gd name="connsiteY41" fmla="*/ 136 h 827227"/>
              <a:gd name="connsiteX42" fmla="*/ 1392 w 1066028"/>
              <a:gd name="connsiteY42" fmla="*/ 0 h 827227"/>
              <a:gd name="connsiteX43" fmla="*/ 23843 w 1066028"/>
              <a:gd name="connsiteY43" fmla="*/ 62842 h 827227"/>
              <a:gd name="connsiteX44" fmla="*/ 113684 w 1066028"/>
              <a:gd name="connsiteY44" fmla="*/ 107801 h 827227"/>
              <a:gd name="connsiteX45" fmla="*/ 107325 w 1066028"/>
              <a:gd name="connsiteY45" fmla="*/ 146460 h 827227"/>
              <a:gd name="connsiteX46" fmla="*/ 81527 w 1066028"/>
              <a:gd name="connsiteY46" fmla="*/ 237378 h 827227"/>
              <a:gd name="connsiteX47" fmla="*/ 161908 w 1066028"/>
              <a:gd name="connsiteY47" fmla="*/ 321877 h 827227"/>
              <a:gd name="connsiteX48" fmla="*/ 522810 w 1066028"/>
              <a:gd name="connsiteY48" fmla="*/ 473909 h 827227"/>
              <a:gd name="connsiteX49" fmla="*/ 543217 w 1066028"/>
              <a:gd name="connsiteY49" fmla="*/ 473909 h 827227"/>
              <a:gd name="connsiteX50" fmla="*/ 543217 w 1066028"/>
              <a:gd name="connsiteY50" fmla="*/ 409505 h 827227"/>
              <a:gd name="connsiteX51" fmla="*/ 913614 w 1066028"/>
              <a:gd name="connsiteY51" fmla="*/ 409505 h 827227"/>
              <a:gd name="connsiteX52" fmla="*/ 913614 w 1066028"/>
              <a:gd name="connsiteY52" fmla="*/ 400962 h 827227"/>
              <a:gd name="connsiteX53" fmla="*/ 914301 w 1066028"/>
              <a:gd name="connsiteY53" fmla="*/ 400962 h 827227"/>
              <a:gd name="connsiteX54" fmla="*/ 914301 w 1066028"/>
              <a:gd name="connsiteY54" fmla="*/ 344225 h 827227"/>
              <a:gd name="connsiteX55" fmla="*/ 893894 w 1066028"/>
              <a:gd name="connsiteY55" fmla="*/ 344225 h 827227"/>
              <a:gd name="connsiteX56" fmla="*/ 893894 w 1066028"/>
              <a:gd name="connsiteY56" fmla="*/ 389098 h 827227"/>
              <a:gd name="connsiteX57" fmla="*/ 543217 w 1066028"/>
              <a:gd name="connsiteY57" fmla="*/ 389098 h 827227"/>
              <a:gd name="connsiteX58" fmla="*/ 543217 w 1066028"/>
              <a:gd name="connsiteY58" fmla="*/ 344225 h 827227"/>
              <a:gd name="connsiteX59" fmla="*/ 522810 w 1066028"/>
              <a:gd name="connsiteY59" fmla="*/ 344225 h 827227"/>
              <a:gd name="connsiteX60" fmla="*/ 522810 w 1066028"/>
              <a:gd name="connsiteY60" fmla="*/ 389098 h 827227"/>
              <a:gd name="connsiteX61" fmla="*/ 172133 w 1066028"/>
              <a:gd name="connsiteY61" fmla="*/ 389098 h 827227"/>
              <a:gd name="connsiteX62" fmla="*/ 172133 w 1066028"/>
              <a:gd name="connsiteY62" fmla="*/ 344225 h 827227"/>
              <a:gd name="connsiteX63" fmla="*/ 151726 w 1066028"/>
              <a:gd name="connsiteY63" fmla="*/ 344225 h 827227"/>
              <a:gd name="connsiteX64" fmla="*/ 151726 w 1066028"/>
              <a:gd name="connsiteY64" fmla="*/ 389098 h 827227"/>
              <a:gd name="connsiteX65" fmla="*/ 151726 w 1066028"/>
              <a:gd name="connsiteY65" fmla="*/ 400962 h 827227"/>
              <a:gd name="connsiteX66" fmla="*/ 151726 w 1066028"/>
              <a:gd name="connsiteY66" fmla="*/ 409505 h 827227"/>
              <a:gd name="connsiteX67" fmla="*/ 522810 w 1066028"/>
              <a:gd name="connsiteY67" fmla="*/ 409505 h 827227"/>
              <a:gd name="connsiteX68" fmla="*/ 532992 w 1066028"/>
              <a:gd name="connsiteY68" fmla="*/ 827227 h 827227"/>
              <a:gd name="connsiteX69" fmla="*/ 533013 w 1066028"/>
              <a:gd name="connsiteY69" fmla="*/ 827224 h 827227"/>
              <a:gd name="connsiteX70" fmla="*/ 533035 w 1066028"/>
              <a:gd name="connsiteY70" fmla="*/ 827227 h 827227"/>
              <a:gd name="connsiteX71" fmla="*/ 533035 w 1066028"/>
              <a:gd name="connsiteY71" fmla="*/ 827221 h 827227"/>
              <a:gd name="connsiteX72" fmla="*/ 613416 w 1066028"/>
              <a:gd name="connsiteY72" fmla="*/ 742722 h 827227"/>
              <a:gd name="connsiteX73" fmla="*/ 587617 w 1066028"/>
              <a:gd name="connsiteY73" fmla="*/ 651804 h 827227"/>
              <a:gd name="connsiteX74" fmla="*/ 581259 w 1066028"/>
              <a:gd name="connsiteY74" fmla="*/ 613145 h 827227"/>
              <a:gd name="connsiteX75" fmla="*/ 671100 w 1066028"/>
              <a:gd name="connsiteY75" fmla="*/ 568186 h 827227"/>
              <a:gd name="connsiteX76" fmla="*/ 693551 w 1066028"/>
              <a:gd name="connsiteY76" fmla="*/ 505344 h 827227"/>
              <a:gd name="connsiteX77" fmla="*/ 533013 w 1066028"/>
              <a:gd name="connsiteY77" fmla="*/ 505480 h 827227"/>
              <a:gd name="connsiteX78" fmla="*/ 372476 w 1066028"/>
              <a:gd name="connsiteY78" fmla="*/ 505344 h 827227"/>
              <a:gd name="connsiteX79" fmla="*/ 394927 w 1066028"/>
              <a:gd name="connsiteY79" fmla="*/ 568186 h 827227"/>
              <a:gd name="connsiteX80" fmla="*/ 484768 w 1066028"/>
              <a:gd name="connsiteY80" fmla="*/ 613145 h 827227"/>
              <a:gd name="connsiteX81" fmla="*/ 478409 w 1066028"/>
              <a:gd name="connsiteY81" fmla="*/ 651804 h 827227"/>
              <a:gd name="connsiteX82" fmla="*/ 452611 w 1066028"/>
              <a:gd name="connsiteY82" fmla="*/ 742722 h 827227"/>
              <a:gd name="connsiteX83" fmla="*/ 532992 w 1066028"/>
              <a:gd name="connsiteY83" fmla="*/ 827221 h 82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066028" h="827227">
                <a:moveTo>
                  <a:pt x="904077" y="321883"/>
                </a:moveTo>
                <a:cubicBezTo>
                  <a:pt x="904084" y="321882"/>
                  <a:pt x="904091" y="321882"/>
                  <a:pt x="904098" y="321880"/>
                </a:cubicBezTo>
                <a:cubicBezTo>
                  <a:pt x="904105" y="321882"/>
                  <a:pt x="904112" y="321882"/>
                  <a:pt x="904119" y="321883"/>
                </a:cubicBezTo>
                <a:lnTo>
                  <a:pt x="904119" y="321877"/>
                </a:lnTo>
                <a:cubicBezTo>
                  <a:pt x="957943" y="319925"/>
                  <a:pt x="983848" y="276631"/>
                  <a:pt x="984501" y="237378"/>
                </a:cubicBezTo>
                <a:cubicBezTo>
                  <a:pt x="985517" y="187831"/>
                  <a:pt x="967960" y="158714"/>
                  <a:pt x="958702" y="146460"/>
                </a:cubicBezTo>
                <a:cubicBezTo>
                  <a:pt x="950477" y="135581"/>
                  <a:pt x="937971" y="114917"/>
                  <a:pt x="952343" y="107801"/>
                </a:cubicBezTo>
                <a:cubicBezTo>
                  <a:pt x="991232" y="89261"/>
                  <a:pt x="1024617" y="76223"/>
                  <a:pt x="1042185" y="62842"/>
                </a:cubicBezTo>
                <a:cubicBezTo>
                  <a:pt x="1070989" y="38799"/>
                  <a:pt x="1066437" y="11318"/>
                  <a:pt x="1064635" y="0"/>
                </a:cubicBezTo>
                <a:lnTo>
                  <a:pt x="904098" y="136"/>
                </a:lnTo>
                <a:lnTo>
                  <a:pt x="743560" y="0"/>
                </a:lnTo>
                <a:cubicBezTo>
                  <a:pt x="741759" y="11318"/>
                  <a:pt x="737206" y="38799"/>
                  <a:pt x="766011" y="62842"/>
                </a:cubicBezTo>
                <a:cubicBezTo>
                  <a:pt x="783578" y="76223"/>
                  <a:pt x="816964" y="89261"/>
                  <a:pt x="855852" y="107801"/>
                </a:cubicBezTo>
                <a:cubicBezTo>
                  <a:pt x="870224" y="114917"/>
                  <a:pt x="857718" y="135581"/>
                  <a:pt x="849493" y="146460"/>
                </a:cubicBezTo>
                <a:cubicBezTo>
                  <a:pt x="840236" y="158714"/>
                  <a:pt x="822678" y="187831"/>
                  <a:pt x="823695" y="237378"/>
                </a:cubicBezTo>
                <a:cubicBezTo>
                  <a:pt x="824347" y="276631"/>
                  <a:pt x="850252" y="319925"/>
                  <a:pt x="904077" y="321877"/>
                </a:cubicBezTo>
                <a:close/>
                <a:moveTo>
                  <a:pt x="532992" y="321883"/>
                </a:moveTo>
                <a:cubicBezTo>
                  <a:pt x="533000" y="321882"/>
                  <a:pt x="533006" y="321882"/>
                  <a:pt x="533013" y="321880"/>
                </a:cubicBezTo>
                <a:cubicBezTo>
                  <a:pt x="533021" y="321882"/>
                  <a:pt x="533027" y="321882"/>
                  <a:pt x="533035" y="321883"/>
                </a:cubicBezTo>
                <a:lnTo>
                  <a:pt x="533035" y="321877"/>
                </a:lnTo>
                <a:cubicBezTo>
                  <a:pt x="586859" y="319925"/>
                  <a:pt x="612763" y="276631"/>
                  <a:pt x="613416" y="237378"/>
                </a:cubicBezTo>
                <a:cubicBezTo>
                  <a:pt x="614433" y="187831"/>
                  <a:pt x="596875" y="158714"/>
                  <a:pt x="587617" y="146460"/>
                </a:cubicBezTo>
                <a:cubicBezTo>
                  <a:pt x="579393" y="135581"/>
                  <a:pt x="566887" y="114917"/>
                  <a:pt x="581259" y="107801"/>
                </a:cubicBezTo>
                <a:cubicBezTo>
                  <a:pt x="620147" y="89261"/>
                  <a:pt x="653533" y="76223"/>
                  <a:pt x="671100" y="62842"/>
                </a:cubicBezTo>
                <a:cubicBezTo>
                  <a:pt x="699905" y="38799"/>
                  <a:pt x="695352" y="11318"/>
                  <a:pt x="693551" y="0"/>
                </a:cubicBezTo>
                <a:lnTo>
                  <a:pt x="533013" y="136"/>
                </a:lnTo>
                <a:lnTo>
                  <a:pt x="372476" y="0"/>
                </a:lnTo>
                <a:cubicBezTo>
                  <a:pt x="370675" y="11318"/>
                  <a:pt x="366122" y="38799"/>
                  <a:pt x="394927" y="62842"/>
                </a:cubicBezTo>
                <a:cubicBezTo>
                  <a:pt x="412494" y="76223"/>
                  <a:pt x="445880" y="89261"/>
                  <a:pt x="484768" y="107801"/>
                </a:cubicBezTo>
                <a:cubicBezTo>
                  <a:pt x="499140" y="114917"/>
                  <a:pt x="486634" y="135581"/>
                  <a:pt x="478409" y="146460"/>
                </a:cubicBezTo>
                <a:cubicBezTo>
                  <a:pt x="469152" y="158714"/>
                  <a:pt x="451594" y="187831"/>
                  <a:pt x="452611" y="237378"/>
                </a:cubicBezTo>
                <a:cubicBezTo>
                  <a:pt x="453263" y="276631"/>
                  <a:pt x="479168" y="319925"/>
                  <a:pt x="532992" y="321877"/>
                </a:cubicBezTo>
                <a:close/>
                <a:moveTo>
                  <a:pt x="161908" y="321883"/>
                </a:moveTo>
                <a:cubicBezTo>
                  <a:pt x="161916" y="321882"/>
                  <a:pt x="161922" y="321882"/>
                  <a:pt x="161929" y="321880"/>
                </a:cubicBezTo>
                <a:cubicBezTo>
                  <a:pt x="161937" y="321882"/>
                  <a:pt x="161943" y="321882"/>
                  <a:pt x="161951" y="321883"/>
                </a:cubicBezTo>
                <a:lnTo>
                  <a:pt x="161951" y="321877"/>
                </a:lnTo>
                <a:cubicBezTo>
                  <a:pt x="215775" y="319925"/>
                  <a:pt x="241679" y="276631"/>
                  <a:pt x="242332" y="237378"/>
                </a:cubicBezTo>
                <a:cubicBezTo>
                  <a:pt x="243349" y="187831"/>
                  <a:pt x="225791" y="158714"/>
                  <a:pt x="216533" y="146460"/>
                </a:cubicBezTo>
                <a:cubicBezTo>
                  <a:pt x="208309" y="135581"/>
                  <a:pt x="195803" y="114917"/>
                  <a:pt x="210175" y="107801"/>
                </a:cubicBezTo>
                <a:cubicBezTo>
                  <a:pt x="249063" y="89261"/>
                  <a:pt x="282449" y="76223"/>
                  <a:pt x="300016" y="62842"/>
                </a:cubicBezTo>
                <a:cubicBezTo>
                  <a:pt x="328821" y="38799"/>
                  <a:pt x="324268" y="11318"/>
                  <a:pt x="322467" y="0"/>
                </a:cubicBezTo>
                <a:lnTo>
                  <a:pt x="161929" y="136"/>
                </a:lnTo>
                <a:lnTo>
                  <a:pt x="1392" y="0"/>
                </a:lnTo>
                <a:cubicBezTo>
                  <a:pt x="-409" y="11318"/>
                  <a:pt x="-4962" y="38799"/>
                  <a:pt x="23843" y="62842"/>
                </a:cubicBezTo>
                <a:cubicBezTo>
                  <a:pt x="41410" y="76223"/>
                  <a:pt x="74796" y="89261"/>
                  <a:pt x="113684" y="107801"/>
                </a:cubicBezTo>
                <a:cubicBezTo>
                  <a:pt x="128056" y="114917"/>
                  <a:pt x="115550" y="135581"/>
                  <a:pt x="107325" y="146460"/>
                </a:cubicBezTo>
                <a:cubicBezTo>
                  <a:pt x="98068" y="158714"/>
                  <a:pt x="80510" y="187831"/>
                  <a:pt x="81527" y="237378"/>
                </a:cubicBezTo>
                <a:cubicBezTo>
                  <a:pt x="82179" y="276631"/>
                  <a:pt x="108084" y="319925"/>
                  <a:pt x="161908" y="321877"/>
                </a:cubicBezTo>
                <a:close/>
                <a:moveTo>
                  <a:pt x="522810" y="473909"/>
                </a:moveTo>
                <a:lnTo>
                  <a:pt x="543217" y="473909"/>
                </a:lnTo>
                <a:lnTo>
                  <a:pt x="543217" y="409505"/>
                </a:lnTo>
                <a:lnTo>
                  <a:pt x="913614" y="409505"/>
                </a:lnTo>
                <a:lnTo>
                  <a:pt x="913614" y="400962"/>
                </a:lnTo>
                <a:lnTo>
                  <a:pt x="914301" y="400962"/>
                </a:lnTo>
                <a:lnTo>
                  <a:pt x="914301" y="344225"/>
                </a:lnTo>
                <a:lnTo>
                  <a:pt x="893894" y="344225"/>
                </a:lnTo>
                <a:lnTo>
                  <a:pt x="893894" y="389098"/>
                </a:lnTo>
                <a:lnTo>
                  <a:pt x="543217" y="389098"/>
                </a:lnTo>
                <a:lnTo>
                  <a:pt x="543217" y="344225"/>
                </a:lnTo>
                <a:lnTo>
                  <a:pt x="522810" y="344225"/>
                </a:lnTo>
                <a:lnTo>
                  <a:pt x="522810" y="389098"/>
                </a:lnTo>
                <a:lnTo>
                  <a:pt x="172133" y="389098"/>
                </a:lnTo>
                <a:lnTo>
                  <a:pt x="172133" y="344225"/>
                </a:lnTo>
                <a:lnTo>
                  <a:pt x="151726" y="344225"/>
                </a:lnTo>
                <a:lnTo>
                  <a:pt x="151726" y="389098"/>
                </a:lnTo>
                <a:lnTo>
                  <a:pt x="151726" y="400962"/>
                </a:lnTo>
                <a:lnTo>
                  <a:pt x="151726" y="409505"/>
                </a:lnTo>
                <a:lnTo>
                  <a:pt x="522810" y="409505"/>
                </a:lnTo>
                <a:close/>
                <a:moveTo>
                  <a:pt x="532992" y="827227"/>
                </a:moveTo>
                <a:cubicBezTo>
                  <a:pt x="533000" y="827226"/>
                  <a:pt x="533006" y="827226"/>
                  <a:pt x="533013" y="827224"/>
                </a:cubicBezTo>
                <a:cubicBezTo>
                  <a:pt x="533021" y="827226"/>
                  <a:pt x="533027" y="827226"/>
                  <a:pt x="533035" y="827227"/>
                </a:cubicBezTo>
                <a:lnTo>
                  <a:pt x="533035" y="827221"/>
                </a:lnTo>
                <a:cubicBezTo>
                  <a:pt x="586859" y="825269"/>
                  <a:pt x="612763" y="781975"/>
                  <a:pt x="613416" y="742722"/>
                </a:cubicBezTo>
                <a:cubicBezTo>
                  <a:pt x="614433" y="693175"/>
                  <a:pt x="596875" y="664058"/>
                  <a:pt x="587617" y="651804"/>
                </a:cubicBezTo>
                <a:cubicBezTo>
                  <a:pt x="579393" y="640926"/>
                  <a:pt x="566887" y="620261"/>
                  <a:pt x="581259" y="613145"/>
                </a:cubicBezTo>
                <a:cubicBezTo>
                  <a:pt x="620147" y="594605"/>
                  <a:pt x="653533" y="581567"/>
                  <a:pt x="671100" y="568186"/>
                </a:cubicBezTo>
                <a:cubicBezTo>
                  <a:pt x="699905" y="544143"/>
                  <a:pt x="695352" y="516662"/>
                  <a:pt x="693551" y="505344"/>
                </a:cubicBezTo>
                <a:lnTo>
                  <a:pt x="533013" y="505480"/>
                </a:lnTo>
                <a:lnTo>
                  <a:pt x="372476" y="505344"/>
                </a:lnTo>
                <a:cubicBezTo>
                  <a:pt x="370675" y="516662"/>
                  <a:pt x="366122" y="544143"/>
                  <a:pt x="394927" y="568186"/>
                </a:cubicBezTo>
                <a:cubicBezTo>
                  <a:pt x="412494" y="581567"/>
                  <a:pt x="445880" y="594605"/>
                  <a:pt x="484768" y="613145"/>
                </a:cubicBezTo>
                <a:cubicBezTo>
                  <a:pt x="499140" y="620261"/>
                  <a:pt x="486634" y="640926"/>
                  <a:pt x="478409" y="651804"/>
                </a:cubicBezTo>
                <a:cubicBezTo>
                  <a:pt x="469152" y="664058"/>
                  <a:pt x="451594" y="693175"/>
                  <a:pt x="452611" y="742722"/>
                </a:cubicBezTo>
                <a:cubicBezTo>
                  <a:pt x="453263" y="781975"/>
                  <a:pt x="479168" y="825269"/>
                  <a:pt x="532992" y="8272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1E87CCB3-D483-40B1-9A46-1B337AFB2D61}"/>
              </a:ext>
            </a:extLst>
          </p:cNvPr>
          <p:cNvSpPr/>
          <p:nvPr/>
        </p:nvSpPr>
        <p:spPr>
          <a:xfrm>
            <a:off x="5846296" y="2423256"/>
            <a:ext cx="379961" cy="401330"/>
          </a:xfrm>
          <a:custGeom>
            <a:avLst/>
            <a:gdLst>
              <a:gd name="connsiteX0" fmla="*/ 135521 w 951885"/>
              <a:gd name="connsiteY0" fmla="*/ 569921 h 1005419"/>
              <a:gd name="connsiteX1" fmla="*/ 181650 w 951885"/>
              <a:gd name="connsiteY1" fmla="*/ 570066 h 1005419"/>
              <a:gd name="connsiteX2" fmla="*/ 250648 w 951885"/>
              <a:gd name="connsiteY2" fmla="*/ 619545 h 1005419"/>
              <a:gd name="connsiteX3" fmla="*/ 146738 w 951885"/>
              <a:gd name="connsiteY3" fmla="*/ 619545 h 1005419"/>
              <a:gd name="connsiteX4" fmla="*/ 57832 w 951885"/>
              <a:gd name="connsiteY4" fmla="*/ 953562 h 1005419"/>
              <a:gd name="connsiteX5" fmla="*/ 893821 w 951885"/>
              <a:gd name="connsiteY5" fmla="*/ 953562 h 1005419"/>
              <a:gd name="connsiteX6" fmla="*/ 805060 w 951885"/>
              <a:gd name="connsiteY6" fmla="*/ 619933 h 1005419"/>
              <a:gd name="connsiteX7" fmla="*/ 700034 w 951885"/>
              <a:gd name="connsiteY7" fmla="*/ 619933 h 1005419"/>
              <a:gd name="connsiteX8" fmla="*/ 718388 w 951885"/>
              <a:gd name="connsiteY8" fmla="*/ 580409 h 1005419"/>
              <a:gd name="connsiteX9" fmla="*/ 735091 w 951885"/>
              <a:gd name="connsiteY9" fmla="*/ 570552 h 1005419"/>
              <a:gd name="connsiteX10" fmla="*/ 822443 w 951885"/>
              <a:gd name="connsiteY10" fmla="*/ 570212 h 1005419"/>
              <a:gd name="connsiteX11" fmla="*/ 850800 w 951885"/>
              <a:gd name="connsiteY11" fmla="*/ 594733 h 1005419"/>
              <a:gd name="connsiteX12" fmla="*/ 949806 w 951885"/>
              <a:gd name="connsiteY12" fmla="*/ 967109 h 1005419"/>
              <a:gd name="connsiteX13" fmla="*/ 919021 w 951885"/>
              <a:gd name="connsiteY13" fmla="*/ 1005274 h 1005419"/>
              <a:gd name="connsiteX14" fmla="*/ 33117 w 951885"/>
              <a:gd name="connsiteY14" fmla="*/ 1005274 h 1005419"/>
              <a:gd name="connsiteX15" fmla="*/ 2526 w 951885"/>
              <a:gd name="connsiteY15" fmla="*/ 965701 h 1005419"/>
              <a:gd name="connsiteX16" fmla="*/ 99881 w 951885"/>
              <a:gd name="connsiteY16" fmla="*/ 597937 h 1005419"/>
              <a:gd name="connsiteX17" fmla="*/ 135521 w 951885"/>
              <a:gd name="connsiteY17" fmla="*/ 569921 h 1005419"/>
              <a:gd name="connsiteX18" fmla="*/ 476579 w 951885"/>
              <a:gd name="connsiteY18" fmla="*/ 191329 h 1005419"/>
              <a:gd name="connsiteX19" fmla="*/ 381700 w 951885"/>
              <a:gd name="connsiteY19" fmla="*/ 283683 h 1005419"/>
              <a:gd name="connsiteX20" fmla="*/ 473714 w 951885"/>
              <a:gd name="connsiteY20" fmla="*/ 379241 h 1005419"/>
              <a:gd name="connsiteX21" fmla="*/ 570292 w 951885"/>
              <a:gd name="connsiteY21" fmla="*/ 285382 h 1005419"/>
              <a:gd name="connsiteX22" fmla="*/ 476579 w 951885"/>
              <a:gd name="connsiteY22" fmla="*/ 191329 h 1005419"/>
              <a:gd name="connsiteX23" fmla="*/ 474473 w 951885"/>
              <a:gd name="connsiteY23" fmla="*/ 6 h 1005419"/>
              <a:gd name="connsiteX24" fmla="*/ 623558 w 951885"/>
              <a:gd name="connsiteY24" fmla="*/ 44399 h 1005419"/>
              <a:gd name="connsiteX25" fmla="*/ 757281 w 951885"/>
              <a:gd name="connsiteY25" fmla="*/ 311117 h 1005419"/>
              <a:gd name="connsiteX26" fmla="*/ 608457 w 951885"/>
              <a:gd name="connsiteY26" fmla="*/ 706557 h 1005419"/>
              <a:gd name="connsiteX27" fmla="*/ 475413 w 951885"/>
              <a:gd name="connsiteY27" fmla="*/ 875435 h 1005419"/>
              <a:gd name="connsiteX28" fmla="*/ 435355 w 951885"/>
              <a:gd name="connsiteY28" fmla="*/ 831880 h 1005419"/>
              <a:gd name="connsiteX29" fmla="*/ 200781 w 951885"/>
              <a:gd name="connsiteY29" fmla="*/ 364674 h 1005419"/>
              <a:gd name="connsiteX30" fmla="*/ 325133 w 951885"/>
              <a:gd name="connsiteY30" fmla="*/ 45710 h 1005419"/>
              <a:gd name="connsiteX31" fmla="*/ 474473 w 951885"/>
              <a:gd name="connsiteY31" fmla="*/ 6 h 100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51885" h="1005419">
                <a:moveTo>
                  <a:pt x="135521" y="569921"/>
                </a:moveTo>
                <a:cubicBezTo>
                  <a:pt x="150865" y="570649"/>
                  <a:pt x="166257" y="570066"/>
                  <a:pt x="181650" y="570066"/>
                </a:cubicBezTo>
                <a:cubicBezTo>
                  <a:pt x="230788" y="570066"/>
                  <a:pt x="230788" y="570066"/>
                  <a:pt x="250648" y="619545"/>
                </a:cubicBezTo>
                <a:cubicBezTo>
                  <a:pt x="215639" y="619545"/>
                  <a:pt x="181601" y="619545"/>
                  <a:pt x="146738" y="619545"/>
                </a:cubicBezTo>
                <a:cubicBezTo>
                  <a:pt x="116827" y="731855"/>
                  <a:pt x="87596" y="841689"/>
                  <a:pt x="57832" y="953562"/>
                </a:cubicBezTo>
                <a:cubicBezTo>
                  <a:pt x="336738" y="953562"/>
                  <a:pt x="613701" y="953562"/>
                  <a:pt x="893821" y="953562"/>
                </a:cubicBezTo>
                <a:cubicBezTo>
                  <a:pt x="864153" y="842320"/>
                  <a:pt x="834825" y="731904"/>
                  <a:pt x="805060" y="619933"/>
                </a:cubicBezTo>
                <a:cubicBezTo>
                  <a:pt x="770052" y="619933"/>
                  <a:pt x="736451" y="619933"/>
                  <a:pt x="700034" y="619933"/>
                </a:cubicBezTo>
                <a:cubicBezTo>
                  <a:pt x="706832" y="604832"/>
                  <a:pt x="711444" y="591917"/>
                  <a:pt x="718388" y="580409"/>
                </a:cubicBezTo>
                <a:cubicBezTo>
                  <a:pt x="721398" y="575456"/>
                  <a:pt x="729264" y="570746"/>
                  <a:pt x="735091" y="570552"/>
                </a:cubicBezTo>
                <a:cubicBezTo>
                  <a:pt x="764176" y="569581"/>
                  <a:pt x="793310" y="570212"/>
                  <a:pt x="822443" y="570212"/>
                </a:cubicBezTo>
                <a:cubicBezTo>
                  <a:pt x="839050" y="570212"/>
                  <a:pt x="846819" y="579778"/>
                  <a:pt x="850800" y="594733"/>
                </a:cubicBezTo>
                <a:cubicBezTo>
                  <a:pt x="883721" y="718890"/>
                  <a:pt x="917079" y="842903"/>
                  <a:pt x="949806" y="967109"/>
                </a:cubicBezTo>
                <a:cubicBezTo>
                  <a:pt x="956652" y="993183"/>
                  <a:pt x="946650" y="1005274"/>
                  <a:pt x="919021" y="1005274"/>
                </a:cubicBezTo>
                <a:cubicBezTo>
                  <a:pt x="623704" y="1005468"/>
                  <a:pt x="328434" y="1005468"/>
                  <a:pt x="33117" y="1005274"/>
                </a:cubicBezTo>
                <a:cubicBezTo>
                  <a:pt x="3692" y="1005274"/>
                  <a:pt x="-4903" y="993815"/>
                  <a:pt x="2526" y="965701"/>
                </a:cubicBezTo>
                <a:cubicBezTo>
                  <a:pt x="34962" y="843097"/>
                  <a:pt x="67883" y="720639"/>
                  <a:pt x="99881" y="597937"/>
                </a:cubicBezTo>
                <a:cubicBezTo>
                  <a:pt x="105028" y="578127"/>
                  <a:pt x="115079" y="568949"/>
                  <a:pt x="135521" y="569921"/>
                </a:cubicBezTo>
                <a:close/>
                <a:moveTo>
                  <a:pt x="476579" y="191329"/>
                </a:moveTo>
                <a:cubicBezTo>
                  <a:pt x="424090" y="190941"/>
                  <a:pt x="382332" y="231533"/>
                  <a:pt x="381700" y="283683"/>
                </a:cubicBezTo>
                <a:cubicBezTo>
                  <a:pt x="381069" y="335832"/>
                  <a:pt x="421759" y="378124"/>
                  <a:pt x="473714" y="379241"/>
                </a:cubicBezTo>
                <a:cubicBezTo>
                  <a:pt x="526349" y="380358"/>
                  <a:pt x="570098" y="337871"/>
                  <a:pt x="570292" y="285382"/>
                </a:cubicBezTo>
                <a:cubicBezTo>
                  <a:pt x="570438" y="233718"/>
                  <a:pt x="528582" y="191717"/>
                  <a:pt x="476579" y="191329"/>
                </a:cubicBezTo>
                <a:close/>
                <a:moveTo>
                  <a:pt x="474473" y="6"/>
                </a:moveTo>
                <a:cubicBezTo>
                  <a:pt x="524565" y="-346"/>
                  <a:pt x="574614" y="14318"/>
                  <a:pt x="623558" y="44399"/>
                </a:cubicBezTo>
                <a:cubicBezTo>
                  <a:pt x="721495" y="104462"/>
                  <a:pt x="767138" y="196282"/>
                  <a:pt x="757281" y="311117"/>
                </a:cubicBezTo>
                <a:cubicBezTo>
                  <a:pt x="744802" y="456348"/>
                  <a:pt x="683525" y="584390"/>
                  <a:pt x="608457" y="706557"/>
                </a:cubicBezTo>
                <a:cubicBezTo>
                  <a:pt x="571166" y="767203"/>
                  <a:pt x="527903" y="823383"/>
                  <a:pt x="475413" y="875435"/>
                </a:cubicBezTo>
                <a:cubicBezTo>
                  <a:pt x="461332" y="860188"/>
                  <a:pt x="447688" y="846593"/>
                  <a:pt x="435355" y="831880"/>
                </a:cubicBezTo>
                <a:cubicBezTo>
                  <a:pt x="320277" y="694709"/>
                  <a:pt x="237586" y="540884"/>
                  <a:pt x="200781" y="364674"/>
                </a:cubicBezTo>
                <a:cubicBezTo>
                  <a:pt x="172521" y="229348"/>
                  <a:pt x="218309" y="110920"/>
                  <a:pt x="325133" y="45710"/>
                </a:cubicBezTo>
                <a:cubicBezTo>
                  <a:pt x="374247" y="15726"/>
                  <a:pt x="424381" y="358"/>
                  <a:pt x="474473" y="6"/>
                </a:cubicBezTo>
                <a:close/>
              </a:path>
            </a:pathLst>
          </a:custGeom>
          <a:solidFill>
            <a:schemeClr val="accent1"/>
          </a:solidFill>
          <a:ln w="442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F05D309C-27A8-4C69-B65C-D5E2A67AE308}"/>
              </a:ext>
            </a:extLst>
          </p:cNvPr>
          <p:cNvSpPr/>
          <p:nvPr/>
        </p:nvSpPr>
        <p:spPr>
          <a:xfrm rot="18900000">
            <a:off x="5972899" y="3628879"/>
            <a:ext cx="144192" cy="32122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Pie 24">
            <a:extLst>
              <a:ext uri="{FF2B5EF4-FFF2-40B4-BE49-F238E27FC236}">
                <a16:creationId xmlns:a16="http://schemas.microsoft.com/office/drawing/2014/main" id="{5CE88243-2DC8-4CD9-887B-7D449ADE8575}"/>
              </a:ext>
            </a:extLst>
          </p:cNvPr>
          <p:cNvSpPr/>
          <p:nvPr/>
        </p:nvSpPr>
        <p:spPr>
          <a:xfrm>
            <a:off x="6230076" y="3491857"/>
            <a:ext cx="367541" cy="365506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Parallelogram 30">
            <a:extLst>
              <a:ext uri="{FF2B5EF4-FFF2-40B4-BE49-F238E27FC236}">
                <a16:creationId xmlns:a16="http://schemas.microsoft.com/office/drawing/2014/main" id="{E02B3A11-CB0D-428E-B7CE-5A1DD0937AB9}"/>
              </a:ext>
            </a:extLst>
          </p:cNvPr>
          <p:cNvSpPr/>
          <p:nvPr/>
        </p:nvSpPr>
        <p:spPr>
          <a:xfrm flipH="1">
            <a:off x="5406065" y="2128120"/>
            <a:ext cx="329053" cy="329867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Smiley Face 14">
            <a:extLst>
              <a:ext uri="{FF2B5EF4-FFF2-40B4-BE49-F238E27FC236}">
                <a16:creationId xmlns:a16="http://schemas.microsoft.com/office/drawing/2014/main" id="{B7550EC1-1757-4841-A79E-E268CE8E4C2F}"/>
              </a:ext>
            </a:extLst>
          </p:cNvPr>
          <p:cNvSpPr/>
          <p:nvPr/>
        </p:nvSpPr>
        <p:spPr>
          <a:xfrm>
            <a:off x="3616234" y="3597103"/>
            <a:ext cx="353855" cy="3538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29C5C7D0-8B47-49D1-B846-D09136791D54}"/>
              </a:ext>
            </a:extLst>
          </p:cNvPr>
          <p:cNvSpPr/>
          <p:nvPr/>
        </p:nvSpPr>
        <p:spPr>
          <a:xfrm flipH="1">
            <a:off x="4691834" y="1933441"/>
            <a:ext cx="379466" cy="31303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Donut 24">
            <a:extLst>
              <a:ext uri="{FF2B5EF4-FFF2-40B4-BE49-F238E27FC236}">
                <a16:creationId xmlns:a16="http://schemas.microsoft.com/office/drawing/2014/main" id="{45173302-929C-4A1A-88BD-15F4F25BBC8B}"/>
              </a:ext>
            </a:extLst>
          </p:cNvPr>
          <p:cNvSpPr/>
          <p:nvPr/>
        </p:nvSpPr>
        <p:spPr>
          <a:xfrm>
            <a:off x="5463521" y="4031968"/>
            <a:ext cx="395178" cy="3983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Block Arc 25">
            <a:extLst>
              <a:ext uri="{FF2B5EF4-FFF2-40B4-BE49-F238E27FC236}">
                <a16:creationId xmlns:a16="http://schemas.microsoft.com/office/drawing/2014/main" id="{232368A4-9461-4B6C-A54F-94178F837665}"/>
              </a:ext>
            </a:extLst>
          </p:cNvPr>
          <p:cNvSpPr/>
          <p:nvPr/>
        </p:nvSpPr>
        <p:spPr>
          <a:xfrm>
            <a:off x="5211833" y="1528710"/>
            <a:ext cx="223647" cy="32310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4" name="Freeform 55">
            <a:extLst>
              <a:ext uri="{FF2B5EF4-FFF2-40B4-BE49-F238E27FC236}">
                <a16:creationId xmlns:a16="http://schemas.microsoft.com/office/drawing/2014/main" id="{F4A32749-6A5F-4DEC-8698-BD5506F597CB}"/>
              </a:ext>
            </a:extLst>
          </p:cNvPr>
          <p:cNvSpPr/>
          <p:nvPr/>
        </p:nvSpPr>
        <p:spPr>
          <a:xfrm rot="3249821">
            <a:off x="5755989" y="1644456"/>
            <a:ext cx="202331" cy="49578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Isosceles Triangle 51">
            <a:extLst>
              <a:ext uri="{FF2B5EF4-FFF2-40B4-BE49-F238E27FC236}">
                <a16:creationId xmlns:a16="http://schemas.microsoft.com/office/drawing/2014/main" id="{0E63BF94-352A-49D4-B83B-E76744B314CC}"/>
              </a:ext>
            </a:extLst>
          </p:cNvPr>
          <p:cNvSpPr/>
          <p:nvPr/>
        </p:nvSpPr>
        <p:spPr>
          <a:xfrm>
            <a:off x="3569239" y="1981000"/>
            <a:ext cx="334273" cy="24512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26A3E83D-6C85-4AC6-B0F1-90C20E856CDD}"/>
              </a:ext>
            </a:extLst>
          </p:cNvPr>
          <p:cNvSpPr/>
          <p:nvPr/>
        </p:nvSpPr>
        <p:spPr>
          <a:xfrm>
            <a:off x="6316219" y="2716341"/>
            <a:ext cx="301317" cy="3013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Freeform 32">
            <a:extLst>
              <a:ext uri="{FF2B5EF4-FFF2-40B4-BE49-F238E27FC236}">
                <a16:creationId xmlns:a16="http://schemas.microsoft.com/office/drawing/2014/main" id="{1FE051FC-3CAD-4624-ADC3-4E0C8D669C00}"/>
              </a:ext>
            </a:extLst>
          </p:cNvPr>
          <p:cNvSpPr/>
          <p:nvPr/>
        </p:nvSpPr>
        <p:spPr>
          <a:xfrm>
            <a:off x="3221366" y="2989661"/>
            <a:ext cx="355368" cy="32550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17A36AE5-AF09-42DA-9C70-64BA42B21576}"/>
              </a:ext>
            </a:extLst>
          </p:cNvPr>
          <p:cNvSpPr/>
          <p:nvPr/>
        </p:nvSpPr>
        <p:spPr>
          <a:xfrm rot="9900000">
            <a:off x="5969493" y="3111988"/>
            <a:ext cx="319044" cy="25591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9ECB7906-20EE-4A1E-812D-597CBA0B5AAE}"/>
              </a:ext>
            </a:extLst>
          </p:cNvPr>
          <p:cNvGrpSpPr/>
          <p:nvPr/>
        </p:nvGrpSpPr>
        <p:grpSpPr>
          <a:xfrm>
            <a:off x="1035905" y="3710589"/>
            <a:ext cx="2336431" cy="1088782"/>
            <a:chOff x="395534" y="3737445"/>
            <a:chExt cx="3972999" cy="10887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0ADAF9-359C-40F9-A25F-69FFE0DE10C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3F48E8-74CF-4076-8F92-4B0356B854A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612D3B07-2246-4537-BB36-6B205EA79F97}"/>
              </a:ext>
            </a:extLst>
          </p:cNvPr>
          <p:cNvGrpSpPr/>
          <p:nvPr/>
        </p:nvGrpSpPr>
        <p:grpSpPr>
          <a:xfrm>
            <a:off x="3705565" y="3710589"/>
            <a:ext cx="2336431" cy="1088782"/>
            <a:chOff x="395534" y="3737445"/>
            <a:chExt cx="3972999" cy="10887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867961-1086-4FFC-878E-C7735BEB871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DB5DF0-2745-40E5-9F43-D9DCAB81D43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FCEE4E47-E68C-45DD-BCDC-1F6B5489DCCA}"/>
              </a:ext>
            </a:extLst>
          </p:cNvPr>
          <p:cNvGrpSpPr/>
          <p:nvPr/>
        </p:nvGrpSpPr>
        <p:grpSpPr>
          <a:xfrm>
            <a:off x="1035905" y="5085242"/>
            <a:ext cx="2336431" cy="1088782"/>
            <a:chOff x="395534" y="3737445"/>
            <a:chExt cx="3972999" cy="10887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5518C8-811D-4302-B636-5B0A29570E9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24A514-A4B1-4207-AACA-AE08A25EA93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0FB2C533-E2EA-4056-BC71-93113B761A0F}"/>
              </a:ext>
            </a:extLst>
          </p:cNvPr>
          <p:cNvGrpSpPr/>
          <p:nvPr/>
        </p:nvGrpSpPr>
        <p:grpSpPr>
          <a:xfrm>
            <a:off x="3705565" y="5085242"/>
            <a:ext cx="2336431" cy="1088782"/>
            <a:chOff x="395534" y="3737445"/>
            <a:chExt cx="3972999" cy="10887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094FBB-20B1-4DA0-B851-7FF3823E160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9E0AE0-8B33-4460-AD34-8DDF3A6795B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67B9211B-0D1A-455F-9434-42A314E9CE0C}"/>
              </a:ext>
            </a:extLst>
          </p:cNvPr>
          <p:cNvGrpSpPr/>
          <p:nvPr/>
        </p:nvGrpSpPr>
        <p:grpSpPr>
          <a:xfrm>
            <a:off x="969537" y="1605203"/>
            <a:ext cx="5006091" cy="1745035"/>
            <a:chOff x="4822352" y="1916832"/>
            <a:chExt cx="3422056" cy="1745035"/>
          </a:xfrm>
        </p:grpSpPr>
        <p:sp>
          <p:nvSpPr>
            <p:cNvPr id="16" name="Text Placeholder 10">
              <a:extLst>
                <a:ext uri="{FF2B5EF4-FFF2-40B4-BE49-F238E27FC236}">
                  <a16:creationId xmlns:a16="http://schemas.microsoft.com/office/drawing/2014/main" id="{D4AA0B86-01C0-441D-866A-E0EB12C5AB92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71F2EF-3B39-43F4-9AAE-4D733E7FEF1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grpSp>
        <p:nvGrpSpPr>
          <p:cNvPr id="18" name="Graphic 14">
            <a:extLst>
              <a:ext uri="{FF2B5EF4-FFF2-40B4-BE49-F238E27FC236}">
                <a16:creationId xmlns:a16="http://schemas.microsoft.com/office/drawing/2014/main" id="{AD639AC5-24A4-4E21-9416-A281338109EF}"/>
              </a:ext>
            </a:extLst>
          </p:cNvPr>
          <p:cNvGrpSpPr/>
          <p:nvPr/>
        </p:nvGrpSpPr>
        <p:grpSpPr>
          <a:xfrm>
            <a:off x="7963474" y="3351336"/>
            <a:ext cx="3538433" cy="2783038"/>
            <a:chOff x="2444748" y="555045"/>
            <a:chExt cx="7282048" cy="572745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2CD03B-C7CF-47B4-9069-5BB0DBC0ED4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42C407-3D5A-4886-8FEB-B82D0A67946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B621AE-5539-439E-A29C-F3273E1E1B5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E34F23C-02FE-46A2-B708-AEBE36B87EE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2EAF085-C061-42F4-AD0B-CDB1E314B5E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DFB9F1-1D48-46F7-A799-5A824476877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99699AE-A560-42FB-9065-39E310558AA9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016E46-8100-4B0C-B4C8-45DF8EC3034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oup 47">
            <a:extLst>
              <a:ext uri="{FF2B5EF4-FFF2-40B4-BE49-F238E27FC236}">
                <a16:creationId xmlns:a16="http://schemas.microsoft.com/office/drawing/2014/main" id="{125474A4-335B-4E70-88CE-BB5B5C1DB487}"/>
              </a:ext>
            </a:extLst>
          </p:cNvPr>
          <p:cNvGrpSpPr/>
          <p:nvPr/>
        </p:nvGrpSpPr>
        <p:grpSpPr>
          <a:xfrm>
            <a:off x="6916094" y="1709690"/>
            <a:ext cx="1781788" cy="2593958"/>
            <a:chOff x="3941816" y="1814078"/>
            <a:chExt cx="1781788" cy="2593958"/>
          </a:xfrm>
        </p:grpSpPr>
        <p:grpSp>
          <p:nvGrpSpPr>
            <p:cNvPr id="32" name="Group 48">
              <a:extLst>
                <a:ext uri="{FF2B5EF4-FFF2-40B4-BE49-F238E27FC236}">
                  <a16:creationId xmlns:a16="http://schemas.microsoft.com/office/drawing/2014/main" id="{1C21D120-CE88-4F64-854D-7909EC68A0BB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38EAFAD6-1D53-4380-889F-89A783A42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54">
                <a:extLst>
                  <a:ext uri="{FF2B5EF4-FFF2-40B4-BE49-F238E27FC236}">
                    <a16:creationId xmlns:a16="http://schemas.microsoft.com/office/drawing/2014/main" id="{8FCF4768-8EAF-4AA8-8A0B-01949A0C4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D4257631-2A3F-4DF8-AECC-A4929E722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: Shape 56">
                <a:extLst>
                  <a:ext uri="{FF2B5EF4-FFF2-40B4-BE49-F238E27FC236}">
                    <a16:creationId xmlns:a16="http://schemas.microsoft.com/office/drawing/2014/main" id="{F086EF05-F348-4738-B1FA-542D23001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reeform: Shape 57">
                <a:extLst>
                  <a:ext uri="{FF2B5EF4-FFF2-40B4-BE49-F238E27FC236}">
                    <a16:creationId xmlns:a16="http://schemas.microsoft.com/office/drawing/2014/main" id="{CA4EEA23-455A-4080-99A3-7134A3CA0FDF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Chevron 2">
              <a:extLst>
                <a:ext uri="{FF2B5EF4-FFF2-40B4-BE49-F238E27FC236}">
                  <a16:creationId xmlns:a16="http://schemas.microsoft.com/office/drawing/2014/main" id="{846C5D71-F78B-46C7-8821-E12BE3BA805E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Chevron 2">
              <a:extLst>
                <a:ext uri="{FF2B5EF4-FFF2-40B4-BE49-F238E27FC236}">
                  <a16:creationId xmlns:a16="http://schemas.microsoft.com/office/drawing/2014/main" id="{D3AC942C-7F58-440D-ABB8-2BC5AC970C5D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Chevron 2">
              <a:extLst>
                <a:ext uri="{FF2B5EF4-FFF2-40B4-BE49-F238E27FC236}">
                  <a16:creationId xmlns:a16="http://schemas.microsoft.com/office/drawing/2014/main" id="{ECCEB546-4A99-4050-A76F-19CB47A76147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Chevron 2">
              <a:extLst>
                <a:ext uri="{FF2B5EF4-FFF2-40B4-BE49-F238E27FC236}">
                  <a16:creationId xmlns:a16="http://schemas.microsoft.com/office/drawing/2014/main" id="{BA4D17F9-7027-4236-A74F-853580BF388F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224">
            <a:extLst>
              <a:ext uri="{FF2B5EF4-FFF2-40B4-BE49-F238E27FC236}">
                <a16:creationId xmlns:a16="http://schemas.microsoft.com/office/drawing/2014/main" id="{7952A32F-B366-4DD2-AB9A-A68A6C3BCC03}"/>
              </a:ext>
            </a:extLst>
          </p:cNvPr>
          <p:cNvGrpSpPr/>
          <p:nvPr/>
        </p:nvGrpSpPr>
        <p:grpSpPr>
          <a:xfrm>
            <a:off x="8353185" y="1478235"/>
            <a:ext cx="3024091" cy="1911949"/>
            <a:chOff x="1823719" y="425883"/>
            <a:chExt cx="10177317" cy="6434499"/>
          </a:xfrm>
        </p:grpSpPr>
        <p:sp>
          <p:nvSpPr>
            <p:cNvPr id="60" name="Graphic 2">
              <a:extLst>
                <a:ext uri="{FF2B5EF4-FFF2-40B4-BE49-F238E27FC236}">
                  <a16:creationId xmlns:a16="http://schemas.microsoft.com/office/drawing/2014/main" id="{C7681E18-51E0-44ED-A781-9355582D07B9}"/>
                </a:ext>
              </a:extLst>
            </p:cNvPr>
            <p:cNvSpPr/>
            <p:nvPr/>
          </p:nvSpPr>
          <p:spPr>
            <a:xfrm>
              <a:off x="5711308" y="425883"/>
              <a:ext cx="6289728" cy="6434499"/>
            </a:xfrm>
            <a:custGeom>
              <a:avLst/>
              <a:gdLst>
                <a:gd name="connsiteX0" fmla="*/ 6271979 w 6289728"/>
                <a:gd name="connsiteY0" fmla="*/ 6077633 h 6434499"/>
                <a:gd name="connsiteX1" fmla="*/ 6249142 w 6289728"/>
                <a:gd name="connsiteY1" fmla="*/ 5676148 h 6434499"/>
                <a:gd name="connsiteX2" fmla="*/ 6233320 w 6289728"/>
                <a:gd name="connsiteY2" fmla="*/ 5406065 h 6434499"/>
                <a:gd name="connsiteX3" fmla="*/ 6208893 w 6289728"/>
                <a:gd name="connsiteY3" fmla="*/ 5030728 h 6434499"/>
                <a:gd name="connsiteX4" fmla="*/ 6187248 w 6289728"/>
                <a:gd name="connsiteY4" fmla="*/ 4655127 h 6434499"/>
                <a:gd name="connsiteX5" fmla="*/ 6153685 w 6289728"/>
                <a:gd name="connsiteY5" fmla="*/ 4204326 h 6434499"/>
                <a:gd name="connsiteX6" fmla="*/ 6106619 w 6289728"/>
                <a:gd name="connsiteY6" fmla="*/ 3912266 h 6434499"/>
                <a:gd name="connsiteX7" fmla="*/ 5929410 w 6289728"/>
                <a:gd name="connsiteY7" fmla="*/ 3776165 h 6434499"/>
                <a:gd name="connsiteX8" fmla="*/ 5844414 w 6289728"/>
                <a:gd name="connsiteY8" fmla="*/ 3759549 h 6434499"/>
                <a:gd name="connsiteX9" fmla="*/ 5755247 w 6289728"/>
                <a:gd name="connsiteY9" fmla="*/ 3711490 h 6434499"/>
                <a:gd name="connsiteX10" fmla="*/ 4930896 w 6289728"/>
                <a:gd name="connsiteY10" fmla="*/ 3480463 h 6434499"/>
                <a:gd name="connsiteX11" fmla="*/ 4752032 w 6289728"/>
                <a:gd name="connsiteY11" fmla="*/ 3278231 h 6434499"/>
                <a:gd name="connsiteX12" fmla="*/ 4700597 w 6289728"/>
                <a:gd name="connsiteY12" fmla="*/ 2933610 h 6434499"/>
                <a:gd name="connsiteX13" fmla="*/ 4724693 w 6289728"/>
                <a:gd name="connsiteY13" fmla="*/ 2493666 h 6434499"/>
                <a:gd name="connsiteX14" fmla="*/ 4733497 w 6289728"/>
                <a:gd name="connsiteY14" fmla="*/ 2464208 h 6434499"/>
                <a:gd name="connsiteX15" fmla="*/ 4761167 w 6289728"/>
                <a:gd name="connsiteY15" fmla="*/ 2478904 h 6434499"/>
                <a:gd name="connsiteX16" fmla="*/ 4849407 w 6289728"/>
                <a:gd name="connsiteY16" fmla="*/ 2652340 h 6434499"/>
                <a:gd name="connsiteX17" fmla="*/ 4876350 w 6289728"/>
                <a:gd name="connsiteY17" fmla="*/ 2944599 h 6434499"/>
                <a:gd name="connsiteX18" fmla="*/ 4841332 w 6289728"/>
                <a:gd name="connsiteY18" fmla="*/ 3140409 h 6434499"/>
                <a:gd name="connsiteX19" fmla="*/ 5038599 w 6289728"/>
                <a:gd name="connsiteY19" fmla="*/ 2883565 h 6434499"/>
                <a:gd name="connsiteX20" fmla="*/ 5076860 w 6289728"/>
                <a:gd name="connsiteY20" fmla="*/ 2414825 h 6434499"/>
                <a:gd name="connsiteX21" fmla="*/ 4960817 w 6289728"/>
                <a:gd name="connsiteY21" fmla="*/ 2110584 h 6434499"/>
                <a:gd name="connsiteX22" fmla="*/ 4700862 w 6289728"/>
                <a:gd name="connsiteY22" fmla="*/ 1357329 h 6434499"/>
                <a:gd name="connsiteX23" fmla="*/ 4660548 w 6289728"/>
                <a:gd name="connsiteY23" fmla="*/ 891369 h 6434499"/>
                <a:gd name="connsiteX24" fmla="*/ 4627913 w 6289728"/>
                <a:gd name="connsiteY24" fmla="*/ 714491 h 6434499"/>
                <a:gd name="connsiteX25" fmla="*/ 4417076 w 6289728"/>
                <a:gd name="connsiteY25" fmla="*/ 283880 h 6434499"/>
                <a:gd name="connsiteX26" fmla="*/ 4152288 w 6289728"/>
                <a:gd name="connsiteY26" fmla="*/ 126000 h 6434499"/>
                <a:gd name="connsiteX27" fmla="*/ 3776422 w 6289728"/>
                <a:gd name="connsiteY27" fmla="*/ 30942 h 6434499"/>
                <a:gd name="connsiteX28" fmla="*/ 3402078 w 6289728"/>
                <a:gd name="connsiteY28" fmla="*/ 491 h 6434499"/>
                <a:gd name="connsiteX29" fmla="*/ 2985567 w 6289728"/>
                <a:gd name="connsiteY29" fmla="*/ 60399 h 6434499"/>
                <a:gd name="connsiteX30" fmla="*/ 2516099 w 6289728"/>
                <a:gd name="connsiteY30" fmla="*/ 350408 h 6434499"/>
                <a:gd name="connsiteX31" fmla="*/ 2321149 w 6289728"/>
                <a:gd name="connsiteY31" fmla="*/ 782740 h 6434499"/>
                <a:gd name="connsiteX32" fmla="*/ 2251112 w 6289728"/>
                <a:gd name="connsiteY32" fmla="*/ 1242676 h 6434499"/>
                <a:gd name="connsiteX33" fmla="*/ 2216756 w 6289728"/>
                <a:gd name="connsiteY33" fmla="*/ 1776422 h 6434499"/>
                <a:gd name="connsiteX34" fmla="*/ 2160290 w 6289728"/>
                <a:gd name="connsiteY34" fmla="*/ 2190020 h 6434499"/>
                <a:gd name="connsiteX35" fmla="*/ 1968452 w 6289728"/>
                <a:gd name="connsiteY35" fmla="*/ 2548212 h 6434499"/>
                <a:gd name="connsiteX36" fmla="*/ 1969775 w 6289728"/>
                <a:gd name="connsiteY36" fmla="*/ 2556950 h 6434499"/>
                <a:gd name="connsiteX37" fmla="*/ 2242771 w 6289728"/>
                <a:gd name="connsiteY37" fmla="*/ 2396290 h 6434499"/>
                <a:gd name="connsiteX38" fmla="*/ 1903910 w 6289728"/>
                <a:gd name="connsiteY38" fmla="*/ 2752628 h 6434499"/>
                <a:gd name="connsiteX39" fmla="*/ 2059207 w 6289728"/>
                <a:gd name="connsiteY39" fmla="*/ 2702053 h 6434499"/>
                <a:gd name="connsiteX40" fmla="*/ 2006978 w 6289728"/>
                <a:gd name="connsiteY40" fmla="*/ 2891575 h 6434499"/>
                <a:gd name="connsiteX41" fmla="*/ 1848966 w 6289728"/>
                <a:gd name="connsiteY41" fmla="*/ 3303188 h 6434499"/>
                <a:gd name="connsiteX42" fmla="*/ 1833344 w 6289728"/>
                <a:gd name="connsiteY42" fmla="*/ 3386066 h 6434499"/>
                <a:gd name="connsiteX43" fmla="*/ 1993077 w 6289728"/>
                <a:gd name="connsiteY43" fmla="*/ 3120484 h 6434499"/>
                <a:gd name="connsiteX44" fmla="*/ 1993937 w 6289728"/>
                <a:gd name="connsiteY44" fmla="*/ 3132400 h 6434499"/>
                <a:gd name="connsiteX45" fmla="*/ 1842943 w 6289728"/>
                <a:gd name="connsiteY45" fmla="*/ 3440017 h 6434499"/>
                <a:gd name="connsiteX46" fmla="*/ 1823878 w 6289728"/>
                <a:gd name="connsiteY46" fmla="*/ 3454580 h 6434499"/>
                <a:gd name="connsiteX47" fmla="*/ 1746097 w 6289728"/>
                <a:gd name="connsiteY47" fmla="*/ 3472387 h 6434499"/>
                <a:gd name="connsiteX48" fmla="*/ 1461847 w 6289728"/>
                <a:gd name="connsiteY48" fmla="*/ 3553213 h 6434499"/>
                <a:gd name="connsiteX49" fmla="*/ 1378836 w 6289728"/>
                <a:gd name="connsiteY49" fmla="*/ 3618748 h 6434499"/>
                <a:gd name="connsiteX50" fmla="*/ 1341170 w 6289728"/>
                <a:gd name="connsiteY50" fmla="*/ 3630266 h 6434499"/>
                <a:gd name="connsiteX51" fmla="*/ 1165020 w 6289728"/>
                <a:gd name="connsiteY51" fmla="*/ 3642645 h 6434499"/>
                <a:gd name="connsiteX52" fmla="*/ 1023425 w 6289728"/>
                <a:gd name="connsiteY52" fmla="*/ 3798010 h 6434499"/>
                <a:gd name="connsiteX53" fmla="*/ 681584 w 6289728"/>
                <a:gd name="connsiteY53" fmla="*/ 4435287 h 6434499"/>
                <a:gd name="connsiteX54" fmla="*/ 6508 w 6289728"/>
                <a:gd name="connsiteY54" fmla="*/ 6202480 h 6434499"/>
                <a:gd name="connsiteX55" fmla="*/ 24778 w 6289728"/>
                <a:gd name="connsiteY55" fmla="*/ 6242794 h 6434499"/>
                <a:gd name="connsiteX56" fmla="*/ 830527 w 6289728"/>
                <a:gd name="connsiteY56" fmla="*/ 6433176 h 6434499"/>
                <a:gd name="connsiteX57" fmla="*/ 1416436 w 6289728"/>
                <a:gd name="connsiteY57" fmla="*/ 6433110 h 6434499"/>
                <a:gd name="connsiteX58" fmla="*/ 1459464 w 6289728"/>
                <a:gd name="connsiteY58" fmla="*/ 6319516 h 6434499"/>
                <a:gd name="connsiteX59" fmla="*/ 1520299 w 6289728"/>
                <a:gd name="connsiteY59" fmla="*/ 6434434 h 6434499"/>
                <a:gd name="connsiteX60" fmla="*/ 4251120 w 6289728"/>
                <a:gd name="connsiteY60" fmla="*/ 6434434 h 6434499"/>
                <a:gd name="connsiteX61" fmla="*/ 4251120 w 6289728"/>
                <a:gd name="connsiteY61" fmla="*/ 6434500 h 6434499"/>
                <a:gd name="connsiteX62" fmla="*/ 4327180 w 6289728"/>
                <a:gd name="connsiteY62" fmla="*/ 6434434 h 6434499"/>
                <a:gd name="connsiteX63" fmla="*/ 4693448 w 6289728"/>
                <a:gd name="connsiteY63" fmla="*/ 6434434 h 6434499"/>
                <a:gd name="connsiteX64" fmla="*/ 4703510 w 6289728"/>
                <a:gd name="connsiteY64" fmla="*/ 6434170 h 6434499"/>
                <a:gd name="connsiteX65" fmla="*/ 5666145 w 6289728"/>
                <a:gd name="connsiteY65" fmla="*/ 6433441 h 6434499"/>
                <a:gd name="connsiteX66" fmla="*/ 5666344 w 6289728"/>
                <a:gd name="connsiteY66" fmla="*/ 6434037 h 6434499"/>
                <a:gd name="connsiteX67" fmla="*/ 6289588 w 6289728"/>
                <a:gd name="connsiteY67" fmla="*/ 6433573 h 6434499"/>
                <a:gd name="connsiteX68" fmla="*/ 6271979 w 6289728"/>
                <a:gd name="connsiteY68" fmla="*/ 6077633 h 6434499"/>
                <a:gd name="connsiteX69" fmla="*/ 3957934 w 6289728"/>
                <a:gd name="connsiteY69" fmla="*/ 3064945 h 6434499"/>
                <a:gd name="connsiteX70" fmla="*/ 3917024 w 6289728"/>
                <a:gd name="connsiteY70" fmla="*/ 3062164 h 6434499"/>
                <a:gd name="connsiteX71" fmla="*/ 3808726 w 6289728"/>
                <a:gd name="connsiteY71" fmla="*/ 3003647 h 6434499"/>
                <a:gd name="connsiteX72" fmla="*/ 3846458 w 6289728"/>
                <a:gd name="connsiteY72" fmla="*/ 2892105 h 6434499"/>
                <a:gd name="connsiteX73" fmla="*/ 3929602 w 6289728"/>
                <a:gd name="connsiteY73" fmla="*/ 2846032 h 6434499"/>
                <a:gd name="connsiteX74" fmla="*/ 4037833 w 6289728"/>
                <a:gd name="connsiteY74" fmla="*/ 2850798 h 6434499"/>
                <a:gd name="connsiteX75" fmla="*/ 4037437 w 6289728"/>
                <a:gd name="connsiteY75" fmla="*/ 2851063 h 6434499"/>
                <a:gd name="connsiteX76" fmla="*/ 4053654 w 6289728"/>
                <a:gd name="connsiteY76" fmla="*/ 2883301 h 6434499"/>
                <a:gd name="connsiteX77" fmla="*/ 3957934 w 6289728"/>
                <a:gd name="connsiteY77" fmla="*/ 3064945 h 643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289728" h="6434499">
                  <a:moveTo>
                    <a:pt x="6271979" y="6077633"/>
                  </a:moveTo>
                  <a:cubicBezTo>
                    <a:pt x="6266485" y="5943716"/>
                    <a:pt x="6256952" y="5809932"/>
                    <a:pt x="6249142" y="5676148"/>
                  </a:cubicBezTo>
                  <a:cubicBezTo>
                    <a:pt x="6243912" y="5586121"/>
                    <a:pt x="6238947" y="5496027"/>
                    <a:pt x="6233320" y="5406065"/>
                  </a:cubicBezTo>
                  <a:cubicBezTo>
                    <a:pt x="6225443" y="5280953"/>
                    <a:pt x="6216572" y="5155907"/>
                    <a:pt x="6208893" y="5030728"/>
                  </a:cubicBezTo>
                  <a:cubicBezTo>
                    <a:pt x="6201281" y="4905550"/>
                    <a:pt x="6195588" y="4780239"/>
                    <a:pt x="6187248" y="4655127"/>
                  </a:cubicBezTo>
                  <a:cubicBezTo>
                    <a:pt x="6177252" y="4504794"/>
                    <a:pt x="6166991" y="4354395"/>
                    <a:pt x="6153685" y="4204326"/>
                  </a:cubicBezTo>
                  <a:cubicBezTo>
                    <a:pt x="6145014" y="4106090"/>
                    <a:pt x="6135813" y="4007854"/>
                    <a:pt x="6106619" y="3912266"/>
                  </a:cubicBezTo>
                  <a:cubicBezTo>
                    <a:pt x="6078685" y="3820781"/>
                    <a:pt x="6018313" y="3786028"/>
                    <a:pt x="5929410" y="3776165"/>
                  </a:cubicBezTo>
                  <a:cubicBezTo>
                    <a:pt x="5900946" y="3772987"/>
                    <a:pt x="5867848" y="3781063"/>
                    <a:pt x="5844414" y="3759549"/>
                  </a:cubicBezTo>
                  <a:cubicBezTo>
                    <a:pt x="5818265" y="3735586"/>
                    <a:pt x="5787616" y="3721155"/>
                    <a:pt x="5755247" y="3711490"/>
                  </a:cubicBezTo>
                  <a:cubicBezTo>
                    <a:pt x="5678457" y="3688520"/>
                    <a:pt x="5307159" y="3584988"/>
                    <a:pt x="4930896" y="3480463"/>
                  </a:cubicBezTo>
                  <a:cubicBezTo>
                    <a:pt x="4836566" y="3454249"/>
                    <a:pt x="4766529" y="3375011"/>
                    <a:pt x="4752032" y="3278231"/>
                  </a:cubicBezTo>
                  <a:lnTo>
                    <a:pt x="4700597" y="2933610"/>
                  </a:lnTo>
                  <a:cubicBezTo>
                    <a:pt x="4697287" y="2816839"/>
                    <a:pt x="4715161" y="2609907"/>
                    <a:pt x="4724693" y="2493666"/>
                  </a:cubicBezTo>
                  <a:cubicBezTo>
                    <a:pt x="4725553" y="2483140"/>
                    <a:pt x="4721449" y="2468775"/>
                    <a:pt x="4733497" y="2464208"/>
                  </a:cubicBezTo>
                  <a:cubicBezTo>
                    <a:pt x="4744883" y="2459905"/>
                    <a:pt x="4753091" y="2471688"/>
                    <a:pt x="4761167" y="2478904"/>
                  </a:cubicBezTo>
                  <a:cubicBezTo>
                    <a:pt x="4812999" y="2525241"/>
                    <a:pt x="4836831" y="2586209"/>
                    <a:pt x="4849407" y="2652340"/>
                  </a:cubicBezTo>
                  <a:cubicBezTo>
                    <a:pt x="4867744" y="2748855"/>
                    <a:pt x="4871915" y="2846760"/>
                    <a:pt x="4876350" y="2944599"/>
                  </a:cubicBezTo>
                  <a:cubicBezTo>
                    <a:pt x="4882638" y="3084142"/>
                    <a:pt x="4823326" y="3124125"/>
                    <a:pt x="4841332" y="3140409"/>
                  </a:cubicBezTo>
                  <a:cubicBezTo>
                    <a:pt x="4857815" y="3150339"/>
                    <a:pt x="4973659" y="3011325"/>
                    <a:pt x="5038599" y="2883565"/>
                  </a:cubicBezTo>
                  <a:cubicBezTo>
                    <a:pt x="5109098" y="2732041"/>
                    <a:pt x="5121146" y="2576412"/>
                    <a:pt x="5076860" y="2414825"/>
                  </a:cubicBezTo>
                  <a:cubicBezTo>
                    <a:pt x="5047998" y="2309373"/>
                    <a:pt x="5001594" y="2211137"/>
                    <a:pt x="4960817" y="2110584"/>
                  </a:cubicBezTo>
                  <a:cubicBezTo>
                    <a:pt x="4922026" y="2014929"/>
                    <a:pt x="4740050" y="1642638"/>
                    <a:pt x="4700862" y="1357329"/>
                  </a:cubicBezTo>
                  <a:cubicBezTo>
                    <a:pt x="4679678" y="1202892"/>
                    <a:pt x="4680738" y="1046071"/>
                    <a:pt x="4660548" y="891369"/>
                  </a:cubicBezTo>
                  <a:cubicBezTo>
                    <a:pt x="4652803" y="831991"/>
                    <a:pt x="4638968" y="773406"/>
                    <a:pt x="4627913" y="714491"/>
                  </a:cubicBezTo>
                  <a:cubicBezTo>
                    <a:pt x="4624338" y="664446"/>
                    <a:pt x="4587069" y="412501"/>
                    <a:pt x="4417076" y="283880"/>
                  </a:cubicBezTo>
                  <a:cubicBezTo>
                    <a:pt x="4364317" y="234497"/>
                    <a:pt x="4181878" y="137320"/>
                    <a:pt x="4152288" y="126000"/>
                  </a:cubicBezTo>
                  <a:cubicBezTo>
                    <a:pt x="4030751" y="79729"/>
                    <a:pt x="3905307" y="49808"/>
                    <a:pt x="3776422" y="30942"/>
                  </a:cubicBezTo>
                  <a:cubicBezTo>
                    <a:pt x="3652104" y="12804"/>
                    <a:pt x="3527654" y="-3017"/>
                    <a:pt x="3402078" y="491"/>
                  </a:cubicBezTo>
                  <a:cubicBezTo>
                    <a:pt x="3261212" y="4397"/>
                    <a:pt x="3121535" y="21476"/>
                    <a:pt x="2985567" y="60399"/>
                  </a:cubicBezTo>
                  <a:cubicBezTo>
                    <a:pt x="2802004" y="113026"/>
                    <a:pt x="2640748" y="201399"/>
                    <a:pt x="2516099" y="350408"/>
                  </a:cubicBezTo>
                  <a:cubicBezTo>
                    <a:pt x="2410449" y="476778"/>
                    <a:pt x="2359742" y="626979"/>
                    <a:pt x="2321149" y="782740"/>
                  </a:cubicBezTo>
                  <a:cubicBezTo>
                    <a:pt x="2283814" y="933603"/>
                    <a:pt x="2261174" y="1087643"/>
                    <a:pt x="2251112" y="1242676"/>
                  </a:cubicBezTo>
                  <a:cubicBezTo>
                    <a:pt x="2239594" y="1420614"/>
                    <a:pt x="2223972" y="1598352"/>
                    <a:pt x="2216756" y="1776422"/>
                  </a:cubicBezTo>
                  <a:cubicBezTo>
                    <a:pt x="2211064" y="1916561"/>
                    <a:pt x="2196699" y="2054780"/>
                    <a:pt x="2160290" y="2190020"/>
                  </a:cubicBezTo>
                  <a:cubicBezTo>
                    <a:pt x="2124280" y="2323937"/>
                    <a:pt x="2073572" y="2450902"/>
                    <a:pt x="1968452" y="2548212"/>
                  </a:cubicBezTo>
                  <a:cubicBezTo>
                    <a:pt x="1966268" y="2550264"/>
                    <a:pt x="1963619" y="2553309"/>
                    <a:pt x="1969775" y="2556950"/>
                  </a:cubicBezTo>
                  <a:cubicBezTo>
                    <a:pt x="2060267" y="2503727"/>
                    <a:pt x="2151553" y="2449976"/>
                    <a:pt x="2242771" y="2396290"/>
                  </a:cubicBezTo>
                  <a:cubicBezTo>
                    <a:pt x="2162210" y="2546755"/>
                    <a:pt x="2016113" y="2633076"/>
                    <a:pt x="1903910" y="2752628"/>
                  </a:cubicBezTo>
                  <a:cubicBezTo>
                    <a:pt x="1957199" y="2746008"/>
                    <a:pt x="2003073" y="2720125"/>
                    <a:pt x="2059207" y="2702053"/>
                  </a:cubicBezTo>
                  <a:cubicBezTo>
                    <a:pt x="2040937" y="2769641"/>
                    <a:pt x="2028624" y="2832329"/>
                    <a:pt x="2006978" y="2891575"/>
                  </a:cubicBezTo>
                  <a:cubicBezTo>
                    <a:pt x="1956536" y="3029596"/>
                    <a:pt x="1900931" y="3165763"/>
                    <a:pt x="1848966" y="3303188"/>
                  </a:cubicBezTo>
                  <a:cubicBezTo>
                    <a:pt x="1840162" y="3326423"/>
                    <a:pt x="1826724" y="3350187"/>
                    <a:pt x="1833344" y="3386066"/>
                  </a:cubicBezTo>
                  <a:cubicBezTo>
                    <a:pt x="1895900" y="3299017"/>
                    <a:pt x="1938928" y="3208989"/>
                    <a:pt x="1993077" y="3120484"/>
                  </a:cubicBezTo>
                  <a:cubicBezTo>
                    <a:pt x="1993739" y="3128295"/>
                    <a:pt x="1994732" y="3130745"/>
                    <a:pt x="1993937" y="3132400"/>
                  </a:cubicBezTo>
                  <a:cubicBezTo>
                    <a:pt x="1943628" y="3234939"/>
                    <a:pt x="1893120" y="3337411"/>
                    <a:pt x="1842943" y="3440017"/>
                  </a:cubicBezTo>
                  <a:cubicBezTo>
                    <a:pt x="1839235" y="3447629"/>
                    <a:pt x="1832153" y="3452925"/>
                    <a:pt x="1823878" y="3454580"/>
                  </a:cubicBezTo>
                  <a:cubicBezTo>
                    <a:pt x="1797796" y="3459809"/>
                    <a:pt x="1771979" y="3466164"/>
                    <a:pt x="1746097" y="3472387"/>
                  </a:cubicBezTo>
                  <a:cubicBezTo>
                    <a:pt x="1650309" y="3495622"/>
                    <a:pt x="1553464" y="3515680"/>
                    <a:pt x="1461847" y="3553213"/>
                  </a:cubicBezTo>
                  <a:cubicBezTo>
                    <a:pt x="1428549" y="3566850"/>
                    <a:pt x="1392274" y="3581347"/>
                    <a:pt x="1378836" y="3618748"/>
                  </a:cubicBezTo>
                  <a:cubicBezTo>
                    <a:pt x="1369635" y="3644234"/>
                    <a:pt x="1359705" y="3642579"/>
                    <a:pt x="1341170" y="3630266"/>
                  </a:cubicBezTo>
                  <a:cubicBezTo>
                    <a:pt x="1279541" y="3589291"/>
                    <a:pt x="1221751" y="3598095"/>
                    <a:pt x="1165020" y="3642645"/>
                  </a:cubicBezTo>
                  <a:cubicBezTo>
                    <a:pt x="1108951" y="3686666"/>
                    <a:pt x="1064930" y="3741213"/>
                    <a:pt x="1023425" y="3798010"/>
                  </a:cubicBezTo>
                  <a:cubicBezTo>
                    <a:pt x="879910" y="3994482"/>
                    <a:pt x="772737" y="4211277"/>
                    <a:pt x="681584" y="4435287"/>
                  </a:cubicBezTo>
                  <a:cubicBezTo>
                    <a:pt x="559980" y="4785336"/>
                    <a:pt x="184312" y="5827938"/>
                    <a:pt x="6508" y="6202480"/>
                  </a:cubicBezTo>
                  <a:cubicBezTo>
                    <a:pt x="-4878" y="6226509"/>
                    <a:pt x="-2826" y="6237961"/>
                    <a:pt x="24778" y="6242794"/>
                  </a:cubicBezTo>
                  <a:cubicBezTo>
                    <a:pt x="281092" y="6301775"/>
                    <a:pt x="685158" y="6398026"/>
                    <a:pt x="830527" y="6433176"/>
                  </a:cubicBezTo>
                  <a:cubicBezTo>
                    <a:pt x="1035208" y="6433176"/>
                    <a:pt x="1211755" y="6433110"/>
                    <a:pt x="1416436" y="6433110"/>
                  </a:cubicBezTo>
                  <a:cubicBezTo>
                    <a:pt x="1433845" y="6379093"/>
                    <a:pt x="1448277" y="6340567"/>
                    <a:pt x="1459464" y="6319516"/>
                  </a:cubicBezTo>
                  <a:cubicBezTo>
                    <a:pt x="1469658" y="6341758"/>
                    <a:pt x="1507456" y="6409742"/>
                    <a:pt x="1520299" y="6434434"/>
                  </a:cubicBezTo>
                  <a:cubicBezTo>
                    <a:pt x="2430573" y="6434500"/>
                    <a:pt x="3340846" y="6434500"/>
                    <a:pt x="4251120" y="6434434"/>
                  </a:cubicBezTo>
                  <a:lnTo>
                    <a:pt x="4251120" y="6434500"/>
                  </a:lnTo>
                  <a:lnTo>
                    <a:pt x="4327180" y="6434434"/>
                  </a:lnTo>
                  <a:cubicBezTo>
                    <a:pt x="4449247" y="6434434"/>
                    <a:pt x="4571380" y="6434434"/>
                    <a:pt x="4693448" y="6434434"/>
                  </a:cubicBezTo>
                  <a:cubicBezTo>
                    <a:pt x="4696824" y="6434434"/>
                    <a:pt x="4700134" y="6434301"/>
                    <a:pt x="4703510" y="6434170"/>
                  </a:cubicBezTo>
                  <a:lnTo>
                    <a:pt x="5666145" y="6433441"/>
                  </a:lnTo>
                  <a:cubicBezTo>
                    <a:pt x="5666211" y="6433639"/>
                    <a:pt x="5666277" y="6433838"/>
                    <a:pt x="5666344" y="6434037"/>
                  </a:cubicBezTo>
                  <a:cubicBezTo>
                    <a:pt x="5874070" y="6433905"/>
                    <a:pt x="6081862" y="6433706"/>
                    <a:pt x="6289588" y="6433573"/>
                  </a:cubicBezTo>
                  <a:cubicBezTo>
                    <a:pt x="6291309" y="6314551"/>
                    <a:pt x="6276811" y="6196324"/>
                    <a:pt x="6271979" y="6077633"/>
                  </a:cubicBezTo>
                  <a:close/>
                  <a:moveTo>
                    <a:pt x="3957934" y="3064945"/>
                  </a:moveTo>
                  <a:cubicBezTo>
                    <a:pt x="3947408" y="3049389"/>
                    <a:pt x="3930396" y="3061304"/>
                    <a:pt x="3917024" y="3062164"/>
                  </a:cubicBezTo>
                  <a:cubicBezTo>
                    <a:pt x="3867177" y="3065276"/>
                    <a:pt x="3824018" y="3042835"/>
                    <a:pt x="3808726" y="3003647"/>
                  </a:cubicBezTo>
                  <a:cubicBezTo>
                    <a:pt x="3795024" y="2968628"/>
                    <a:pt x="3810976" y="2922291"/>
                    <a:pt x="3846458" y="2892105"/>
                  </a:cubicBezTo>
                  <a:cubicBezTo>
                    <a:pt x="3871150" y="2871120"/>
                    <a:pt x="3899548" y="2857351"/>
                    <a:pt x="3929602" y="2846032"/>
                  </a:cubicBezTo>
                  <a:cubicBezTo>
                    <a:pt x="3966804" y="2831998"/>
                    <a:pt x="4003874" y="2814588"/>
                    <a:pt x="4037833" y="2850798"/>
                  </a:cubicBezTo>
                  <a:cubicBezTo>
                    <a:pt x="4037701" y="2850864"/>
                    <a:pt x="4037568" y="2850930"/>
                    <a:pt x="4037437" y="2851063"/>
                  </a:cubicBezTo>
                  <a:cubicBezTo>
                    <a:pt x="4037105" y="2866818"/>
                    <a:pt x="4039488" y="2880255"/>
                    <a:pt x="4053654" y="2883301"/>
                  </a:cubicBezTo>
                  <a:lnTo>
                    <a:pt x="3957934" y="3064945"/>
                  </a:lnTo>
                  <a:close/>
                </a:path>
              </a:pathLst>
            </a:custGeom>
            <a:solidFill>
              <a:srgbClr val="050405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">
              <a:extLst>
                <a:ext uri="{FF2B5EF4-FFF2-40B4-BE49-F238E27FC236}">
                  <a16:creationId xmlns:a16="http://schemas.microsoft.com/office/drawing/2014/main" id="{F7DA19F7-F71A-42CD-B1F7-D83DA5D07BBC}"/>
                </a:ext>
              </a:extLst>
            </p:cNvPr>
            <p:cNvSpPr/>
            <p:nvPr/>
          </p:nvSpPr>
          <p:spPr>
            <a:xfrm>
              <a:off x="8232207" y="1308550"/>
              <a:ext cx="1872013" cy="3377587"/>
            </a:xfrm>
            <a:custGeom>
              <a:avLst/>
              <a:gdLst>
                <a:gd name="connsiteX0" fmla="*/ 1854010 w 1872013"/>
                <a:gd name="connsiteY0" fmla="*/ 750835 h 3377587"/>
                <a:gd name="connsiteX1" fmla="*/ 1672034 w 1872013"/>
                <a:gd name="connsiteY1" fmla="*/ 519013 h 3377587"/>
                <a:gd name="connsiteX2" fmla="*/ 1595180 w 1872013"/>
                <a:gd name="connsiteY2" fmla="*/ 337237 h 3377587"/>
                <a:gd name="connsiteX3" fmla="*/ 1341314 w 1872013"/>
                <a:gd name="connsiteY3" fmla="*/ 65763 h 3377587"/>
                <a:gd name="connsiteX4" fmla="*/ 1211303 w 1872013"/>
                <a:gd name="connsiteY4" fmla="*/ 9562 h 3377587"/>
                <a:gd name="connsiteX5" fmla="*/ 1147159 w 1872013"/>
                <a:gd name="connsiteY5" fmla="*/ 1552 h 3377587"/>
                <a:gd name="connsiteX6" fmla="*/ 668820 w 1872013"/>
                <a:gd name="connsiteY6" fmla="*/ 89395 h 3377587"/>
                <a:gd name="connsiteX7" fmla="*/ 333466 w 1872013"/>
                <a:gd name="connsiteY7" fmla="*/ 210999 h 3377587"/>
                <a:gd name="connsiteX8" fmla="*/ 45509 w 1872013"/>
                <a:gd name="connsiteY8" fmla="*/ 558599 h 3377587"/>
                <a:gd name="connsiteX9" fmla="*/ 363 w 1872013"/>
                <a:gd name="connsiteY9" fmla="*/ 757587 h 3377587"/>
                <a:gd name="connsiteX10" fmla="*/ 30681 w 1872013"/>
                <a:gd name="connsiteY10" fmla="*/ 1350579 h 3377587"/>
                <a:gd name="connsiteX11" fmla="*/ 69605 w 1872013"/>
                <a:gd name="connsiteY11" fmla="*/ 1550626 h 3377587"/>
                <a:gd name="connsiteX12" fmla="*/ 211995 w 1872013"/>
                <a:gd name="connsiteY12" fmla="*/ 1798534 h 3377587"/>
                <a:gd name="connsiteX13" fmla="*/ 438190 w 1872013"/>
                <a:gd name="connsiteY13" fmla="*/ 2115021 h 3377587"/>
                <a:gd name="connsiteX14" fmla="*/ 499356 w 1872013"/>
                <a:gd name="connsiteY14" fmla="*/ 2263567 h 3377587"/>
                <a:gd name="connsiteX15" fmla="*/ 650020 w 1872013"/>
                <a:gd name="connsiteY15" fmla="*/ 2728468 h 3377587"/>
                <a:gd name="connsiteX16" fmla="*/ 733826 w 1872013"/>
                <a:gd name="connsiteY16" fmla="*/ 3034496 h 3377587"/>
                <a:gd name="connsiteX17" fmla="*/ 736473 w 1872013"/>
                <a:gd name="connsiteY17" fmla="*/ 3054024 h 3377587"/>
                <a:gd name="connsiteX18" fmla="*/ 812997 w 1872013"/>
                <a:gd name="connsiteY18" fmla="*/ 3363230 h 3377587"/>
                <a:gd name="connsiteX19" fmla="*/ 837159 w 1872013"/>
                <a:gd name="connsiteY19" fmla="*/ 3377396 h 3377587"/>
                <a:gd name="connsiteX20" fmla="*/ 965713 w 1872013"/>
                <a:gd name="connsiteY20" fmla="*/ 3371438 h 3377587"/>
                <a:gd name="connsiteX21" fmla="*/ 1421413 w 1872013"/>
                <a:gd name="connsiteY21" fmla="*/ 3274924 h 3377587"/>
                <a:gd name="connsiteX22" fmla="*/ 1450275 w 1872013"/>
                <a:gd name="connsiteY22" fmla="*/ 3232822 h 3377587"/>
                <a:gd name="connsiteX23" fmla="*/ 1417243 w 1872013"/>
                <a:gd name="connsiteY23" fmla="*/ 2842326 h 3377587"/>
                <a:gd name="connsiteX24" fmla="*/ 1410821 w 1872013"/>
                <a:gd name="connsiteY24" fmla="*/ 2361009 h 3377587"/>
                <a:gd name="connsiteX25" fmla="*/ 1443853 w 1872013"/>
                <a:gd name="connsiteY25" fmla="*/ 2194391 h 3377587"/>
                <a:gd name="connsiteX26" fmla="*/ 1609677 w 1872013"/>
                <a:gd name="connsiteY26" fmla="*/ 1859104 h 3377587"/>
                <a:gd name="connsiteX27" fmla="*/ 1795425 w 1872013"/>
                <a:gd name="connsiteY27" fmla="*/ 1532621 h 3377587"/>
                <a:gd name="connsiteX28" fmla="*/ 1840240 w 1872013"/>
                <a:gd name="connsiteY28" fmla="*/ 1393011 h 3377587"/>
                <a:gd name="connsiteX29" fmla="*/ 1871949 w 1872013"/>
                <a:gd name="connsiteY29" fmla="*/ 793532 h 3377587"/>
                <a:gd name="connsiteX30" fmla="*/ 1854010 w 1872013"/>
                <a:gd name="connsiteY30" fmla="*/ 750835 h 337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72013" h="3377587">
                  <a:moveTo>
                    <a:pt x="1854010" y="750835"/>
                  </a:moveTo>
                  <a:cubicBezTo>
                    <a:pt x="1781259" y="683182"/>
                    <a:pt x="1711024" y="613410"/>
                    <a:pt x="1672034" y="519013"/>
                  </a:cubicBezTo>
                  <a:cubicBezTo>
                    <a:pt x="1646879" y="458179"/>
                    <a:pt x="1618414" y="398667"/>
                    <a:pt x="1595180" y="337237"/>
                  </a:cubicBezTo>
                  <a:cubicBezTo>
                    <a:pt x="1547584" y="211529"/>
                    <a:pt x="1463911" y="120640"/>
                    <a:pt x="1341314" y="65763"/>
                  </a:cubicBezTo>
                  <a:cubicBezTo>
                    <a:pt x="1298220" y="46500"/>
                    <a:pt x="1254397" y="28825"/>
                    <a:pt x="1211303" y="9562"/>
                  </a:cubicBezTo>
                  <a:cubicBezTo>
                    <a:pt x="1190452" y="228"/>
                    <a:pt x="1169600" y="-1890"/>
                    <a:pt x="1147159" y="1552"/>
                  </a:cubicBezTo>
                  <a:cubicBezTo>
                    <a:pt x="986830" y="26177"/>
                    <a:pt x="826766" y="51663"/>
                    <a:pt x="668820" y="89395"/>
                  </a:cubicBezTo>
                  <a:cubicBezTo>
                    <a:pt x="552247" y="117264"/>
                    <a:pt x="437792" y="150628"/>
                    <a:pt x="333466" y="210999"/>
                  </a:cubicBezTo>
                  <a:cubicBezTo>
                    <a:pt x="194916" y="291164"/>
                    <a:pt x="114156" y="419718"/>
                    <a:pt x="45509" y="558599"/>
                  </a:cubicBezTo>
                  <a:cubicBezTo>
                    <a:pt x="14265" y="621817"/>
                    <a:pt x="-2748" y="685697"/>
                    <a:pt x="363" y="757587"/>
                  </a:cubicBezTo>
                  <a:cubicBezTo>
                    <a:pt x="8837" y="955384"/>
                    <a:pt x="9631" y="1153511"/>
                    <a:pt x="30681" y="1350579"/>
                  </a:cubicBezTo>
                  <a:cubicBezTo>
                    <a:pt x="37897" y="1418100"/>
                    <a:pt x="46503" y="1485687"/>
                    <a:pt x="69605" y="1550626"/>
                  </a:cubicBezTo>
                  <a:cubicBezTo>
                    <a:pt x="102174" y="1641978"/>
                    <a:pt x="157515" y="1720156"/>
                    <a:pt x="211995" y="1798534"/>
                  </a:cubicBezTo>
                  <a:cubicBezTo>
                    <a:pt x="286003" y="1904978"/>
                    <a:pt x="362659" y="2009636"/>
                    <a:pt x="438190" y="2115021"/>
                  </a:cubicBezTo>
                  <a:cubicBezTo>
                    <a:pt x="458578" y="2164536"/>
                    <a:pt x="479232" y="2213919"/>
                    <a:pt x="499356" y="2263567"/>
                  </a:cubicBezTo>
                  <a:cubicBezTo>
                    <a:pt x="560919" y="2414893"/>
                    <a:pt x="625263" y="2565888"/>
                    <a:pt x="650020" y="2728468"/>
                  </a:cubicBezTo>
                  <a:cubicBezTo>
                    <a:pt x="666172" y="2834317"/>
                    <a:pt x="695232" y="2935399"/>
                    <a:pt x="733826" y="3034496"/>
                  </a:cubicBezTo>
                  <a:cubicBezTo>
                    <a:pt x="734685" y="3041050"/>
                    <a:pt x="734487" y="3047868"/>
                    <a:pt x="736473" y="3054024"/>
                  </a:cubicBezTo>
                  <a:cubicBezTo>
                    <a:pt x="769571" y="3155239"/>
                    <a:pt x="797375" y="3257778"/>
                    <a:pt x="812997" y="3363230"/>
                  </a:cubicBezTo>
                  <a:cubicBezTo>
                    <a:pt x="815579" y="3380640"/>
                    <a:pt x="826832" y="3377132"/>
                    <a:pt x="837159" y="3377396"/>
                  </a:cubicBezTo>
                  <a:cubicBezTo>
                    <a:pt x="880187" y="3378654"/>
                    <a:pt x="922884" y="3373358"/>
                    <a:pt x="965713" y="3371438"/>
                  </a:cubicBezTo>
                  <a:cubicBezTo>
                    <a:pt x="1123063" y="3364223"/>
                    <a:pt x="1274588" y="3331654"/>
                    <a:pt x="1421413" y="3274924"/>
                  </a:cubicBezTo>
                  <a:cubicBezTo>
                    <a:pt x="1443324" y="3266450"/>
                    <a:pt x="1452658" y="3257050"/>
                    <a:pt x="1450275" y="3232822"/>
                  </a:cubicBezTo>
                  <a:cubicBezTo>
                    <a:pt x="1437631" y="3102812"/>
                    <a:pt x="1427900" y="2972470"/>
                    <a:pt x="1417243" y="2842326"/>
                  </a:cubicBezTo>
                  <a:cubicBezTo>
                    <a:pt x="1404069" y="2682262"/>
                    <a:pt x="1393742" y="2521537"/>
                    <a:pt x="1410821" y="2361009"/>
                  </a:cubicBezTo>
                  <a:cubicBezTo>
                    <a:pt x="1416779" y="2304742"/>
                    <a:pt x="1424723" y="2248342"/>
                    <a:pt x="1443853" y="2194391"/>
                  </a:cubicBezTo>
                  <a:cubicBezTo>
                    <a:pt x="1472980" y="2115021"/>
                    <a:pt x="1595908" y="1884722"/>
                    <a:pt x="1609677" y="1859104"/>
                  </a:cubicBezTo>
                  <a:cubicBezTo>
                    <a:pt x="1669121" y="1748820"/>
                    <a:pt x="1729360" y="1638999"/>
                    <a:pt x="1795425" y="1532621"/>
                  </a:cubicBezTo>
                  <a:cubicBezTo>
                    <a:pt x="1822235" y="1489460"/>
                    <a:pt x="1836335" y="1442527"/>
                    <a:pt x="1840240" y="1393011"/>
                  </a:cubicBezTo>
                  <a:cubicBezTo>
                    <a:pt x="1856194" y="1193494"/>
                    <a:pt x="1865064" y="993513"/>
                    <a:pt x="1871949" y="793532"/>
                  </a:cubicBezTo>
                  <a:cubicBezTo>
                    <a:pt x="1872677" y="775196"/>
                    <a:pt x="1867315" y="763214"/>
                    <a:pt x="1854010" y="750835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2">
              <a:extLst>
                <a:ext uri="{FF2B5EF4-FFF2-40B4-BE49-F238E27FC236}">
                  <a16:creationId xmlns:a16="http://schemas.microsoft.com/office/drawing/2014/main" id="{D4E3CC2B-F17D-4B81-AF9E-DCB85945CE19}"/>
                </a:ext>
              </a:extLst>
            </p:cNvPr>
            <p:cNvSpPr/>
            <p:nvPr/>
          </p:nvSpPr>
          <p:spPr>
            <a:xfrm>
              <a:off x="8502910" y="2129270"/>
              <a:ext cx="336102" cy="118563"/>
            </a:xfrm>
            <a:custGeom>
              <a:avLst/>
              <a:gdLst>
                <a:gd name="connsiteX0" fmla="*/ 17617 w 336102"/>
                <a:gd name="connsiteY0" fmla="*/ 41723 h 118563"/>
                <a:gd name="connsiteX1" fmla="*/ 150143 w 336102"/>
                <a:gd name="connsiteY1" fmla="*/ 615 h 118563"/>
                <a:gd name="connsiteX2" fmla="*/ 326227 w 336102"/>
                <a:gd name="connsiteY2" fmla="*/ 54300 h 118563"/>
                <a:gd name="connsiteX3" fmla="*/ 316959 w 336102"/>
                <a:gd name="connsiteY3" fmla="*/ 113216 h 118563"/>
                <a:gd name="connsiteX4" fmla="*/ 20000 w 336102"/>
                <a:gd name="connsiteY4" fmla="*/ 83427 h 118563"/>
                <a:gd name="connsiteX5" fmla="*/ 17617 w 336102"/>
                <a:gd name="connsiteY5" fmla="*/ 41723 h 11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102" h="118563">
                  <a:moveTo>
                    <a:pt x="17617" y="41723"/>
                  </a:moveTo>
                  <a:cubicBezTo>
                    <a:pt x="54224" y="13722"/>
                    <a:pt x="104997" y="3130"/>
                    <a:pt x="150143" y="615"/>
                  </a:cubicBezTo>
                  <a:cubicBezTo>
                    <a:pt x="208198" y="-2563"/>
                    <a:pt x="287634" y="5315"/>
                    <a:pt x="326227" y="54300"/>
                  </a:cubicBezTo>
                  <a:cubicBezTo>
                    <a:pt x="343570" y="76344"/>
                    <a:pt x="336553" y="108714"/>
                    <a:pt x="316959" y="113216"/>
                  </a:cubicBezTo>
                  <a:cubicBezTo>
                    <a:pt x="251292" y="128507"/>
                    <a:pt x="56011" y="108648"/>
                    <a:pt x="20000" y="83427"/>
                  </a:cubicBezTo>
                  <a:cubicBezTo>
                    <a:pt x="-5950" y="65289"/>
                    <a:pt x="-6545" y="60258"/>
                    <a:pt x="17617" y="41723"/>
                  </a:cubicBezTo>
                  <a:close/>
                </a:path>
              </a:pathLst>
            </a:custGeom>
            <a:solidFill>
              <a:srgbClr val="FCFBF8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2">
              <a:extLst>
                <a:ext uri="{FF2B5EF4-FFF2-40B4-BE49-F238E27FC236}">
                  <a16:creationId xmlns:a16="http://schemas.microsoft.com/office/drawing/2014/main" id="{A34BEEBA-6E32-463E-8B91-326FBA96053F}"/>
                </a:ext>
              </a:extLst>
            </p:cNvPr>
            <p:cNvSpPr/>
            <p:nvPr/>
          </p:nvSpPr>
          <p:spPr>
            <a:xfrm>
              <a:off x="8594276" y="2128461"/>
              <a:ext cx="165337" cy="119098"/>
            </a:xfrm>
            <a:custGeom>
              <a:avLst/>
              <a:gdLst>
                <a:gd name="connsiteX0" fmla="*/ 22436 w 165337"/>
                <a:gd name="connsiteY0" fmla="*/ 109656 h 119098"/>
                <a:gd name="connsiteX1" fmla="*/ 132785 w 165337"/>
                <a:gd name="connsiteY1" fmla="*/ 118990 h 119098"/>
                <a:gd name="connsiteX2" fmla="*/ 147084 w 165337"/>
                <a:gd name="connsiteY2" fmla="*/ 7183 h 119098"/>
                <a:gd name="connsiteX3" fmla="*/ 25679 w 165337"/>
                <a:gd name="connsiteY3" fmla="*/ 2881 h 119098"/>
                <a:gd name="connsiteX4" fmla="*/ 22436 w 165337"/>
                <a:gd name="connsiteY4" fmla="*/ 109656 h 11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37" h="119098">
                  <a:moveTo>
                    <a:pt x="22436" y="109656"/>
                  </a:moveTo>
                  <a:cubicBezTo>
                    <a:pt x="66986" y="118791"/>
                    <a:pt x="94722" y="119453"/>
                    <a:pt x="132785" y="118990"/>
                  </a:cubicBezTo>
                  <a:cubicBezTo>
                    <a:pt x="168863" y="97939"/>
                    <a:pt x="176873" y="38031"/>
                    <a:pt x="147084" y="7183"/>
                  </a:cubicBezTo>
                  <a:cubicBezTo>
                    <a:pt x="101806" y="-2216"/>
                    <a:pt x="65397" y="-959"/>
                    <a:pt x="25679" y="2881"/>
                  </a:cubicBezTo>
                  <a:cubicBezTo>
                    <a:pt x="-5897" y="35185"/>
                    <a:pt x="-9935" y="79603"/>
                    <a:pt x="22436" y="109656"/>
                  </a:cubicBezTo>
                  <a:close/>
                </a:path>
              </a:pathLst>
            </a:custGeom>
            <a:solidFill>
              <a:srgbClr val="070707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2">
              <a:extLst>
                <a:ext uri="{FF2B5EF4-FFF2-40B4-BE49-F238E27FC236}">
                  <a16:creationId xmlns:a16="http://schemas.microsoft.com/office/drawing/2014/main" id="{E308F2B9-0B45-4A88-AA7C-AD784EA17BDB}"/>
                </a:ext>
              </a:extLst>
            </p:cNvPr>
            <p:cNvSpPr/>
            <p:nvPr/>
          </p:nvSpPr>
          <p:spPr>
            <a:xfrm>
              <a:off x="8472997" y="1953974"/>
              <a:ext cx="412340" cy="105722"/>
            </a:xfrm>
            <a:custGeom>
              <a:avLst/>
              <a:gdLst>
                <a:gd name="connsiteX0" fmla="*/ 267634 w 412340"/>
                <a:gd name="connsiteY0" fmla="*/ 69996 h 105722"/>
                <a:gd name="connsiteX1" fmla="*/ 412341 w 412340"/>
                <a:gd name="connsiteY1" fmla="*/ 86612 h 105722"/>
                <a:gd name="connsiteX2" fmla="*/ 0 w 412340"/>
                <a:gd name="connsiteY2" fmla="*/ 69136 h 105722"/>
                <a:gd name="connsiteX3" fmla="*/ 24361 w 412340"/>
                <a:gd name="connsiteY3" fmla="*/ 74961 h 105722"/>
                <a:gd name="connsiteX4" fmla="*/ 267634 w 412340"/>
                <a:gd name="connsiteY4" fmla="*/ 69996 h 105722"/>
                <a:gd name="connsiteX5" fmla="*/ 267634 w 412340"/>
                <a:gd name="connsiteY5" fmla="*/ 69996 h 10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40" h="105722">
                  <a:moveTo>
                    <a:pt x="267634" y="69996"/>
                  </a:moveTo>
                  <a:cubicBezTo>
                    <a:pt x="339524" y="94952"/>
                    <a:pt x="412341" y="126793"/>
                    <a:pt x="412341" y="86612"/>
                  </a:cubicBezTo>
                  <a:cubicBezTo>
                    <a:pt x="356206" y="-20892"/>
                    <a:pt x="122134" y="-30160"/>
                    <a:pt x="0" y="69136"/>
                  </a:cubicBezTo>
                  <a:cubicBezTo>
                    <a:pt x="6885" y="75822"/>
                    <a:pt x="15424" y="77344"/>
                    <a:pt x="24361" y="74961"/>
                  </a:cubicBezTo>
                  <a:cubicBezTo>
                    <a:pt x="104923" y="53646"/>
                    <a:pt x="181645" y="43054"/>
                    <a:pt x="267634" y="69996"/>
                  </a:cubicBezTo>
                  <a:lnTo>
                    <a:pt x="267634" y="69996"/>
                  </a:lnTo>
                  <a:close/>
                </a:path>
              </a:pathLst>
            </a:custGeom>
            <a:solidFill>
              <a:srgbClr val="42231A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2">
              <a:extLst>
                <a:ext uri="{FF2B5EF4-FFF2-40B4-BE49-F238E27FC236}">
                  <a16:creationId xmlns:a16="http://schemas.microsoft.com/office/drawing/2014/main" id="{8F460596-E4F4-40C0-B748-C776624B7E24}"/>
                </a:ext>
              </a:extLst>
            </p:cNvPr>
            <p:cNvSpPr/>
            <p:nvPr/>
          </p:nvSpPr>
          <p:spPr>
            <a:xfrm>
              <a:off x="9365651" y="2108087"/>
              <a:ext cx="336102" cy="118563"/>
            </a:xfrm>
            <a:custGeom>
              <a:avLst/>
              <a:gdLst>
                <a:gd name="connsiteX0" fmla="*/ 318486 w 336102"/>
                <a:gd name="connsiteY0" fmla="*/ 41723 h 118563"/>
                <a:gd name="connsiteX1" fmla="*/ 185960 w 336102"/>
                <a:gd name="connsiteY1" fmla="*/ 615 h 118563"/>
                <a:gd name="connsiteX2" fmla="*/ 9876 w 336102"/>
                <a:gd name="connsiteY2" fmla="*/ 54301 h 118563"/>
                <a:gd name="connsiteX3" fmla="*/ 19143 w 336102"/>
                <a:gd name="connsiteY3" fmla="*/ 113216 h 118563"/>
                <a:gd name="connsiteX4" fmla="*/ 316103 w 336102"/>
                <a:gd name="connsiteY4" fmla="*/ 83427 h 118563"/>
                <a:gd name="connsiteX5" fmla="*/ 318486 w 336102"/>
                <a:gd name="connsiteY5" fmla="*/ 41723 h 11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102" h="118563">
                  <a:moveTo>
                    <a:pt x="318486" y="41723"/>
                  </a:moveTo>
                  <a:cubicBezTo>
                    <a:pt x="281879" y="13722"/>
                    <a:pt x="231106" y="3130"/>
                    <a:pt x="185960" y="615"/>
                  </a:cubicBezTo>
                  <a:cubicBezTo>
                    <a:pt x="127905" y="-2563"/>
                    <a:pt x="48469" y="5315"/>
                    <a:pt x="9876" y="54301"/>
                  </a:cubicBezTo>
                  <a:cubicBezTo>
                    <a:pt x="-7467" y="76344"/>
                    <a:pt x="-451" y="108714"/>
                    <a:pt x="19143" y="113216"/>
                  </a:cubicBezTo>
                  <a:cubicBezTo>
                    <a:pt x="84811" y="128507"/>
                    <a:pt x="280092" y="108648"/>
                    <a:pt x="316103" y="83427"/>
                  </a:cubicBezTo>
                  <a:cubicBezTo>
                    <a:pt x="342052" y="65289"/>
                    <a:pt x="342647" y="60192"/>
                    <a:pt x="318486" y="41723"/>
                  </a:cubicBezTo>
                  <a:close/>
                </a:path>
              </a:pathLst>
            </a:custGeom>
            <a:solidFill>
              <a:srgbClr val="FCFBF8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2">
              <a:extLst>
                <a:ext uri="{FF2B5EF4-FFF2-40B4-BE49-F238E27FC236}">
                  <a16:creationId xmlns:a16="http://schemas.microsoft.com/office/drawing/2014/main" id="{D3E12B66-1AF2-4555-ADC0-BA6BAF32AD7A}"/>
                </a:ext>
              </a:extLst>
            </p:cNvPr>
            <p:cNvSpPr/>
            <p:nvPr/>
          </p:nvSpPr>
          <p:spPr>
            <a:xfrm>
              <a:off x="1823719" y="4452787"/>
              <a:ext cx="3863580" cy="2407275"/>
            </a:xfrm>
            <a:custGeom>
              <a:avLst/>
              <a:gdLst>
                <a:gd name="connsiteX0" fmla="*/ 3863580 w 3863580"/>
                <a:gd name="connsiteY0" fmla="*/ 2405741 h 2407275"/>
                <a:gd name="connsiteX1" fmla="*/ 2773979 w 3863580"/>
                <a:gd name="connsiteY1" fmla="*/ 2407265 h 2407275"/>
                <a:gd name="connsiteX2" fmla="*/ 2448025 w 3863580"/>
                <a:gd name="connsiteY2" fmla="*/ 1244780 h 2407275"/>
                <a:gd name="connsiteX3" fmla="*/ 2285843 w 3863580"/>
                <a:gd name="connsiteY3" fmla="*/ 907110 h 2407275"/>
                <a:gd name="connsiteX4" fmla="*/ 2044092 w 3863580"/>
                <a:gd name="connsiteY4" fmla="*/ 754658 h 2407275"/>
                <a:gd name="connsiteX5" fmla="*/ 1821207 w 3863580"/>
                <a:gd name="connsiteY5" fmla="*/ 702627 h 2407275"/>
                <a:gd name="connsiteX6" fmla="*/ 1435213 w 3863580"/>
                <a:gd name="connsiteY6" fmla="*/ 688660 h 2407275"/>
                <a:gd name="connsiteX7" fmla="*/ 1178898 w 3863580"/>
                <a:gd name="connsiteY7" fmla="*/ 604722 h 2407275"/>
                <a:gd name="connsiteX8" fmla="*/ 1003079 w 3863580"/>
                <a:gd name="connsiteY8" fmla="*/ 529589 h 2407275"/>
                <a:gd name="connsiteX9" fmla="*/ 706583 w 3863580"/>
                <a:gd name="connsiteY9" fmla="*/ 442143 h 2407275"/>
                <a:gd name="connsiteX10" fmla="*/ 611458 w 3863580"/>
                <a:gd name="connsiteY10" fmla="*/ 438899 h 2407275"/>
                <a:gd name="connsiteX11" fmla="*/ 215137 w 3863580"/>
                <a:gd name="connsiteY11" fmla="*/ 451212 h 2407275"/>
                <a:gd name="connsiteX12" fmla="*/ 174492 w 3863580"/>
                <a:gd name="connsiteY12" fmla="*/ 429035 h 2407275"/>
                <a:gd name="connsiteX13" fmla="*/ 159399 w 3863580"/>
                <a:gd name="connsiteY13" fmla="*/ 389450 h 2407275"/>
                <a:gd name="connsiteX14" fmla="*/ 93732 w 3863580"/>
                <a:gd name="connsiteY14" fmla="*/ 332454 h 2407275"/>
                <a:gd name="connsiteX15" fmla="*/ 2049 w 3863580"/>
                <a:gd name="connsiteY15" fmla="*/ 238587 h 2407275"/>
                <a:gd name="connsiteX16" fmla="*/ 92210 w 3863580"/>
                <a:gd name="connsiteY16" fmla="*/ 173449 h 2407275"/>
                <a:gd name="connsiteX17" fmla="*/ 1110583 w 3863580"/>
                <a:gd name="connsiteY17" fmla="*/ 198406 h 2407275"/>
                <a:gd name="connsiteX18" fmla="*/ 1128721 w 3863580"/>
                <a:gd name="connsiteY18" fmla="*/ 194169 h 2407275"/>
                <a:gd name="connsiteX19" fmla="*/ 1121638 w 3863580"/>
                <a:gd name="connsiteY19" fmla="*/ 174045 h 2407275"/>
                <a:gd name="connsiteX20" fmla="*/ 1104294 w 3863580"/>
                <a:gd name="connsiteY20" fmla="*/ 154385 h 2407275"/>
                <a:gd name="connsiteX21" fmla="*/ 1087613 w 3863580"/>
                <a:gd name="connsiteY21" fmla="*/ 56479 h 2407275"/>
                <a:gd name="connsiteX22" fmla="*/ 1185783 w 3863580"/>
                <a:gd name="connsiteY22" fmla="*/ 13 h 2407275"/>
                <a:gd name="connsiteX23" fmla="*/ 1540730 w 3863580"/>
                <a:gd name="connsiteY23" fmla="*/ 130885 h 2407275"/>
                <a:gd name="connsiteX24" fmla="*/ 1615070 w 3863580"/>
                <a:gd name="connsiteY24" fmla="*/ 137968 h 2407275"/>
                <a:gd name="connsiteX25" fmla="*/ 2003579 w 3863580"/>
                <a:gd name="connsiteY25" fmla="*/ 68792 h 2407275"/>
                <a:gd name="connsiteX26" fmla="*/ 2299281 w 3863580"/>
                <a:gd name="connsiteY26" fmla="*/ 92954 h 2407275"/>
                <a:gd name="connsiteX27" fmla="*/ 2795559 w 3863580"/>
                <a:gd name="connsiteY27" fmla="*/ 739168 h 2407275"/>
                <a:gd name="connsiteX28" fmla="*/ 3863580 w 3863580"/>
                <a:gd name="connsiteY28" fmla="*/ 2405741 h 240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863580" h="2407275">
                  <a:moveTo>
                    <a:pt x="3863580" y="2405741"/>
                  </a:moveTo>
                  <a:cubicBezTo>
                    <a:pt x="3854842" y="2406338"/>
                    <a:pt x="3128397" y="2407396"/>
                    <a:pt x="2773979" y="2407265"/>
                  </a:cubicBezTo>
                  <a:cubicBezTo>
                    <a:pt x="2743462" y="2309028"/>
                    <a:pt x="2477615" y="1354733"/>
                    <a:pt x="2448025" y="1244780"/>
                  </a:cubicBezTo>
                  <a:cubicBezTo>
                    <a:pt x="2415059" y="1122117"/>
                    <a:pt x="2368854" y="1004883"/>
                    <a:pt x="2285843" y="907110"/>
                  </a:cubicBezTo>
                  <a:cubicBezTo>
                    <a:pt x="2222095" y="831976"/>
                    <a:pt x="2136966" y="786367"/>
                    <a:pt x="2044092" y="754658"/>
                  </a:cubicBezTo>
                  <a:cubicBezTo>
                    <a:pt x="1976703" y="731688"/>
                    <a:pt x="1826701" y="702561"/>
                    <a:pt x="1821207" y="702627"/>
                  </a:cubicBezTo>
                  <a:cubicBezTo>
                    <a:pt x="1692321" y="703621"/>
                    <a:pt x="1563502" y="703025"/>
                    <a:pt x="1435213" y="688660"/>
                  </a:cubicBezTo>
                  <a:cubicBezTo>
                    <a:pt x="1343861" y="678466"/>
                    <a:pt x="1254098" y="659666"/>
                    <a:pt x="1178898" y="604722"/>
                  </a:cubicBezTo>
                  <a:cubicBezTo>
                    <a:pt x="1125014" y="565335"/>
                    <a:pt x="1064775" y="547462"/>
                    <a:pt x="1003079" y="529589"/>
                  </a:cubicBezTo>
                  <a:cubicBezTo>
                    <a:pt x="904115" y="500992"/>
                    <a:pt x="805217" y="471931"/>
                    <a:pt x="706583" y="442143"/>
                  </a:cubicBezTo>
                  <a:cubicBezTo>
                    <a:pt x="674809" y="432544"/>
                    <a:pt x="643100" y="437641"/>
                    <a:pt x="611458" y="438899"/>
                  </a:cubicBezTo>
                  <a:cubicBezTo>
                    <a:pt x="479395" y="444327"/>
                    <a:pt x="347332" y="450285"/>
                    <a:pt x="215137" y="451212"/>
                  </a:cubicBezTo>
                  <a:cubicBezTo>
                    <a:pt x="196536" y="451344"/>
                    <a:pt x="183429" y="444393"/>
                    <a:pt x="174492" y="429035"/>
                  </a:cubicBezTo>
                  <a:cubicBezTo>
                    <a:pt x="167343" y="416723"/>
                    <a:pt x="161650" y="404278"/>
                    <a:pt x="159399" y="389450"/>
                  </a:cubicBezTo>
                  <a:cubicBezTo>
                    <a:pt x="151125" y="334837"/>
                    <a:pt x="150463" y="334970"/>
                    <a:pt x="93732" y="332454"/>
                  </a:cubicBezTo>
                  <a:cubicBezTo>
                    <a:pt x="30911" y="329674"/>
                    <a:pt x="-9800" y="289096"/>
                    <a:pt x="2049" y="238587"/>
                  </a:cubicBezTo>
                  <a:cubicBezTo>
                    <a:pt x="12906" y="192117"/>
                    <a:pt x="54080" y="181195"/>
                    <a:pt x="92210" y="173449"/>
                  </a:cubicBezTo>
                  <a:cubicBezTo>
                    <a:pt x="184819" y="154650"/>
                    <a:pt x="949791" y="194632"/>
                    <a:pt x="1110583" y="198406"/>
                  </a:cubicBezTo>
                  <a:cubicBezTo>
                    <a:pt x="1116872" y="198538"/>
                    <a:pt x="1125146" y="200722"/>
                    <a:pt x="1128721" y="194169"/>
                  </a:cubicBezTo>
                  <a:cubicBezTo>
                    <a:pt x="1133090" y="186159"/>
                    <a:pt x="1126404" y="179804"/>
                    <a:pt x="1121638" y="174045"/>
                  </a:cubicBezTo>
                  <a:cubicBezTo>
                    <a:pt x="1116143" y="167227"/>
                    <a:pt x="1109127" y="161600"/>
                    <a:pt x="1104294" y="154385"/>
                  </a:cubicBezTo>
                  <a:cubicBezTo>
                    <a:pt x="1084038" y="124265"/>
                    <a:pt x="1066827" y="91233"/>
                    <a:pt x="1087613" y="56479"/>
                  </a:cubicBezTo>
                  <a:cubicBezTo>
                    <a:pt x="1108729" y="20998"/>
                    <a:pt x="1142953" y="742"/>
                    <a:pt x="1185783" y="13"/>
                  </a:cubicBezTo>
                  <a:cubicBezTo>
                    <a:pt x="1260717" y="-1377"/>
                    <a:pt x="1491546" y="106657"/>
                    <a:pt x="1540730" y="130885"/>
                  </a:cubicBezTo>
                  <a:cubicBezTo>
                    <a:pt x="1564958" y="142800"/>
                    <a:pt x="1589782" y="140814"/>
                    <a:pt x="1615070" y="137968"/>
                  </a:cubicBezTo>
                  <a:cubicBezTo>
                    <a:pt x="1746073" y="123272"/>
                    <a:pt x="1875224" y="98250"/>
                    <a:pt x="2003579" y="68792"/>
                  </a:cubicBezTo>
                  <a:cubicBezTo>
                    <a:pt x="2104662" y="45623"/>
                    <a:pt x="2204421" y="45028"/>
                    <a:pt x="2299281" y="92954"/>
                  </a:cubicBezTo>
                  <a:cubicBezTo>
                    <a:pt x="2459213" y="171993"/>
                    <a:pt x="2700434" y="574272"/>
                    <a:pt x="2795559" y="739168"/>
                  </a:cubicBezTo>
                  <a:cubicBezTo>
                    <a:pt x="2981904" y="1062011"/>
                    <a:pt x="3837565" y="2369333"/>
                    <a:pt x="3863580" y="2405741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2">
              <a:extLst>
                <a:ext uri="{FF2B5EF4-FFF2-40B4-BE49-F238E27FC236}">
                  <a16:creationId xmlns:a16="http://schemas.microsoft.com/office/drawing/2014/main" id="{6DA8302E-F4DE-4768-93F6-372AED761F73}"/>
                </a:ext>
              </a:extLst>
            </p:cNvPr>
            <p:cNvSpPr/>
            <p:nvPr/>
          </p:nvSpPr>
          <p:spPr>
            <a:xfrm>
              <a:off x="5769317" y="6683438"/>
              <a:ext cx="772451" cy="175686"/>
            </a:xfrm>
            <a:custGeom>
              <a:avLst/>
              <a:gdLst>
                <a:gd name="connsiteX0" fmla="*/ 772452 w 772451"/>
                <a:gd name="connsiteY0" fmla="*/ 175687 h 175686"/>
                <a:gd name="connsiteX1" fmla="*/ 0 w 772451"/>
                <a:gd name="connsiteY1" fmla="*/ 175223 h 175686"/>
                <a:gd name="connsiteX2" fmla="*/ 30914 w 772451"/>
                <a:gd name="connsiteY2" fmla="*/ 0 h 175686"/>
                <a:gd name="connsiteX3" fmla="*/ 772452 w 772451"/>
                <a:gd name="connsiteY3" fmla="*/ 175687 h 17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451" h="175686">
                  <a:moveTo>
                    <a:pt x="772452" y="175687"/>
                  </a:moveTo>
                  <a:cubicBezTo>
                    <a:pt x="514946" y="175554"/>
                    <a:pt x="257439" y="175356"/>
                    <a:pt x="0" y="175223"/>
                  </a:cubicBezTo>
                  <a:cubicBezTo>
                    <a:pt x="8936" y="125179"/>
                    <a:pt x="21580" y="49979"/>
                    <a:pt x="30914" y="0"/>
                  </a:cubicBezTo>
                  <a:cubicBezTo>
                    <a:pt x="119750" y="18601"/>
                    <a:pt x="663161" y="149009"/>
                    <a:pt x="772452" y="175687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2">
              <a:extLst>
                <a:ext uri="{FF2B5EF4-FFF2-40B4-BE49-F238E27FC236}">
                  <a16:creationId xmlns:a16="http://schemas.microsoft.com/office/drawing/2014/main" id="{42C9453D-FD8C-4D88-BE9A-61A77A22E2CC}"/>
                </a:ext>
              </a:extLst>
            </p:cNvPr>
            <p:cNvSpPr/>
            <p:nvPr/>
          </p:nvSpPr>
          <p:spPr>
            <a:xfrm>
              <a:off x="8667087" y="3415297"/>
              <a:ext cx="833286" cy="919541"/>
            </a:xfrm>
            <a:custGeom>
              <a:avLst/>
              <a:gdLst>
                <a:gd name="connsiteX0" fmla="*/ 0 w 833286"/>
                <a:gd name="connsiteY0" fmla="*/ 0 h 919541"/>
                <a:gd name="connsiteX1" fmla="*/ 109225 w 833286"/>
                <a:gd name="connsiteY1" fmla="*/ 94860 h 919541"/>
                <a:gd name="connsiteX2" fmla="*/ 317944 w 833286"/>
                <a:gd name="connsiteY2" fmla="*/ 223150 h 919541"/>
                <a:gd name="connsiteX3" fmla="*/ 512695 w 833286"/>
                <a:gd name="connsiteY3" fmla="*/ 228446 h 919541"/>
                <a:gd name="connsiteX4" fmla="*/ 779071 w 833286"/>
                <a:gd name="connsiteY4" fmla="*/ 117830 h 919541"/>
                <a:gd name="connsiteX5" fmla="*/ 833287 w 833286"/>
                <a:gd name="connsiteY5" fmla="*/ 100023 h 919541"/>
                <a:gd name="connsiteX6" fmla="*/ 295701 w 833286"/>
                <a:gd name="connsiteY6" fmla="*/ 919542 h 919541"/>
                <a:gd name="connsiteX7" fmla="*/ 211896 w 833286"/>
                <a:gd name="connsiteY7" fmla="*/ 613513 h 919541"/>
                <a:gd name="connsiteX8" fmla="*/ 61232 w 833286"/>
                <a:gd name="connsiteY8" fmla="*/ 148612 h 919541"/>
                <a:gd name="connsiteX9" fmla="*/ 0 w 833286"/>
                <a:gd name="connsiteY9" fmla="*/ 0 h 91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3286" h="919541">
                  <a:moveTo>
                    <a:pt x="0" y="0"/>
                  </a:moveTo>
                  <a:cubicBezTo>
                    <a:pt x="42962" y="23963"/>
                    <a:pt x="71029" y="65005"/>
                    <a:pt x="109225" y="94860"/>
                  </a:cubicBezTo>
                  <a:cubicBezTo>
                    <a:pt x="174164" y="145567"/>
                    <a:pt x="237051" y="198061"/>
                    <a:pt x="317944" y="223150"/>
                  </a:cubicBezTo>
                  <a:cubicBezTo>
                    <a:pt x="382816" y="243274"/>
                    <a:pt x="447822" y="243340"/>
                    <a:pt x="512695" y="228446"/>
                  </a:cubicBezTo>
                  <a:cubicBezTo>
                    <a:pt x="607489" y="206667"/>
                    <a:pt x="696789" y="170656"/>
                    <a:pt x="779071" y="117830"/>
                  </a:cubicBezTo>
                  <a:cubicBezTo>
                    <a:pt x="794032" y="108232"/>
                    <a:pt x="811508" y="102407"/>
                    <a:pt x="833287" y="100023"/>
                  </a:cubicBezTo>
                  <a:cubicBezTo>
                    <a:pt x="654091" y="373218"/>
                    <a:pt x="474897" y="646347"/>
                    <a:pt x="295701" y="919542"/>
                  </a:cubicBezTo>
                  <a:cubicBezTo>
                    <a:pt x="257109" y="820445"/>
                    <a:pt x="228048" y="719362"/>
                    <a:pt x="211896" y="613513"/>
                  </a:cubicBezTo>
                  <a:cubicBezTo>
                    <a:pt x="187139" y="450933"/>
                    <a:pt x="122795" y="299938"/>
                    <a:pt x="61232" y="148612"/>
                  </a:cubicBezTo>
                  <a:cubicBezTo>
                    <a:pt x="41042" y="98898"/>
                    <a:pt x="20455" y="49449"/>
                    <a:pt x="0" y="0"/>
                  </a:cubicBezTo>
                  <a:close/>
                </a:path>
              </a:pathLst>
            </a:custGeom>
            <a:solidFill>
              <a:srgbClr val="F68D71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2">
              <a:extLst>
                <a:ext uri="{FF2B5EF4-FFF2-40B4-BE49-F238E27FC236}">
                  <a16:creationId xmlns:a16="http://schemas.microsoft.com/office/drawing/2014/main" id="{0B02C7B4-6F25-40AF-AA0C-B64666F12594}"/>
                </a:ext>
              </a:extLst>
            </p:cNvPr>
            <p:cNvSpPr/>
            <p:nvPr/>
          </p:nvSpPr>
          <p:spPr>
            <a:xfrm>
              <a:off x="9506916" y="3238220"/>
              <a:ext cx="299414" cy="258597"/>
            </a:xfrm>
            <a:custGeom>
              <a:avLst/>
              <a:gdLst>
                <a:gd name="connsiteX0" fmla="*/ 133596 w 299414"/>
                <a:gd name="connsiteY0" fmla="*/ 254991 h 258597"/>
                <a:gd name="connsiteX1" fmla="*/ 7160 w 299414"/>
                <a:gd name="connsiteY1" fmla="*/ 195546 h 258597"/>
                <a:gd name="connsiteX2" fmla="*/ 50321 w 299414"/>
                <a:gd name="connsiteY2" fmla="*/ 65138 h 258597"/>
                <a:gd name="connsiteX3" fmla="*/ 200587 w 299414"/>
                <a:gd name="connsiteY3" fmla="*/ 1258 h 258597"/>
                <a:gd name="connsiteX4" fmla="*/ 244212 w 299414"/>
                <a:gd name="connsiteY4" fmla="*/ 37733 h 258597"/>
                <a:gd name="connsiteX5" fmla="*/ 267381 w 299414"/>
                <a:gd name="connsiteY5" fmla="*/ 85593 h 258597"/>
                <a:gd name="connsiteX6" fmla="*/ 284459 w 299414"/>
                <a:gd name="connsiteY6" fmla="*/ 183366 h 258597"/>
                <a:gd name="connsiteX7" fmla="*/ 133596 w 299414"/>
                <a:gd name="connsiteY7" fmla="*/ 254991 h 2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414" h="258597">
                  <a:moveTo>
                    <a:pt x="133596" y="254991"/>
                  </a:moveTo>
                  <a:cubicBezTo>
                    <a:pt x="76403" y="268495"/>
                    <a:pt x="27615" y="243076"/>
                    <a:pt x="7160" y="195546"/>
                  </a:cubicBezTo>
                  <a:cubicBezTo>
                    <a:pt x="-11308" y="152584"/>
                    <a:pt x="6961" y="98568"/>
                    <a:pt x="50321" y="65138"/>
                  </a:cubicBezTo>
                  <a:cubicBezTo>
                    <a:pt x="94871" y="30716"/>
                    <a:pt x="147696" y="15292"/>
                    <a:pt x="200587" y="1258"/>
                  </a:cubicBezTo>
                  <a:cubicBezTo>
                    <a:pt x="227530" y="-5891"/>
                    <a:pt x="232097" y="18933"/>
                    <a:pt x="244212" y="37733"/>
                  </a:cubicBezTo>
                  <a:cubicBezTo>
                    <a:pt x="249573" y="51568"/>
                    <a:pt x="259900" y="70699"/>
                    <a:pt x="267381" y="85593"/>
                  </a:cubicBezTo>
                  <a:cubicBezTo>
                    <a:pt x="297698" y="146163"/>
                    <a:pt x="312593" y="161852"/>
                    <a:pt x="284459" y="183366"/>
                  </a:cubicBezTo>
                  <a:cubicBezTo>
                    <a:pt x="256193" y="201504"/>
                    <a:pt x="174307" y="245392"/>
                    <a:pt x="133596" y="254991"/>
                  </a:cubicBezTo>
                  <a:close/>
                </a:path>
              </a:pathLst>
            </a:custGeom>
            <a:solidFill>
              <a:srgbClr val="1F1715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2">
              <a:extLst>
                <a:ext uri="{FF2B5EF4-FFF2-40B4-BE49-F238E27FC236}">
                  <a16:creationId xmlns:a16="http://schemas.microsoft.com/office/drawing/2014/main" id="{01F80F3B-A7CE-4346-B6ED-F5511157B3FC}"/>
                </a:ext>
              </a:extLst>
            </p:cNvPr>
            <p:cNvSpPr/>
            <p:nvPr/>
          </p:nvSpPr>
          <p:spPr>
            <a:xfrm>
              <a:off x="9643473" y="3211329"/>
              <a:ext cx="1724496" cy="3648990"/>
            </a:xfrm>
            <a:custGeom>
              <a:avLst/>
              <a:gdLst>
                <a:gd name="connsiteX0" fmla="*/ 1719549 w 1724496"/>
                <a:gd name="connsiteY0" fmla="*/ 3614367 h 3648990"/>
                <a:gd name="connsiteX1" fmla="*/ 1699226 w 1724496"/>
                <a:gd name="connsiteY1" fmla="*/ 3562005 h 3648990"/>
                <a:gd name="connsiteX2" fmla="*/ 1472502 w 1724496"/>
                <a:gd name="connsiteY2" fmla="*/ 2809214 h 3648990"/>
                <a:gd name="connsiteX3" fmla="*/ 1342425 w 1724496"/>
                <a:gd name="connsiteY3" fmla="*/ 2290098 h 3648990"/>
                <a:gd name="connsiteX4" fmla="*/ 1215659 w 1724496"/>
                <a:gd name="connsiteY4" fmla="*/ 1508643 h 3648990"/>
                <a:gd name="connsiteX5" fmla="*/ 1302244 w 1724496"/>
                <a:gd name="connsiteY5" fmla="*/ 819004 h 3648990"/>
                <a:gd name="connsiteX6" fmla="*/ 1364204 w 1724496"/>
                <a:gd name="connsiteY6" fmla="*/ 653776 h 3648990"/>
                <a:gd name="connsiteX7" fmla="*/ 1329848 w 1724496"/>
                <a:gd name="connsiteY7" fmla="*/ 488416 h 3648990"/>
                <a:gd name="connsiteX8" fmla="*/ 1213606 w 1724496"/>
                <a:gd name="connsiteY8" fmla="*/ 409708 h 3648990"/>
                <a:gd name="connsiteX9" fmla="*/ 993302 w 1724496"/>
                <a:gd name="connsiteY9" fmla="*/ 258779 h 3648990"/>
                <a:gd name="connsiteX10" fmla="*/ 941139 w 1724496"/>
                <a:gd name="connsiteY10" fmla="*/ 204895 h 3648990"/>
                <a:gd name="connsiteX11" fmla="*/ 736393 w 1724496"/>
                <a:gd name="connsiteY11" fmla="*/ 83357 h 3648990"/>
                <a:gd name="connsiteX12" fmla="*/ 593474 w 1724496"/>
                <a:gd name="connsiteY12" fmla="*/ 62307 h 3648990"/>
                <a:gd name="connsiteX13" fmla="*/ 460616 w 1724496"/>
                <a:gd name="connsiteY13" fmla="*/ 41918 h 3648990"/>
                <a:gd name="connsiteX14" fmla="*/ 307701 w 1724496"/>
                <a:gd name="connsiteY14" fmla="*/ 611 h 3648990"/>
                <a:gd name="connsiteX15" fmla="*/ 282150 w 1724496"/>
                <a:gd name="connsiteY15" fmla="*/ 4451 h 3648990"/>
                <a:gd name="connsiteX16" fmla="*/ 132545 w 1724496"/>
                <a:gd name="connsiteY16" fmla="*/ 78657 h 3648990"/>
                <a:gd name="connsiteX17" fmla="*/ 115333 w 1724496"/>
                <a:gd name="connsiteY17" fmla="*/ 97192 h 3648990"/>
                <a:gd name="connsiteX18" fmla="*/ 97592 w 1724496"/>
                <a:gd name="connsiteY18" fmla="*/ 133601 h 3648990"/>
                <a:gd name="connsiteX19" fmla="*/ 29873 w 1724496"/>
                <a:gd name="connsiteY19" fmla="*/ 173120 h 3648990"/>
                <a:gd name="connsiteX20" fmla="*/ 20473 w 1724496"/>
                <a:gd name="connsiteY20" fmla="*/ 282941 h 3648990"/>
                <a:gd name="connsiteX21" fmla="*/ 64759 w 1724496"/>
                <a:gd name="connsiteY21" fmla="*/ 381972 h 3648990"/>
                <a:gd name="connsiteX22" fmla="*/ 226544 w 1724496"/>
                <a:gd name="connsiteY22" fmla="*/ 703887 h 3648990"/>
                <a:gd name="connsiteX23" fmla="*/ 332393 w 1724496"/>
                <a:gd name="connsiteY23" fmla="*/ 1006672 h 3648990"/>
                <a:gd name="connsiteX24" fmla="*/ 411829 w 1724496"/>
                <a:gd name="connsiteY24" fmla="*/ 1264509 h 3648990"/>
                <a:gd name="connsiteX25" fmla="*/ 558124 w 1724496"/>
                <a:gd name="connsiteY25" fmla="*/ 1503678 h 3648990"/>
                <a:gd name="connsiteX26" fmla="*/ 708126 w 1724496"/>
                <a:gd name="connsiteY26" fmla="*/ 1890533 h 3648990"/>
                <a:gd name="connsiteX27" fmla="*/ 748110 w 1724496"/>
                <a:gd name="connsiteY27" fmla="*/ 2306514 h 3648990"/>
                <a:gd name="connsiteX28" fmla="*/ 770285 w 1724496"/>
                <a:gd name="connsiteY28" fmla="*/ 3003171 h 3648990"/>
                <a:gd name="connsiteX29" fmla="*/ 779156 w 1724496"/>
                <a:gd name="connsiteY29" fmla="*/ 3647399 h 3648990"/>
                <a:gd name="connsiteX30" fmla="*/ 805436 w 1724496"/>
                <a:gd name="connsiteY30" fmla="*/ 3648988 h 3648990"/>
                <a:gd name="connsiteX31" fmla="*/ 1719152 w 1724496"/>
                <a:gd name="connsiteY31" fmla="*/ 3648657 h 3648990"/>
                <a:gd name="connsiteX32" fmla="*/ 1719549 w 1724496"/>
                <a:gd name="connsiteY32" fmla="*/ 3614367 h 3648990"/>
                <a:gd name="connsiteX33" fmla="*/ 610420 w 1724496"/>
                <a:gd name="connsiteY33" fmla="*/ 728843 h 3648990"/>
                <a:gd name="connsiteX34" fmla="*/ 470612 w 1724496"/>
                <a:gd name="connsiteY34" fmla="*/ 589433 h 3648990"/>
                <a:gd name="connsiteX35" fmla="*/ 474121 w 1724496"/>
                <a:gd name="connsiteY35" fmla="*/ 566330 h 3648990"/>
                <a:gd name="connsiteX36" fmla="*/ 771345 w 1724496"/>
                <a:gd name="connsiteY36" fmla="*/ 598899 h 3648990"/>
                <a:gd name="connsiteX37" fmla="*/ 780348 w 1724496"/>
                <a:gd name="connsiteY37" fmla="*/ 608299 h 3648990"/>
                <a:gd name="connsiteX38" fmla="*/ 804906 w 1724496"/>
                <a:gd name="connsiteY38" fmla="*/ 684028 h 3648990"/>
                <a:gd name="connsiteX39" fmla="*/ 610420 w 1724496"/>
                <a:gd name="connsiteY39" fmla="*/ 728843 h 364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24496" h="3648990">
                  <a:moveTo>
                    <a:pt x="1719549" y="3614367"/>
                  </a:moveTo>
                  <a:cubicBezTo>
                    <a:pt x="1714452" y="3596295"/>
                    <a:pt x="1705118" y="3579812"/>
                    <a:pt x="1699226" y="3562005"/>
                  </a:cubicBezTo>
                  <a:cubicBezTo>
                    <a:pt x="1616613" y="3313171"/>
                    <a:pt x="1543730" y="3061424"/>
                    <a:pt x="1472502" y="2809214"/>
                  </a:cubicBezTo>
                  <a:cubicBezTo>
                    <a:pt x="1423980" y="2637499"/>
                    <a:pt x="1384262" y="2463534"/>
                    <a:pt x="1342425" y="2290098"/>
                  </a:cubicBezTo>
                  <a:cubicBezTo>
                    <a:pt x="1280333" y="2032724"/>
                    <a:pt x="1231876" y="1772835"/>
                    <a:pt x="1215659" y="1508643"/>
                  </a:cubicBezTo>
                  <a:cubicBezTo>
                    <a:pt x="1202220" y="1289862"/>
                    <a:pt x="1307142" y="835090"/>
                    <a:pt x="1302244" y="819004"/>
                  </a:cubicBezTo>
                  <a:cubicBezTo>
                    <a:pt x="1317601" y="761942"/>
                    <a:pt x="1341565" y="708058"/>
                    <a:pt x="1364204" y="653776"/>
                  </a:cubicBezTo>
                  <a:cubicBezTo>
                    <a:pt x="1390882" y="589764"/>
                    <a:pt x="1375060" y="536409"/>
                    <a:pt x="1329848" y="488416"/>
                  </a:cubicBezTo>
                  <a:cubicBezTo>
                    <a:pt x="1297014" y="453597"/>
                    <a:pt x="1252729" y="435393"/>
                    <a:pt x="1213606" y="409708"/>
                  </a:cubicBezTo>
                  <a:cubicBezTo>
                    <a:pt x="1139135" y="360855"/>
                    <a:pt x="1056058" y="324645"/>
                    <a:pt x="993302" y="258779"/>
                  </a:cubicBezTo>
                  <a:cubicBezTo>
                    <a:pt x="985822" y="231241"/>
                    <a:pt x="958020" y="223364"/>
                    <a:pt x="941139" y="204895"/>
                  </a:cubicBezTo>
                  <a:cubicBezTo>
                    <a:pt x="882092" y="148892"/>
                    <a:pt x="815233" y="105997"/>
                    <a:pt x="736393" y="83357"/>
                  </a:cubicBezTo>
                  <a:cubicBezTo>
                    <a:pt x="689989" y="67933"/>
                    <a:pt x="642128" y="60519"/>
                    <a:pt x="593474" y="62307"/>
                  </a:cubicBezTo>
                  <a:cubicBezTo>
                    <a:pt x="547599" y="63962"/>
                    <a:pt x="503843" y="56150"/>
                    <a:pt x="460616" y="41918"/>
                  </a:cubicBezTo>
                  <a:cubicBezTo>
                    <a:pt x="410439" y="25435"/>
                    <a:pt x="359600" y="11070"/>
                    <a:pt x="307701" y="611"/>
                  </a:cubicBezTo>
                  <a:cubicBezTo>
                    <a:pt x="298765" y="-978"/>
                    <a:pt x="290225" y="611"/>
                    <a:pt x="282150" y="4451"/>
                  </a:cubicBezTo>
                  <a:cubicBezTo>
                    <a:pt x="231972" y="28546"/>
                    <a:pt x="182390" y="53833"/>
                    <a:pt x="132545" y="78657"/>
                  </a:cubicBezTo>
                  <a:cubicBezTo>
                    <a:pt x="124733" y="82563"/>
                    <a:pt x="117385" y="87594"/>
                    <a:pt x="115333" y="97192"/>
                  </a:cubicBezTo>
                  <a:cubicBezTo>
                    <a:pt x="122416" y="115661"/>
                    <a:pt x="118378" y="126782"/>
                    <a:pt x="97592" y="133601"/>
                  </a:cubicBezTo>
                  <a:cubicBezTo>
                    <a:pt x="72636" y="141809"/>
                    <a:pt x="49600" y="155313"/>
                    <a:pt x="29873" y="173120"/>
                  </a:cubicBezTo>
                  <a:cubicBezTo>
                    <a:pt x="-6469" y="205954"/>
                    <a:pt x="-9712" y="246665"/>
                    <a:pt x="20473" y="282941"/>
                  </a:cubicBezTo>
                  <a:cubicBezTo>
                    <a:pt x="35235" y="315973"/>
                    <a:pt x="50063" y="348939"/>
                    <a:pt x="64759" y="381972"/>
                  </a:cubicBezTo>
                  <a:cubicBezTo>
                    <a:pt x="113480" y="491792"/>
                    <a:pt x="152271" y="605585"/>
                    <a:pt x="226544" y="703887"/>
                  </a:cubicBezTo>
                  <a:cubicBezTo>
                    <a:pt x="292873" y="791730"/>
                    <a:pt x="328752" y="893740"/>
                    <a:pt x="332393" y="1006672"/>
                  </a:cubicBezTo>
                  <a:cubicBezTo>
                    <a:pt x="335372" y="1098752"/>
                    <a:pt x="363042" y="1185337"/>
                    <a:pt x="411829" y="1264509"/>
                  </a:cubicBezTo>
                  <a:cubicBezTo>
                    <a:pt x="460881" y="1344011"/>
                    <a:pt x="508344" y="1424573"/>
                    <a:pt x="558124" y="1503678"/>
                  </a:cubicBezTo>
                  <a:cubicBezTo>
                    <a:pt x="633192" y="1623097"/>
                    <a:pt x="680920" y="1752843"/>
                    <a:pt x="708126" y="1890533"/>
                  </a:cubicBezTo>
                  <a:cubicBezTo>
                    <a:pt x="735267" y="2027825"/>
                    <a:pt x="741688" y="2167435"/>
                    <a:pt x="748110" y="2306514"/>
                  </a:cubicBezTo>
                  <a:cubicBezTo>
                    <a:pt x="758767" y="2538601"/>
                    <a:pt x="765056" y="2770886"/>
                    <a:pt x="770285" y="3003171"/>
                  </a:cubicBezTo>
                  <a:cubicBezTo>
                    <a:pt x="775184" y="3217847"/>
                    <a:pt x="776310" y="3432656"/>
                    <a:pt x="779156" y="3647399"/>
                  </a:cubicBezTo>
                  <a:cubicBezTo>
                    <a:pt x="787894" y="3647995"/>
                    <a:pt x="796698" y="3649054"/>
                    <a:pt x="805436" y="3648988"/>
                  </a:cubicBezTo>
                  <a:cubicBezTo>
                    <a:pt x="1110008" y="3648921"/>
                    <a:pt x="1414580" y="3648789"/>
                    <a:pt x="1719152" y="3648657"/>
                  </a:cubicBezTo>
                  <a:cubicBezTo>
                    <a:pt x="1729081" y="3637337"/>
                    <a:pt x="1722727" y="3625686"/>
                    <a:pt x="1719549" y="3614367"/>
                  </a:cubicBezTo>
                  <a:close/>
                  <a:moveTo>
                    <a:pt x="610420" y="728843"/>
                  </a:moveTo>
                  <a:cubicBezTo>
                    <a:pt x="557197" y="689258"/>
                    <a:pt x="513574" y="639544"/>
                    <a:pt x="470612" y="589433"/>
                  </a:cubicBezTo>
                  <a:cubicBezTo>
                    <a:pt x="463463" y="581092"/>
                    <a:pt x="453864" y="572023"/>
                    <a:pt x="474121" y="566330"/>
                  </a:cubicBezTo>
                  <a:cubicBezTo>
                    <a:pt x="577653" y="537137"/>
                    <a:pt x="677081" y="544551"/>
                    <a:pt x="771345" y="598899"/>
                  </a:cubicBezTo>
                  <a:cubicBezTo>
                    <a:pt x="774985" y="601017"/>
                    <a:pt x="777368" y="605122"/>
                    <a:pt x="780348" y="608299"/>
                  </a:cubicBezTo>
                  <a:cubicBezTo>
                    <a:pt x="790541" y="632858"/>
                    <a:pt x="803119" y="656689"/>
                    <a:pt x="804906" y="684028"/>
                  </a:cubicBezTo>
                  <a:cubicBezTo>
                    <a:pt x="770020" y="745459"/>
                    <a:pt x="666025" y="770216"/>
                    <a:pt x="610420" y="728843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2">
              <a:extLst>
                <a:ext uri="{FF2B5EF4-FFF2-40B4-BE49-F238E27FC236}">
                  <a16:creationId xmlns:a16="http://schemas.microsoft.com/office/drawing/2014/main" id="{96F7A73A-F820-4F01-95B1-2390503185E8}"/>
                </a:ext>
              </a:extLst>
            </p:cNvPr>
            <p:cNvSpPr/>
            <p:nvPr/>
          </p:nvSpPr>
          <p:spPr>
            <a:xfrm>
              <a:off x="8749668" y="2920210"/>
              <a:ext cx="745476" cy="316483"/>
            </a:xfrm>
            <a:custGeom>
              <a:avLst/>
              <a:gdLst>
                <a:gd name="connsiteX0" fmla="*/ 745476 w 745476"/>
                <a:gd name="connsiteY0" fmla="*/ 0 h 316483"/>
                <a:gd name="connsiteX1" fmla="*/ 678419 w 745476"/>
                <a:gd name="connsiteY1" fmla="*/ 87512 h 316483"/>
                <a:gd name="connsiteX2" fmla="*/ 518156 w 745476"/>
                <a:gd name="connsiteY2" fmla="*/ 253071 h 316483"/>
                <a:gd name="connsiteX3" fmla="*/ 220932 w 745476"/>
                <a:gd name="connsiteY3" fmla="*/ 268362 h 316483"/>
                <a:gd name="connsiteX4" fmla="*/ 8572 w 745476"/>
                <a:gd name="connsiteY4" fmla="*/ 62688 h 316483"/>
                <a:gd name="connsiteX5" fmla="*/ 960 w 745476"/>
                <a:gd name="connsiteY5" fmla="*/ 45940 h 316483"/>
                <a:gd name="connsiteX6" fmla="*/ 22010 w 745476"/>
                <a:gd name="connsiteY6" fmla="*/ 40446 h 316483"/>
                <a:gd name="connsiteX7" fmla="*/ 223514 w 745476"/>
                <a:gd name="connsiteY7" fmla="*/ 45874 h 316483"/>
                <a:gd name="connsiteX8" fmla="*/ 601365 w 745476"/>
                <a:gd name="connsiteY8" fmla="*/ 16946 h 316483"/>
                <a:gd name="connsiteX9" fmla="*/ 745476 w 745476"/>
                <a:gd name="connsiteY9" fmla="*/ 0 h 31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5476" h="316483">
                  <a:moveTo>
                    <a:pt x="745476" y="0"/>
                  </a:moveTo>
                  <a:cubicBezTo>
                    <a:pt x="724426" y="35283"/>
                    <a:pt x="700992" y="61100"/>
                    <a:pt x="678419" y="87512"/>
                  </a:cubicBezTo>
                  <a:cubicBezTo>
                    <a:pt x="628440" y="145964"/>
                    <a:pt x="578991" y="204813"/>
                    <a:pt x="518156" y="253071"/>
                  </a:cubicBezTo>
                  <a:cubicBezTo>
                    <a:pt x="419060" y="331713"/>
                    <a:pt x="325258" y="337670"/>
                    <a:pt x="220932" y="268362"/>
                  </a:cubicBezTo>
                  <a:cubicBezTo>
                    <a:pt x="137590" y="212955"/>
                    <a:pt x="71790" y="139014"/>
                    <a:pt x="8572" y="62688"/>
                  </a:cubicBezTo>
                  <a:cubicBezTo>
                    <a:pt x="4666" y="57922"/>
                    <a:pt x="-2615" y="52891"/>
                    <a:pt x="960" y="45940"/>
                  </a:cubicBezTo>
                  <a:cubicBezTo>
                    <a:pt x="5196" y="37666"/>
                    <a:pt x="14728" y="40314"/>
                    <a:pt x="22010" y="40446"/>
                  </a:cubicBezTo>
                  <a:cubicBezTo>
                    <a:pt x="89200" y="41903"/>
                    <a:pt x="156522" y="41505"/>
                    <a:pt x="223514" y="45874"/>
                  </a:cubicBezTo>
                  <a:cubicBezTo>
                    <a:pt x="351009" y="54083"/>
                    <a:pt x="475724" y="29789"/>
                    <a:pt x="601365" y="16946"/>
                  </a:cubicBezTo>
                  <a:cubicBezTo>
                    <a:pt x="647108" y="12180"/>
                    <a:pt x="692717" y="6222"/>
                    <a:pt x="745476" y="0"/>
                  </a:cubicBezTo>
                  <a:close/>
                </a:path>
              </a:pathLst>
            </a:custGeom>
            <a:solidFill>
              <a:srgbClr val="ED2D25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2">
              <a:extLst>
                <a:ext uri="{FF2B5EF4-FFF2-40B4-BE49-F238E27FC236}">
                  <a16:creationId xmlns:a16="http://schemas.microsoft.com/office/drawing/2014/main" id="{2F6B46C7-9046-43D1-990D-9FE4019FA373}"/>
                </a:ext>
              </a:extLst>
            </p:cNvPr>
            <p:cNvSpPr/>
            <p:nvPr/>
          </p:nvSpPr>
          <p:spPr>
            <a:xfrm>
              <a:off x="9445116" y="2107278"/>
              <a:ext cx="165288" cy="119098"/>
            </a:xfrm>
            <a:custGeom>
              <a:avLst/>
              <a:gdLst>
                <a:gd name="connsiteX0" fmla="*/ 142902 w 165288"/>
                <a:gd name="connsiteY0" fmla="*/ 109656 h 119098"/>
                <a:gd name="connsiteX1" fmla="*/ 32552 w 165288"/>
                <a:gd name="connsiteY1" fmla="*/ 118990 h 119098"/>
                <a:gd name="connsiteX2" fmla="*/ 18253 w 165288"/>
                <a:gd name="connsiteY2" fmla="*/ 7184 h 119098"/>
                <a:gd name="connsiteX3" fmla="*/ 139659 w 165288"/>
                <a:gd name="connsiteY3" fmla="*/ 2881 h 119098"/>
                <a:gd name="connsiteX4" fmla="*/ 142902 w 165288"/>
                <a:gd name="connsiteY4" fmla="*/ 109656 h 11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88" h="119098">
                  <a:moveTo>
                    <a:pt x="142902" y="109656"/>
                  </a:moveTo>
                  <a:cubicBezTo>
                    <a:pt x="98352" y="118791"/>
                    <a:pt x="70615" y="119453"/>
                    <a:pt x="32552" y="118990"/>
                  </a:cubicBezTo>
                  <a:cubicBezTo>
                    <a:pt x="-3525" y="97939"/>
                    <a:pt x="-11536" y="38031"/>
                    <a:pt x="18253" y="7184"/>
                  </a:cubicBezTo>
                  <a:cubicBezTo>
                    <a:pt x="63532" y="-2217"/>
                    <a:pt x="99940" y="-959"/>
                    <a:pt x="139659" y="2881"/>
                  </a:cubicBezTo>
                  <a:cubicBezTo>
                    <a:pt x="171168" y="35185"/>
                    <a:pt x="175206" y="79603"/>
                    <a:pt x="142902" y="109656"/>
                  </a:cubicBezTo>
                  <a:close/>
                </a:path>
              </a:pathLst>
            </a:custGeom>
            <a:solidFill>
              <a:srgbClr val="070707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2">
              <a:extLst>
                <a:ext uri="{FF2B5EF4-FFF2-40B4-BE49-F238E27FC236}">
                  <a16:creationId xmlns:a16="http://schemas.microsoft.com/office/drawing/2014/main" id="{159CE588-1AE0-4C7E-80BD-0818B5E4EC1A}"/>
                </a:ext>
              </a:extLst>
            </p:cNvPr>
            <p:cNvSpPr/>
            <p:nvPr/>
          </p:nvSpPr>
          <p:spPr>
            <a:xfrm>
              <a:off x="8797760" y="2956221"/>
              <a:ext cx="617021" cy="189132"/>
            </a:xfrm>
            <a:custGeom>
              <a:avLst/>
              <a:gdLst>
                <a:gd name="connsiteX0" fmla="*/ 0 w 617021"/>
                <a:gd name="connsiteY0" fmla="*/ 36144 h 189132"/>
                <a:gd name="connsiteX1" fmla="*/ 221296 w 617021"/>
                <a:gd name="connsiteY1" fmla="*/ 56334 h 189132"/>
                <a:gd name="connsiteX2" fmla="*/ 426639 w 617021"/>
                <a:gd name="connsiteY2" fmla="*/ 36011 h 189132"/>
                <a:gd name="connsiteX3" fmla="*/ 617021 w 617021"/>
                <a:gd name="connsiteY3" fmla="*/ 0 h 189132"/>
                <a:gd name="connsiteX4" fmla="*/ 447491 w 617021"/>
                <a:gd name="connsiteY4" fmla="*/ 145832 h 189132"/>
                <a:gd name="connsiteX5" fmla="*/ 190912 w 617021"/>
                <a:gd name="connsiteY5" fmla="*/ 160064 h 189132"/>
                <a:gd name="connsiteX6" fmla="*/ 9003 w 617021"/>
                <a:gd name="connsiteY6" fmla="*/ 48324 h 189132"/>
                <a:gd name="connsiteX7" fmla="*/ 0 w 617021"/>
                <a:gd name="connsiteY7" fmla="*/ 36144 h 18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021" h="189132">
                  <a:moveTo>
                    <a:pt x="0" y="36144"/>
                  </a:moveTo>
                  <a:cubicBezTo>
                    <a:pt x="75266" y="42631"/>
                    <a:pt x="149076" y="44683"/>
                    <a:pt x="221296" y="56334"/>
                  </a:cubicBezTo>
                  <a:cubicBezTo>
                    <a:pt x="292656" y="67786"/>
                    <a:pt x="358787" y="47397"/>
                    <a:pt x="426639" y="36011"/>
                  </a:cubicBezTo>
                  <a:cubicBezTo>
                    <a:pt x="487143" y="25883"/>
                    <a:pt x="547250" y="13306"/>
                    <a:pt x="617021" y="0"/>
                  </a:cubicBezTo>
                  <a:cubicBezTo>
                    <a:pt x="561548" y="59577"/>
                    <a:pt x="507730" y="106312"/>
                    <a:pt x="447491" y="145832"/>
                  </a:cubicBezTo>
                  <a:cubicBezTo>
                    <a:pt x="364679" y="200180"/>
                    <a:pt x="279153" y="201570"/>
                    <a:pt x="190912" y="160064"/>
                  </a:cubicBezTo>
                  <a:cubicBezTo>
                    <a:pt x="126105" y="129547"/>
                    <a:pt x="67521" y="88969"/>
                    <a:pt x="9003" y="48324"/>
                  </a:cubicBezTo>
                  <a:cubicBezTo>
                    <a:pt x="5693" y="46073"/>
                    <a:pt x="3905" y="41572"/>
                    <a:pt x="0" y="36144"/>
                  </a:cubicBezTo>
                  <a:close/>
                </a:path>
              </a:pathLst>
            </a:custGeom>
            <a:solidFill>
              <a:srgbClr val="FCFCFB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2">
              <a:extLst>
                <a:ext uri="{FF2B5EF4-FFF2-40B4-BE49-F238E27FC236}">
                  <a16:creationId xmlns:a16="http://schemas.microsoft.com/office/drawing/2014/main" id="{FF695F6D-4BA6-4B1E-9478-2B35C6D6982A}"/>
                </a:ext>
              </a:extLst>
            </p:cNvPr>
            <p:cNvSpPr/>
            <p:nvPr/>
          </p:nvSpPr>
          <p:spPr>
            <a:xfrm>
              <a:off x="9748559" y="591916"/>
              <a:ext cx="815440" cy="2724085"/>
            </a:xfrm>
            <a:custGeom>
              <a:avLst/>
              <a:gdLst>
                <a:gd name="connsiteX0" fmla="*/ 749800 w 815440"/>
                <a:gd name="connsiteY0" fmla="*/ 1521221 h 2724085"/>
                <a:gd name="connsiteX1" fmla="*/ 688104 w 815440"/>
                <a:gd name="connsiteY1" fmla="*/ 1581129 h 2724085"/>
                <a:gd name="connsiteX2" fmla="*/ 663280 w 815440"/>
                <a:gd name="connsiteY2" fmla="*/ 1281390 h 2724085"/>
                <a:gd name="connsiteX3" fmla="*/ 628527 w 815440"/>
                <a:gd name="connsiteY3" fmla="*/ 726792 h 2724085"/>
                <a:gd name="connsiteX4" fmla="*/ 583844 w 815440"/>
                <a:gd name="connsiteY4" fmla="*/ 526944 h 2724085"/>
                <a:gd name="connsiteX5" fmla="*/ 379759 w 815440"/>
                <a:gd name="connsiteY5" fmla="*/ 117847 h 2724085"/>
                <a:gd name="connsiteX6" fmla="*/ 379759 w 815440"/>
                <a:gd name="connsiteY6" fmla="*/ 117847 h 2724085"/>
                <a:gd name="connsiteX7" fmla="*/ 201358 w 815440"/>
                <a:gd name="connsiteY7" fmla="*/ 149 h 2724085"/>
                <a:gd name="connsiteX8" fmla="*/ 252462 w 815440"/>
                <a:gd name="connsiteY8" fmla="*/ 60851 h 2724085"/>
                <a:gd name="connsiteX9" fmla="*/ 485210 w 815440"/>
                <a:gd name="connsiteY9" fmla="*/ 477561 h 2724085"/>
                <a:gd name="connsiteX10" fmla="*/ 560874 w 815440"/>
                <a:gd name="connsiteY10" fmla="*/ 786965 h 2724085"/>
                <a:gd name="connsiteX11" fmla="*/ 560874 w 815440"/>
                <a:gd name="connsiteY11" fmla="*/ 929686 h 2724085"/>
                <a:gd name="connsiteX12" fmla="*/ 534196 w 815440"/>
                <a:gd name="connsiteY12" fmla="*/ 1125165 h 2724085"/>
                <a:gd name="connsiteX13" fmla="*/ 437284 w 815440"/>
                <a:gd name="connsiteY13" fmla="*/ 1749865 h 2724085"/>
                <a:gd name="connsiteX14" fmla="*/ 438210 w 815440"/>
                <a:gd name="connsiteY14" fmla="*/ 1996250 h 2724085"/>
                <a:gd name="connsiteX15" fmla="*/ 476936 w 815440"/>
                <a:gd name="connsiteY15" fmla="*/ 2052915 h 2724085"/>
                <a:gd name="connsiteX16" fmla="*/ 542404 w 815440"/>
                <a:gd name="connsiteY16" fmla="*/ 2029349 h 2724085"/>
                <a:gd name="connsiteX17" fmla="*/ 643686 w 815440"/>
                <a:gd name="connsiteY17" fmla="*/ 1827779 h 2724085"/>
                <a:gd name="connsiteX18" fmla="*/ 660368 w 815440"/>
                <a:gd name="connsiteY18" fmla="*/ 1754234 h 2724085"/>
                <a:gd name="connsiteX19" fmla="*/ 683139 w 815440"/>
                <a:gd name="connsiteY19" fmla="*/ 1729940 h 2724085"/>
                <a:gd name="connsiteX20" fmla="*/ 689495 w 815440"/>
                <a:gd name="connsiteY20" fmla="*/ 1758669 h 2724085"/>
                <a:gd name="connsiteX21" fmla="*/ 670032 w 815440"/>
                <a:gd name="connsiteY21" fmla="*/ 1915027 h 2724085"/>
                <a:gd name="connsiteX22" fmla="*/ 590795 w 815440"/>
                <a:gd name="connsiteY22" fmla="*/ 2222511 h 2724085"/>
                <a:gd name="connsiteX23" fmla="*/ 588345 w 815440"/>
                <a:gd name="connsiteY23" fmla="*/ 2237670 h 2724085"/>
                <a:gd name="connsiteX24" fmla="*/ 581262 w 815440"/>
                <a:gd name="connsiteY24" fmla="*/ 2273814 h 2724085"/>
                <a:gd name="connsiteX25" fmla="*/ 391542 w 815440"/>
                <a:gd name="connsiteY25" fmla="*/ 2469955 h 2724085"/>
                <a:gd name="connsiteX26" fmla="*/ 151843 w 815440"/>
                <a:gd name="connsiteY26" fmla="*/ 2612941 h 2724085"/>
                <a:gd name="connsiteX27" fmla="*/ 53 w 815440"/>
                <a:gd name="connsiteY27" fmla="*/ 2684963 h 2724085"/>
                <a:gd name="connsiteX28" fmla="*/ 12697 w 815440"/>
                <a:gd name="connsiteY28" fmla="*/ 2724085 h 2724085"/>
                <a:gd name="connsiteX29" fmla="*/ 242003 w 815440"/>
                <a:gd name="connsiteY29" fmla="*/ 2616846 h 2724085"/>
                <a:gd name="connsiteX30" fmla="*/ 611779 w 815440"/>
                <a:gd name="connsiteY30" fmla="*/ 2303933 h 2724085"/>
                <a:gd name="connsiteX31" fmla="*/ 662817 w 815440"/>
                <a:gd name="connsiteY31" fmla="*/ 2266334 h 2724085"/>
                <a:gd name="connsiteX32" fmla="*/ 689163 w 815440"/>
                <a:gd name="connsiteY32" fmla="*/ 2235751 h 2724085"/>
                <a:gd name="connsiteX33" fmla="*/ 761980 w 815440"/>
                <a:gd name="connsiteY33" fmla="*/ 1978576 h 2724085"/>
                <a:gd name="connsiteX34" fmla="*/ 810369 w 815440"/>
                <a:gd name="connsiteY34" fmla="*/ 1653681 h 2724085"/>
                <a:gd name="connsiteX35" fmla="*/ 749800 w 815440"/>
                <a:gd name="connsiteY35" fmla="*/ 1521221 h 272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15440" h="2724085">
                  <a:moveTo>
                    <a:pt x="749800" y="1521221"/>
                  </a:moveTo>
                  <a:cubicBezTo>
                    <a:pt x="726167" y="1518176"/>
                    <a:pt x="704653" y="1544522"/>
                    <a:pt x="688104" y="1581129"/>
                  </a:cubicBezTo>
                  <a:cubicBezTo>
                    <a:pt x="674798" y="1484349"/>
                    <a:pt x="677181" y="1405112"/>
                    <a:pt x="663280" y="1281390"/>
                  </a:cubicBezTo>
                  <a:cubicBezTo>
                    <a:pt x="660963" y="1195069"/>
                    <a:pt x="648717" y="881428"/>
                    <a:pt x="628527" y="726792"/>
                  </a:cubicBezTo>
                  <a:cubicBezTo>
                    <a:pt x="620782" y="667413"/>
                    <a:pt x="593244" y="557593"/>
                    <a:pt x="583844" y="526944"/>
                  </a:cubicBezTo>
                  <a:cubicBezTo>
                    <a:pt x="544854" y="399316"/>
                    <a:pt x="413784" y="165773"/>
                    <a:pt x="379759" y="117847"/>
                  </a:cubicBezTo>
                  <a:cubicBezTo>
                    <a:pt x="379759" y="117847"/>
                    <a:pt x="379759" y="117847"/>
                    <a:pt x="379759" y="117847"/>
                  </a:cubicBezTo>
                  <a:cubicBezTo>
                    <a:pt x="366056" y="91897"/>
                    <a:pt x="232603" y="-4287"/>
                    <a:pt x="201358" y="149"/>
                  </a:cubicBezTo>
                  <a:cubicBezTo>
                    <a:pt x="207977" y="10210"/>
                    <a:pt x="245843" y="50789"/>
                    <a:pt x="252462" y="60851"/>
                  </a:cubicBezTo>
                  <a:cubicBezTo>
                    <a:pt x="347786" y="205624"/>
                    <a:pt x="419543" y="314849"/>
                    <a:pt x="485210" y="477561"/>
                  </a:cubicBezTo>
                  <a:cubicBezTo>
                    <a:pt x="523870" y="573348"/>
                    <a:pt x="551606" y="674629"/>
                    <a:pt x="560874" y="786965"/>
                  </a:cubicBezTo>
                  <a:cubicBezTo>
                    <a:pt x="564382" y="829397"/>
                    <a:pt x="566964" y="886327"/>
                    <a:pt x="560874" y="929686"/>
                  </a:cubicBezTo>
                  <a:cubicBezTo>
                    <a:pt x="551010" y="1000053"/>
                    <a:pt x="541743" y="1054533"/>
                    <a:pt x="534196" y="1125165"/>
                  </a:cubicBezTo>
                  <a:cubicBezTo>
                    <a:pt x="526518" y="1196989"/>
                    <a:pt x="446551" y="1606946"/>
                    <a:pt x="437284" y="1749865"/>
                  </a:cubicBezTo>
                  <a:cubicBezTo>
                    <a:pt x="431922" y="1832214"/>
                    <a:pt x="428480" y="1914034"/>
                    <a:pt x="438210" y="1996250"/>
                  </a:cubicBezTo>
                  <a:cubicBezTo>
                    <a:pt x="441388" y="2023060"/>
                    <a:pt x="453767" y="2045037"/>
                    <a:pt x="476936" y="2052915"/>
                  </a:cubicBezTo>
                  <a:cubicBezTo>
                    <a:pt x="497523" y="2059932"/>
                    <a:pt x="526583" y="2043250"/>
                    <a:pt x="542404" y="2029349"/>
                  </a:cubicBezTo>
                  <a:cubicBezTo>
                    <a:pt x="603439" y="1975928"/>
                    <a:pt x="625747" y="1905362"/>
                    <a:pt x="643686" y="1827779"/>
                  </a:cubicBezTo>
                  <a:cubicBezTo>
                    <a:pt x="649379" y="1803286"/>
                    <a:pt x="653549" y="1778396"/>
                    <a:pt x="660368" y="1754234"/>
                  </a:cubicBezTo>
                  <a:cubicBezTo>
                    <a:pt x="663479" y="1743047"/>
                    <a:pt x="670165" y="1727358"/>
                    <a:pt x="683139" y="1729940"/>
                  </a:cubicBezTo>
                  <a:cubicBezTo>
                    <a:pt x="696511" y="1732522"/>
                    <a:pt x="690553" y="1749005"/>
                    <a:pt x="689495" y="1758669"/>
                  </a:cubicBezTo>
                  <a:cubicBezTo>
                    <a:pt x="683867" y="1810899"/>
                    <a:pt x="677844" y="1863128"/>
                    <a:pt x="670032" y="1915027"/>
                  </a:cubicBezTo>
                  <a:cubicBezTo>
                    <a:pt x="654145" y="2020147"/>
                    <a:pt x="628527" y="2097333"/>
                    <a:pt x="590795" y="2222511"/>
                  </a:cubicBezTo>
                  <a:cubicBezTo>
                    <a:pt x="589272" y="2227542"/>
                    <a:pt x="583777" y="2233037"/>
                    <a:pt x="588345" y="2237670"/>
                  </a:cubicBezTo>
                  <a:cubicBezTo>
                    <a:pt x="603902" y="2253624"/>
                    <a:pt x="589470" y="2263620"/>
                    <a:pt x="581262" y="2273814"/>
                  </a:cubicBezTo>
                  <a:cubicBezTo>
                    <a:pt x="524002" y="2344909"/>
                    <a:pt x="464292" y="2414085"/>
                    <a:pt x="391542" y="2469955"/>
                  </a:cubicBezTo>
                  <a:cubicBezTo>
                    <a:pt x="317401" y="2526885"/>
                    <a:pt x="237303" y="2574613"/>
                    <a:pt x="151843" y="2612941"/>
                  </a:cubicBezTo>
                  <a:cubicBezTo>
                    <a:pt x="88161" y="2646370"/>
                    <a:pt x="63470" y="2652262"/>
                    <a:pt x="53" y="2684963"/>
                  </a:cubicBezTo>
                  <a:cubicBezTo>
                    <a:pt x="-344" y="2704557"/>
                    <a:pt x="1245" y="2722828"/>
                    <a:pt x="12697" y="2724085"/>
                  </a:cubicBezTo>
                  <a:cubicBezTo>
                    <a:pt x="99481" y="2688008"/>
                    <a:pt x="233066" y="2621679"/>
                    <a:pt x="242003" y="2616846"/>
                  </a:cubicBezTo>
                  <a:cubicBezTo>
                    <a:pt x="387040" y="2538204"/>
                    <a:pt x="515131" y="2439637"/>
                    <a:pt x="611779" y="2303933"/>
                  </a:cubicBezTo>
                  <a:cubicBezTo>
                    <a:pt x="624621" y="2285928"/>
                    <a:pt x="637133" y="2268452"/>
                    <a:pt x="662817" y="2266334"/>
                  </a:cubicBezTo>
                  <a:cubicBezTo>
                    <a:pt x="679366" y="2265010"/>
                    <a:pt x="685059" y="2249851"/>
                    <a:pt x="689163" y="2235751"/>
                  </a:cubicBezTo>
                  <a:cubicBezTo>
                    <a:pt x="714186" y="2150224"/>
                    <a:pt x="744504" y="2066220"/>
                    <a:pt x="761980" y="1978576"/>
                  </a:cubicBezTo>
                  <a:cubicBezTo>
                    <a:pt x="782965" y="1873124"/>
                    <a:pt x="801433" y="1762244"/>
                    <a:pt x="810369" y="1653681"/>
                  </a:cubicBezTo>
                  <a:cubicBezTo>
                    <a:pt x="815070" y="1596884"/>
                    <a:pt x="833737" y="1544589"/>
                    <a:pt x="749800" y="1521221"/>
                  </a:cubicBezTo>
                  <a:close/>
                </a:path>
              </a:pathLst>
            </a:custGeom>
            <a:solidFill>
              <a:srgbClr val="433F3E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2">
              <a:extLst>
                <a:ext uri="{FF2B5EF4-FFF2-40B4-BE49-F238E27FC236}">
                  <a16:creationId xmlns:a16="http://schemas.microsoft.com/office/drawing/2014/main" id="{D4A1740B-03F2-4D5B-B62D-BF7E4D158637}"/>
                </a:ext>
              </a:extLst>
            </p:cNvPr>
            <p:cNvSpPr/>
            <p:nvPr/>
          </p:nvSpPr>
          <p:spPr>
            <a:xfrm>
              <a:off x="9319326" y="1932791"/>
              <a:ext cx="412340" cy="105722"/>
            </a:xfrm>
            <a:custGeom>
              <a:avLst/>
              <a:gdLst>
                <a:gd name="connsiteX0" fmla="*/ 144706 w 412340"/>
                <a:gd name="connsiteY0" fmla="*/ 69996 h 105722"/>
                <a:gd name="connsiteX1" fmla="*/ 0 w 412340"/>
                <a:gd name="connsiteY1" fmla="*/ 86611 h 105722"/>
                <a:gd name="connsiteX2" fmla="*/ 412340 w 412340"/>
                <a:gd name="connsiteY2" fmla="*/ 69136 h 105722"/>
                <a:gd name="connsiteX3" fmla="*/ 387980 w 412340"/>
                <a:gd name="connsiteY3" fmla="*/ 74961 h 105722"/>
                <a:gd name="connsiteX4" fmla="*/ 144706 w 412340"/>
                <a:gd name="connsiteY4" fmla="*/ 69996 h 105722"/>
                <a:gd name="connsiteX5" fmla="*/ 144706 w 412340"/>
                <a:gd name="connsiteY5" fmla="*/ 69996 h 10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40" h="105722">
                  <a:moveTo>
                    <a:pt x="144706" y="69996"/>
                  </a:moveTo>
                  <a:cubicBezTo>
                    <a:pt x="72817" y="94952"/>
                    <a:pt x="0" y="126793"/>
                    <a:pt x="0" y="86611"/>
                  </a:cubicBezTo>
                  <a:cubicBezTo>
                    <a:pt x="56135" y="-20892"/>
                    <a:pt x="290207" y="-30160"/>
                    <a:pt x="412340" y="69136"/>
                  </a:cubicBezTo>
                  <a:cubicBezTo>
                    <a:pt x="405456" y="75821"/>
                    <a:pt x="396916" y="77344"/>
                    <a:pt x="387980" y="74961"/>
                  </a:cubicBezTo>
                  <a:cubicBezTo>
                    <a:pt x="307484" y="53645"/>
                    <a:pt x="230696" y="43054"/>
                    <a:pt x="144706" y="69996"/>
                  </a:cubicBezTo>
                  <a:lnTo>
                    <a:pt x="144706" y="69996"/>
                  </a:lnTo>
                  <a:close/>
                </a:path>
              </a:pathLst>
            </a:custGeom>
            <a:solidFill>
              <a:srgbClr val="42231A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2">
              <a:extLst>
                <a:ext uri="{FF2B5EF4-FFF2-40B4-BE49-F238E27FC236}">
                  <a16:creationId xmlns:a16="http://schemas.microsoft.com/office/drawing/2014/main" id="{0CF60852-0067-48FF-A243-741B2397A809}"/>
                </a:ext>
              </a:extLst>
            </p:cNvPr>
            <p:cNvSpPr/>
            <p:nvPr/>
          </p:nvSpPr>
          <p:spPr>
            <a:xfrm>
              <a:off x="8977288" y="2588166"/>
              <a:ext cx="83339" cy="203025"/>
            </a:xfrm>
            <a:custGeom>
              <a:avLst/>
              <a:gdLst>
                <a:gd name="connsiteX0" fmla="*/ 70961 w 83339"/>
                <a:gd name="connsiteY0" fmla="*/ 0 h 203025"/>
                <a:gd name="connsiteX1" fmla="*/ 2712 w 83339"/>
                <a:gd name="connsiteY1" fmla="*/ 155166 h 203025"/>
                <a:gd name="connsiteX2" fmla="*/ 83340 w 83339"/>
                <a:gd name="connsiteY2" fmla="*/ 203026 h 203025"/>
                <a:gd name="connsiteX3" fmla="*/ 70961 w 83339"/>
                <a:gd name="connsiteY3" fmla="*/ 0 h 203025"/>
                <a:gd name="connsiteX4" fmla="*/ 70961 w 83339"/>
                <a:gd name="connsiteY4" fmla="*/ 0 h 20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39" h="203025">
                  <a:moveTo>
                    <a:pt x="70961" y="0"/>
                  </a:moveTo>
                  <a:cubicBezTo>
                    <a:pt x="24689" y="47927"/>
                    <a:pt x="-10197" y="92014"/>
                    <a:pt x="2712" y="155166"/>
                  </a:cubicBezTo>
                  <a:cubicBezTo>
                    <a:pt x="9398" y="188264"/>
                    <a:pt x="36936" y="196406"/>
                    <a:pt x="83340" y="203026"/>
                  </a:cubicBezTo>
                  <a:cubicBezTo>
                    <a:pt x="-24892" y="134380"/>
                    <a:pt x="65533" y="74538"/>
                    <a:pt x="70961" y="0"/>
                  </a:cubicBezTo>
                  <a:lnTo>
                    <a:pt x="70961" y="0"/>
                  </a:lnTo>
                  <a:close/>
                </a:path>
              </a:pathLst>
            </a:custGeom>
            <a:solidFill>
              <a:srgbClr val="F8A78E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887A9F61-65D6-48CA-8F85-65A80F97D399}"/>
              </a:ext>
            </a:extLst>
          </p:cNvPr>
          <p:cNvGrpSpPr/>
          <p:nvPr/>
        </p:nvGrpSpPr>
        <p:grpSpPr>
          <a:xfrm flipH="1">
            <a:off x="8973330" y="3664084"/>
            <a:ext cx="1615050" cy="1615048"/>
            <a:chOff x="3879715" y="2256568"/>
            <a:chExt cx="2003703" cy="2003703"/>
          </a:xfrm>
        </p:grpSpPr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58EF2555-CE6F-41E9-A8CA-FCA625599232}"/>
                </a:ext>
              </a:extLst>
            </p:cNvPr>
            <p:cNvGrpSpPr/>
            <p:nvPr/>
          </p:nvGrpSpPr>
          <p:grpSpPr>
            <a:xfrm>
              <a:off x="3879715" y="2256568"/>
              <a:ext cx="2003703" cy="2003703"/>
              <a:chOff x="1165870" y="2440040"/>
              <a:chExt cx="3471696" cy="3471696"/>
            </a:xfrm>
            <a:solidFill>
              <a:schemeClr val="accent5"/>
            </a:solidFill>
          </p:grpSpPr>
          <p:sp>
            <p:nvSpPr>
              <p:cNvPr id="78" name="원형: 비어 있음 77">
                <a:extLst>
                  <a:ext uri="{FF2B5EF4-FFF2-40B4-BE49-F238E27FC236}">
                    <a16:creationId xmlns:a16="http://schemas.microsoft.com/office/drawing/2014/main" id="{8CA27936-4C23-44BF-8600-4C7BD4EF0C27}"/>
                  </a:ext>
                </a:extLst>
              </p:cNvPr>
              <p:cNvSpPr/>
              <p:nvPr/>
            </p:nvSpPr>
            <p:spPr>
              <a:xfrm>
                <a:off x="1433293" y="2707463"/>
                <a:ext cx="2936854" cy="2936853"/>
              </a:xfrm>
              <a:prstGeom prst="donut">
                <a:avLst>
                  <a:gd name="adj" fmla="val 2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원형: 비어 있음 78">
                <a:extLst>
                  <a:ext uri="{FF2B5EF4-FFF2-40B4-BE49-F238E27FC236}">
                    <a16:creationId xmlns:a16="http://schemas.microsoft.com/office/drawing/2014/main" id="{C86C33C6-BA8B-468A-A299-9DED46856CE0}"/>
                  </a:ext>
                </a:extLst>
              </p:cNvPr>
              <p:cNvSpPr/>
              <p:nvPr/>
            </p:nvSpPr>
            <p:spPr>
              <a:xfrm>
                <a:off x="1867481" y="3141651"/>
                <a:ext cx="2068475" cy="2068475"/>
              </a:xfrm>
              <a:prstGeom prst="donut">
                <a:avLst>
                  <a:gd name="adj" fmla="val 25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0" name="그룹 79">
                <a:extLst>
                  <a:ext uri="{FF2B5EF4-FFF2-40B4-BE49-F238E27FC236}">
                    <a16:creationId xmlns:a16="http://schemas.microsoft.com/office/drawing/2014/main" id="{373E4DCF-8D0A-447A-B5DB-483B51B8D108}"/>
                  </a:ext>
                </a:extLst>
              </p:cNvPr>
              <p:cNvGrpSpPr/>
              <p:nvPr/>
            </p:nvGrpSpPr>
            <p:grpSpPr>
              <a:xfrm>
                <a:off x="2871118" y="2440040"/>
                <a:ext cx="61200" cy="3471696"/>
                <a:chOff x="2840518" y="2440040"/>
                <a:chExt cx="61200" cy="3471696"/>
              </a:xfrm>
              <a:grpFill/>
            </p:grpSpPr>
            <p:sp>
              <p:nvSpPr>
                <p:cNvPr id="84" name="직사각형 83">
                  <a:extLst>
                    <a:ext uri="{FF2B5EF4-FFF2-40B4-BE49-F238E27FC236}">
                      <a16:creationId xmlns:a16="http://schemas.microsoft.com/office/drawing/2014/main" id="{D4A3AC7C-0156-400D-90E2-14D79CB28821}"/>
                    </a:ext>
                  </a:extLst>
                </p:cNvPr>
                <p:cNvSpPr/>
                <p:nvPr/>
              </p:nvSpPr>
              <p:spPr>
                <a:xfrm>
                  <a:off x="2840518" y="2440040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직사각형 84">
                  <a:extLst>
                    <a:ext uri="{FF2B5EF4-FFF2-40B4-BE49-F238E27FC236}">
                      <a16:creationId xmlns:a16="http://schemas.microsoft.com/office/drawing/2014/main" id="{6FBE1F33-7368-480E-962F-1872522267CF}"/>
                    </a:ext>
                  </a:extLst>
                </p:cNvPr>
                <p:cNvSpPr/>
                <p:nvPr/>
              </p:nvSpPr>
              <p:spPr>
                <a:xfrm>
                  <a:off x="2840518" y="5337888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1" name="그룹 80">
                <a:extLst>
                  <a:ext uri="{FF2B5EF4-FFF2-40B4-BE49-F238E27FC236}">
                    <a16:creationId xmlns:a16="http://schemas.microsoft.com/office/drawing/2014/main" id="{717537A4-F4EB-40AD-A9BA-02C79314202E}"/>
                  </a:ext>
                </a:extLst>
              </p:cNvPr>
              <p:cNvGrpSpPr/>
              <p:nvPr/>
            </p:nvGrpSpPr>
            <p:grpSpPr>
              <a:xfrm rot="5400000">
                <a:off x="2871118" y="2440041"/>
                <a:ext cx="61200" cy="3471696"/>
                <a:chOff x="2992918" y="2592440"/>
                <a:chExt cx="61200" cy="3471696"/>
              </a:xfrm>
              <a:grpFill/>
            </p:grpSpPr>
            <p:sp>
              <p:nvSpPr>
                <p:cNvPr id="82" name="직사각형 81">
                  <a:extLst>
                    <a:ext uri="{FF2B5EF4-FFF2-40B4-BE49-F238E27FC236}">
                      <a16:creationId xmlns:a16="http://schemas.microsoft.com/office/drawing/2014/main" id="{4729C603-863F-488F-9FEC-A6242B1AB587}"/>
                    </a:ext>
                  </a:extLst>
                </p:cNvPr>
                <p:cNvSpPr/>
                <p:nvPr/>
              </p:nvSpPr>
              <p:spPr>
                <a:xfrm>
                  <a:off x="2992918" y="2592440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직사각형 82">
                  <a:extLst>
                    <a:ext uri="{FF2B5EF4-FFF2-40B4-BE49-F238E27FC236}">
                      <a16:creationId xmlns:a16="http://schemas.microsoft.com/office/drawing/2014/main" id="{F3EFFBA9-6892-4191-95FC-E630956BB0BA}"/>
                    </a:ext>
                  </a:extLst>
                </p:cNvPr>
                <p:cNvSpPr/>
                <p:nvPr/>
              </p:nvSpPr>
              <p:spPr>
                <a:xfrm>
                  <a:off x="2992918" y="5490288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D01A831F-DDCA-4EAF-951C-2A7D4512154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493590" y="2989661"/>
              <a:ext cx="789280" cy="502196"/>
            </a:xfrm>
            <a:custGeom>
              <a:avLst/>
              <a:gdLst/>
              <a:ahLst/>
              <a:cxnLst/>
              <a:rect l="l" t="t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88AD8E-F6FF-4D52-97E1-127E0170ED5B}"/>
              </a:ext>
            </a:extLst>
          </p:cNvPr>
          <p:cNvSpPr/>
          <p:nvPr/>
        </p:nvSpPr>
        <p:spPr>
          <a:xfrm rot="2700000">
            <a:off x="2101362" y="896814"/>
            <a:ext cx="650630" cy="650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A80F83-600C-4A79-B0E9-CC696FAAEA2F}"/>
              </a:ext>
            </a:extLst>
          </p:cNvPr>
          <p:cNvSpPr/>
          <p:nvPr/>
        </p:nvSpPr>
        <p:spPr>
          <a:xfrm rot="2700000">
            <a:off x="2896568" y="6096139"/>
            <a:ext cx="358006" cy="35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74FC95-4A6D-4649-987C-FBDDD7E4F77A}"/>
              </a:ext>
            </a:extLst>
          </p:cNvPr>
          <p:cNvSpPr/>
          <p:nvPr/>
        </p:nvSpPr>
        <p:spPr>
          <a:xfrm rot="2700000">
            <a:off x="2567127" y="5748808"/>
            <a:ext cx="358006" cy="35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7487F8E-3204-43B0-901C-C75C6A4CE9D2}"/>
              </a:ext>
            </a:extLst>
          </p:cNvPr>
          <p:cNvSpPr/>
          <p:nvPr/>
        </p:nvSpPr>
        <p:spPr>
          <a:xfrm rot="2700000">
            <a:off x="4860940" y="3865368"/>
            <a:ext cx="843001" cy="8430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DCFEE4D1-EA8B-4C97-9182-2BFD08DC043B}"/>
              </a:ext>
            </a:extLst>
          </p:cNvPr>
          <p:cNvSpPr/>
          <p:nvPr/>
        </p:nvSpPr>
        <p:spPr>
          <a:xfrm rot="2700000">
            <a:off x="1565472" y="1653505"/>
            <a:ext cx="3748823" cy="3763809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5276E-7F61-4CDF-9717-C477EA3C4BBA}"/>
              </a:ext>
            </a:extLst>
          </p:cNvPr>
          <p:cNvSpPr txBox="1"/>
          <p:nvPr/>
        </p:nvSpPr>
        <p:spPr>
          <a:xfrm>
            <a:off x="6653361" y="624035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A8952-7546-4617-85FC-26DA5DE1A298}"/>
              </a:ext>
            </a:extLst>
          </p:cNvPr>
          <p:cNvSpPr txBox="1"/>
          <p:nvPr/>
        </p:nvSpPr>
        <p:spPr>
          <a:xfrm>
            <a:off x="6653361" y="2710341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7513E-A3F1-4EF9-B7DF-C668B6CDF56D}"/>
              </a:ext>
            </a:extLst>
          </p:cNvPr>
          <p:cNvSpPr txBox="1"/>
          <p:nvPr/>
        </p:nvSpPr>
        <p:spPr>
          <a:xfrm>
            <a:off x="6653361" y="3537265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ADFE0442-2391-49A6-B24C-D962EC23C572}"/>
              </a:ext>
            </a:extLst>
          </p:cNvPr>
          <p:cNvSpPr/>
          <p:nvPr/>
        </p:nvSpPr>
        <p:spPr>
          <a:xfrm>
            <a:off x="8083566" y="4893065"/>
            <a:ext cx="45719" cy="1005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38">
            <a:extLst>
              <a:ext uri="{FF2B5EF4-FFF2-40B4-BE49-F238E27FC236}">
                <a16:creationId xmlns:a16="http://schemas.microsoft.com/office/drawing/2014/main" id="{461176EA-167B-4418-9EEE-1588DC697B5D}"/>
              </a:ext>
            </a:extLst>
          </p:cNvPr>
          <p:cNvSpPr/>
          <p:nvPr/>
        </p:nvSpPr>
        <p:spPr>
          <a:xfrm>
            <a:off x="10012818" y="4881776"/>
            <a:ext cx="45719" cy="1005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B71225-8396-4F27-9E8F-92570B0C8D56}"/>
              </a:ext>
            </a:extLst>
          </p:cNvPr>
          <p:cNvSpPr txBox="1"/>
          <p:nvPr/>
        </p:nvSpPr>
        <p:spPr>
          <a:xfrm>
            <a:off x="6399779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AE28EB-0B2B-4E4F-9E6F-41E6B375AD87}"/>
              </a:ext>
            </a:extLst>
          </p:cNvPr>
          <p:cNvSpPr txBox="1"/>
          <p:nvPr/>
        </p:nvSpPr>
        <p:spPr>
          <a:xfrm>
            <a:off x="8329031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ED023-B9ED-4C0A-9343-28F6EF29F6A5}"/>
              </a:ext>
            </a:extLst>
          </p:cNvPr>
          <p:cNvSpPr txBox="1"/>
          <p:nvPr/>
        </p:nvSpPr>
        <p:spPr>
          <a:xfrm>
            <a:off x="10258283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128D1BF3-A5E7-4F24-BE2A-380666C70450}"/>
              </a:ext>
            </a:extLst>
          </p:cNvPr>
          <p:cNvSpPr>
            <a:spLocks noChangeAspect="1"/>
          </p:cNvSpPr>
          <p:nvPr/>
        </p:nvSpPr>
        <p:spPr>
          <a:xfrm flipH="1">
            <a:off x="10733112" y="4893065"/>
            <a:ext cx="534381" cy="340011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5A1F09A7-8062-450F-A580-3282E329CAB1}"/>
              </a:ext>
            </a:extLst>
          </p:cNvPr>
          <p:cNvSpPr/>
          <p:nvPr/>
        </p:nvSpPr>
        <p:spPr>
          <a:xfrm>
            <a:off x="6892150" y="4854045"/>
            <a:ext cx="502200" cy="425817"/>
          </a:xfrm>
          <a:custGeom>
            <a:avLst/>
            <a:gdLst>
              <a:gd name="connsiteX0" fmla="*/ 1272826 w 1628870"/>
              <a:gd name="connsiteY0" fmla="*/ 1019079 h 1381124"/>
              <a:gd name="connsiteX1" fmla="*/ 1508570 w 1628870"/>
              <a:gd name="connsiteY1" fmla="*/ 1019079 h 1381124"/>
              <a:gd name="connsiteX2" fmla="*/ 1628870 w 1628870"/>
              <a:gd name="connsiteY2" fmla="*/ 1139380 h 1381124"/>
              <a:gd name="connsiteX3" fmla="*/ 1628870 w 1628870"/>
              <a:gd name="connsiteY3" fmla="*/ 1260823 h 1381124"/>
              <a:gd name="connsiteX4" fmla="*/ 1508570 w 1628870"/>
              <a:gd name="connsiteY4" fmla="*/ 1381124 h 1381124"/>
              <a:gd name="connsiteX5" fmla="*/ 1272826 w 1628870"/>
              <a:gd name="connsiteY5" fmla="*/ 1381124 h 1381124"/>
              <a:gd name="connsiteX6" fmla="*/ 1152525 w 1628870"/>
              <a:gd name="connsiteY6" fmla="*/ 1260823 h 1381124"/>
              <a:gd name="connsiteX7" fmla="*/ 1152525 w 1628870"/>
              <a:gd name="connsiteY7" fmla="*/ 1139380 h 1381124"/>
              <a:gd name="connsiteX8" fmla="*/ 1272826 w 1628870"/>
              <a:gd name="connsiteY8" fmla="*/ 1019079 h 1381124"/>
              <a:gd name="connsiteX9" fmla="*/ 696564 w 1628870"/>
              <a:gd name="connsiteY9" fmla="*/ 1019079 h 1381124"/>
              <a:gd name="connsiteX10" fmla="*/ 932307 w 1628870"/>
              <a:gd name="connsiteY10" fmla="*/ 1019079 h 1381124"/>
              <a:gd name="connsiteX11" fmla="*/ 1052608 w 1628870"/>
              <a:gd name="connsiteY11" fmla="*/ 1139380 h 1381124"/>
              <a:gd name="connsiteX12" fmla="*/ 1052608 w 1628870"/>
              <a:gd name="connsiteY12" fmla="*/ 1260823 h 1381124"/>
              <a:gd name="connsiteX13" fmla="*/ 932307 w 1628870"/>
              <a:gd name="connsiteY13" fmla="*/ 1381124 h 1381124"/>
              <a:gd name="connsiteX14" fmla="*/ 696564 w 1628870"/>
              <a:gd name="connsiteY14" fmla="*/ 1381124 h 1381124"/>
              <a:gd name="connsiteX15" fmla="*/ 576263 w 1628870"/>
              <a:gd name="connsiteY15" fmla="*/ 1260823 h 1381124"/>
              <a:gd name="connsiteX16" fmla="*/ 576263 w 1628870"/>
              <a:gd name="connsiteY16" fmla="*/ 1139380 h 1381124"/>
              <a:gd name="connsiteX17" fmla="*/ 696564 w 1628870"/>
              <a:gd name="connsiteY17" fmla="*/ 1019079 h 1381124"/>
              <a:gd name="connsiteX18" fmla="*/ 120301 w 1628870"/>
              <a:gd name="connsiteY18" fmla="*/ 1019079 h 1381124"/>
              <a:gd name="connsiteX19" fmla="*/ 356045 w 1628870"/>
              <a:gd name="connsiteY19" fmla="*/ 1019079 h 1381124"/>
              <a:gd name="connsiteX20" fmla="*/ 476345 w 1628870"/>
              <a:gd name="connsiteY20" fmla="*/ 1139380 h 1381124"/>
              <a:gd name="connsiteX21" fmla="*/ 476345 w 1628870"/>
              <a:gd name="connsiteY21" fmla="*/ 1260824 h 1381124"/>
              <a:gd name="connsiteX22" fmla="*/ 356045 w 1628870"/>
              <a:gd name="connsiteY22" fmla="*/ 1381029 h 1381124"/>
              <a:gd name="connsiteX23" fmla="*/ 120301 w 1628870"/>
              <a:gd name="connsiteY23" fmla="*/ 1381029 h 1381124"/>
              <a:gd name="connsiteX24" fmla="*/ 0 w 1628870"/>
              <a:gd name="connsiteY24" fmla="*/ 1260824 h 1381124"/>
              <a:gd name="connsiteX25" fmla="*/ 0 w 1628870"/>
              <a:gd name="connsiteY25" fmla="*/ 1139380 h 1381124"/>
              <a:gd name="connsiteX26" fmla="*/ 120301 w 1628870"/>
              <a:gd name="connsiteY26" fmla="*/ 1019079 h 1381124"/>
              <a:gd name="connsiteX27" fmla="*/ 771808 w 1628870"/>
              <a:gd name="connsiteY27" fmla="*/ 619125 h 1381124"/>
              <a:gd name="connsiteX28" fmla="*/ 857533 w 1628870"/>
              <a:gd name="connsiteY28" fmla="*/ 619125 h 1381124"/>
              <a:gd name="connsiteX29" fmla="*/ 857533 w 1628870"/>
              <a:gd name="connsiteY29" fmla="*/ 733425 h 1381124"/>
              <a:gd name="connsiteX30" fmla="*/ 1471896 w 1628870"/>
              <a:gd name="connsiteY30" fmla="*/ 733425 h 1381124"/>
              <a:gd name="connsiteX31" fmla="*/ 1471896 w 1628870"/>
              <a:gd name="connsiteY31" fmla="*/ 971550 h 1381124"/>
              <a:gd name="connsiteX32" fmla="*/ 1386171 w 1628870"/>
              <a:gd name="connsiteY32" fmla="*/ 971550 h 1381124"/>
              <a:gd name="connsiteX33" fmla="*/ 1386171 w 1628870"/>
              <a:gd name="connsiteY33" fmla="*/ 828675 h 1381124"/>
              <a:gd name="connsiteX34" fmla="*/ 857533 w 1628870"/>
              <a:gd name="connsiteY34" fmla="*/ 828675 h 1381124"/>
              <a:gd name="connsiteX35" fmla="*/ 857533 w 1628870"/>
              <a:gd name="connsiteY35" fmla="*/ 971550 h 1381124"/>
              <a:gd name="connsiteX36" fmla="*/ 771808 w 1628870"/>
              <a:gd name="connsiteY36" fmla="*/ 971550 h 1381124"/>
              <a:gd name="connsiteX37" fmla="*/ 771808 w 1628870"/>
              <a:gd name="connsiteY37" fmla="*/ 828675 h 1381124"/>
              <a:gd name="connsiteX38" fmla="*/ 243171 w 1628870"/>
              <a:gd name="connsiteY38" fmla="*/ 828675 h 1381124"/>
              <a:gd name="connsiteX39" fmla="*/ 243171 w 1628870"/>
              <a:gd name="connsiteY39" fmla="*/ 971550 h 1381124"/>
              <a:gd name="connsiteX40" fmla="*/ 157446 w 1628870"/>
              <a:gd name="connsiteY40" fmla="*/ 971550 h 1381124"/>
              <a:gd name="connsiteX41" fmla="*/ 157446 w 1628870"/>
              <a:gd name="connsiteY41" fmla="*/ 733425 h 1381124"/>
              <a:gd name="connsiteX42" fmla="*/ 771808 w 1628870"/>
              <a:gd name="connsiteY42" fmla="*/ 733425 h 1381124"/>
              <a:gd name="connsiteX43" fmla="*/ 576545 w 1628870"/>
              <a:gd name="connsiteY43" fmla="*/ 342900 h 1381124"/>
              <a:gd name="connsiteX44" fmla="*/ 1052795 w 1628870"/>
              <a:gd name="connsiteY44" fmla="*/ 342900 h 1381124"/>
              <a:gd name="connsiteX45" fmla="*/ 1052795 w 1628870"/>
              <a:gd name="connsiteY45" fmla="*/ 400050 h 1381124"/>
              <a:gd name="connsiteX46" fmla="*/ 576545 w 1628870"/>
              <a:gd name="connsiteY46" fmla="*/ 400050 h 1381124"/>
              <a:gd name="connsiteX47" fmla="*/ 576545 w 1628870"/>
              <a:gd name="connsiteY47" fmla="*/ 247650 h 1381124"/>
              <a:gd name="connsiteX48" fmla="*/ 1052795 w 1628870"/>
              <a:gd name="connsiteY48" fmla="*/ 247650 h 1381124"/>
              <a:gd name="connsiteX49" fmla="*/ 1052795 w 1628870"/>
              <a:gd name="connsiteY49" fmla="*/ 304800 h 1381124"/>
              <a:gd name="connsiteX50" fmla="*/ 576545 w 1628870"/>
              <a:gd name="connsiteY50" fmla="*/ 304800 h 1381124"/>
              <a:gd name="connsiteX51" fmla="*/ 576545 w 1628870"/>
              <a:gd name="connsiteY51" fmla="*/ 152400 h 1381124"/>
              <a:gd name="connsiteX52" fmla="*/ 1052795 w 1628870"/>
              <a:gd name="connsiteY52" fmla="*/ 152400 h 1381124"/>
              <a:gd name="connsiteX53" fmla="*/ 1052795 w 1628870"/>
              <a:gd name="connsiteY53" fmla="*/ 209550 h 1381124"/>
              <a:gd name="connsiteX54" fmla="*/ 576545 w 1628870"/>
              <a:gd name="connsiteY54" fmla="*/ 209550 h 1381124"/>
              <a:gd name="connsiteX55" fmla="*/ 594262 w 1628870"/>
              <a:gd name="connsiteY55" fmla="*/ 95250 h 1381124"/>
              <a:gd name="connsiteX56" fmla="*/ 514537 w 1628870"/>
              <a:gd name="connsiteY56" fmla="*/ 174974 h 1381124"/>
              <a:gd name="connsiteX57" fmla="*/ 514537 w 1628870"/>
              <a:gd name="connsiteY57" fmla="*/ 377476 h 1381124"/>
              <a:gd name="connsiteX58" fmla="*/ 594262 w 1628870"/>
              <a:gd name="connsiteY58" fmla="*/ 457200 h 1381124"/>
              <a:gd name="connsiteX59" fmla="*/ 1041937 w 1628870"/>
              <a:gd name="connsiteY59" fmla="*/ 457200 h 1381124"/>
              <a:gd name="connsiteX60" fmla="*/ 1121661 w 1628870"/>
              <a:gd name="connsiteY60" fmla="*/ 377476 h 1381124"/>
              <a:gd name="connsiteX61" fmla="*/ 1121661 w 1628870"/>
              <a:gd name="connsiteY61" fmla="*/ 174974 h 1381124"/>
              <a:gd name="connsiteX62" fmla="*/ 1041937 w 1628870"/>
              <a:gd name="connsiteY62" fmla="*/ 95250 h 1381124"/>
              <a:gd name="connsiteX63" fmla="*/ 524158 w 1628870"/>
              <a:gd name="connsiteY63" fmla="*/ 0 h 1381124"/>
              <a:gd name="connsiteX64" fmla="*/ 1105183 w 1628870"/>
              <a:gd name="connsiteY64" fmla="*/ 0 h 1381124"/>
              <a:gd name="connsiteX65" fmla="*/ 1214720 w 1628870"/>
              <a:gd name="connsiteY65" fmla="*/ 109538 h 1381124"/>
              <a:gd name="connsiteX66" fmla="*/ 1214720 w 1628870"/>
              <a:gd name="connsiteY66" fmla="*/ 433388 h 1381124"/>
              <a:gd name="connsiteX67" fmla="*/ 1105183 w 1628870"/>
              <a:gd name="connsiteY67" fmla="*/ 542925 h 1381124"/>
              <a:gd name="connsiteX68" fmla="*/ 524158 w 1628870"/>
              <a:gd name="connsiteY68" fmla="*/ 542925 h 1381124"/>
              <a:gd name="connsiteX69" fmla="*/ 414620 w 1628870"/>
              <a:gd name="connsiteY69" fmla="*/ 433388 h 1381124"/>
              <a:gd name="connsiteX70" fmla="*/ 414620 w 1628870"/>
              <a:gd name="connsiteY70" fmla="*/ 109538 h 1381124"/>
              <a:gd name="connsiteX71" fmla="*/ 524158 w 1628870"/>
              <a:gd name="connsiteY71" fmla="*/ 0 h 13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628870" h="1381124">
                <a:moveTo>
                  <a:pt x="1272826" y="1019079"/>
                </a:moveTo>
                <a:lnTo>
                  <a:pt x="1508570" y="1019079"/>
                </a:lnTo>
                <a:cubicBezTo>
                  <a:pt x="1574959" y="1019079"/>
                  <a:pt x="1628870" y="1072895"/>
                  <a:pt x="1628870" y="1139380"/>
                </a:cubicBezTo>
                <a:lnTo>
                  <a:pt x="1628870" y="1260823"/>
                </a:lnTo>
                <a:cubicBezTo>
                  <a:pt x="1628775" y="1327308"/>
                  <a:pt x="1574959" y="1381124"/>
                  <a:pt x="1508570" y="1381124"/>
                </a:cubicBezTo>
                <a:lnTo>
                  <a:pt x="1272826" y="1381124"/>
                </a:lnTo>
                <a:cubicBezTo>
                  <a:pt x="1206437" y="1381124"/>
                  <a:pt x="1152525" y="1327308"/>
                  <a:pt x="1152525" y="1260823"/>
                </a:cubicBezTo>
                <a:lnTo>
                  <a:pt x="1152525" y="1139380"/>
                </a:lnTo>
                <a:cubicBezTo>
                  <a:pt x="1152525" y="1072991"/>
                  <a:pt x="1206341" y="1019079"/>
                  <a:pt x="1272826" y="1019079"/>
                </a:cubicBezTo>
                <a:close/>
                <a:moveTo>
                  <a:pt x="696564" y="1019079"/>
                </a:moveTo>
                <a:lnTo>
                  <a:pt x="932307" y="1019079"/>
                </a:lnTo>
                <a:cubicBezTo>
                  <a:pt x="998697" y="1019079"/>
                  <a:pt x="1052608" y="1072895"/>
                  <a:pt x="1052608" y="1139380"/>
                </a:cubicBezTo>
                <a:lnTo>
                  <a:pt x="1052608" y="1260823"/>
                </a:lnTo>
                <a:cubicBezTo>
                  <a:pt x="1052513" y="1327308"/>
                  <a:pt x="998697" y="1381124"/>
                  <a:pt x="932307" y="1381124"/>
                </a:cubicBezTo>
                <a:lnTo>
                  <a:pt x="696564" y="1381124"/>
                </a:lnTo>
                <a:cubicBezTo>
                  <a:pt x="630175" y="1381124"/>
                  <a:pt x="576263" y="1327308"/>
                  <a:pt x="576263" y="1260823"/>
                </a:cubicBezTo>
                <a:lnTo>
                  <a:pt x="576263" y="1139380"/>
                </a:lnTo>
                <a:cubicBezTo>
                  <a:pt x="576263" y="1072991"/>
                  <a:pt x="630079" y="1019079"/>
                  <a:pt x="696564" y="1019079"/>
                </a:cubicBezTo>
                <a:close/>
                <a:moveTo>
                  <a:pt x="120301" y="1019079"/>
                </a:moveTo>
                <a:lnTo>
                  <a:pt x="356045" y="1019079"/>
                </a:lnTo>
                <a:cubicBezTo>
                  <a:pt x="422434" y="1019079"/>
                  <a:pt x="476345" y="1072895"/>
                  <a:pt x="476345" y="1139380"/>
                </a:cubicBezTo>
                <a:lnTo>
                  <a:pt x="476345" y="1260824"/>
                </a:lnTo>
                <a:cubicBezTo>
                  <a:pt x="476250" y="1327213"/>
                  <a:pt x="422434" y="1381029"/>
                  <a:pt x="356045" y="1381029"/>
                </a:cubicBezTo>
                <a:lnTo>
                  <a:pt x="120301" y="1381029"/>
                </a:lnTo>
                <a:cubicBezTo>
                  <a:pt x="53816" y="1381029"/>
                  <a:pt x="0" y="1327213"/>
                  <a:pt x="0" y="1260824"/>
                </a:cubicBezTo>
                <a:lnTo>
                  <a:pt x="0" y="1139380"/>
                </a:lnTo>
                <a:cubicBezTo>
                  <a:pt x="0" y="1072895"/>
                  <a:pt x="53816" y="1019079"/>
                  <a:pt x="120301" y="1019079"/>
                </a:cubicBezTo>
                <a:close/>
                <a:moveTo>
                  <a:pt x="771808" y="619125"/>
                </a:moveTo>
                <a:lnTo>
                  <a:pt x="857533" y="619125"/>
                </a:lnTo>
                <a:lnTo>
                  <a:pt x="857533" y="733425"/>
                </a:lnTo>
                <a:lnTo>
                  <a:pt x="1471896" y="733425"/>
                </a:lnTo>
                <a:lnTo>
                  <a:pt x="1471896" y="971550"/>
                </a:lnTo>
                <a:lnTo>
                  <a:pt x="1386171" y="971550"/>
                </a:lnTo>
                <a:lnTo>
                  <a:pt x="1386171" y="828675"/>
                </a:lnTo>
                <a:lnTo>
                  <a:pt x="857533" y="828675"/>
                </a:lnTo>
                <a:lnTo>
                  <a:pt x="857533" y="971550"/>
                </a:lnTo>
                <a:lnTo>
                  <a:pt x="771808" y="971550"/>
                </a:lnTo>
                <a:lnTo>
                  <a:pt x="771808" y="828675"/>
                </a:lnTo>
                <a:lnTo>
                  <a:pt x="243171" y="828675"/>
                </a:lnTo>
                <a:lnTo>
                  <a:pt x="243171" y="971550"/>
                </a:lnTo>
                <a:lnTo>
                  <a:pt x="157446" y="971550"/>
                </a:lnTo>
                <a:lnTo>
                  <a:pt x="157446" y="733425"/>
                </a:lnTo>
                <a:lnTo>
                  <a:pt x="771808" y="733425"/>
                </a:lnTo>
                <a:close/>
                <a:moveTo>
                  <a:pt x="576545" y="342900"/>
                </a:moveTo>
                <a:lnTo>
                  <a:pt x="1052795" y="342900"/>
                </a:lnTo>
                <a:lnTo>
                  <a:pt x="1052795" y="400050"/>
                </a:lnTo>
                <a:lnTo>
                  <a:pt x="576545" y="400050"/>
                </a:lnTo>
                <a:close/>
                <a:moveTo>
                  <a:pt x="576545" y="247650"/>
                </a:moveTo>
                <a:lnTo>
                  <a:pt x="1052795" y="247650"/>
                </a:lnTo>
                <a:lnTo>
                  <a:pt x="1052795" y="304800"/>
                </a:lnTo>
                <a:lnTo>
                  <a:pt x="576545" y="304800"/>
                </a:lnTo>
                <a:close/>
                <a:moveTo>
                  <a:pt x="576545" y="152400"/>
                </a:moveTo>
                <a:lnTo>
                  <a:pt x="1052795" y="152400"/>
                </a:lnTo>
                <a:lnTo>
                  <a:pt x="1052795" y="209550"/>
                </a:lnTo>
                <a:lnTo>
                  <a:pt x="576545" y="209550"/>
                </a:lnTo>
                <a:close/>
                <a:moveTo>
                  <a:pt x="594262" y="95250"/>
                </a:moveTo>
                <a:cubicBezTo>
                  <a:pt x="550256" y="95250"/>
                  <a:pt x="514537" y="130969"/>
                  <a:pt x="514537" y="174974"/>
                </a:cubicBezTo>
                <a:lnTo>
                  <a:pt x="514537" y="377476"/>
                </a:lnTo>
                <a:cubicBezTo>
                  <a:pt x="514537" y="421481"/>
                  <a:pt x="550256" y="457200"/>
                  <a:pt x="594262" y="457200"/>
                </a:cubicBezTo>
                <a:lnTo>
                  <a:pt x="1041937" y="457200"/>
                </a:lnTo>
                <a:cubicBezTo>
                  <a:pt x="1085942" y="457200"/>
                  <a:pt x="1121661" y="421481"/>
                  <a:pt x="1121661" y="377476"/>
                </a:cubicBezTo>
                <a:lnTo>
                  <a:pt x="1121661" y="174974"/>
                </a:lnTo>
                <a:cubicBezTo>
                  <a:pt x="1121661" y="130969"/>
                  <a:pt x="1085942" y="95250"/>
                  <a:pt x="1041937" y="95250"/>
                </a:cubicBezTo>
                <a:close/>
                <a:moveTo>
                  <a:pt x="524158" y="0"/>
                </a:moveTo>
                <a:lnTo>
                  <a:pt x="1105183" y="0"/>
                </a:lnTo>
                <a:cubicBezTo>
                  <a:pt x="1165666" y="0"/>
                  <a:pt x="1214720" y="49054"/>
                  <a:pt x="1214720" y="109538"/>
                </a:cubicBezTo>
                <a:lnTo>
                  <a:pt x="1214720" y="433388"/>
                </a:lnTo>
                <a:cubicBezTo>
                  <a:pt x="1214720" y="493871"/>
                  <a:pt x="1165666" y="542925"/>
                  <a:pt x="1105183" y="542925"/>
                </a:cubicBezTo>
                <a:lnTo>
                  <a:pt x="524158" y="542925"/>
                </a:lnTo>
                <a:cubicBezTo>
                  <a:pt x="463674" y="542925"/>
                  <a:pt x="414620" y="493871"/>
                  <a:pt x="414620" y="433388"/>
                </a:cubicBezTo>
                <a:lnTo>
                  <a:pt x="414620" y="109538"/>
                </a:lnTo>
                <a:cubicBezTo>
                  <a:pt x="414620" y="49054"/>
                  <a:pt x="463674" y="0"/>
                  <a:pt x="524158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3" name="Donut 24">
            <a:extLst>
              <a:ext uri="{FF2B5EF4-FFF2-40B4-BE49-F238E27FC236}">
                <a16:creationId xmlns:a16="http://schemas.microsoft.com/office/drawing/2014/main" id="{1C96F614-4092-49AF-84AD-BFE5BBFC20C7}"/>
              </a:ext>
            </a:extLst>
          </p:cNvPr>
          <p:cNvSpPr/>
          <p:nvPr/>
        </p:nvSpPr>
        <p:spPr>
          <a:xfrm>
            <a:off x="8844138" y="4823485"/>
            <a:ext cx="483007" cy="48693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641C4CB2-3C92-4888-9E0C-B1B985D6D46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75D6C-D92A-432B-B611-F490B8FCE123}"/>
              </a:ext>
            </a:extLst>
          </p:cNvPr>
          <p:cNvGrpSpPr/>
          <p:nvPr/>
        </p:nvGrpSpPr>
        <p:grpSpPr>
          <a:xfrm>
            <a:off x="3838" y="1558824"/>
            <a:ext cx="6478460" cy="5299176"/>
            <a:chOff x="-13614" y="1575036"/>
            <a:chExt cx="6478460" cy="5299176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D1C9F6A2-4549-4760-B875-419616D6902D}"/>
                </a:ext>
              </a:extLst>
            </p:cNvPr>
            <p:cNvSpPr/>
            <p:nvPr/>
          </p:nvSpPr>
          <p:spPr>
            <a:xfrm>
              <a:off x="1" y="3300014"/>
              <a:ext cx="6283871" cy="3574198"/>
            </a:xfrm>
            <a:custGeom>
              <a:avLst/>
              <a:gdLst>
                <a:gd name="connsiteX0" fmla="*/ 1223446 w 6283871"/>
                <a:gd name="connsiteY0" fmla="*/ 4916615 h 5057775"/>
                <a:gd name="connsiteX1" fmla="*/ 1505754 w 6283871"/>
                <a:gd name="connsiteY1" fmla="*/ 4916615 h 5057775"/>
                <a:gd name="connsiteX2" fmla="*/ 1364209 w 6283871"/>
                <a:gd name="connsiteY2" fmla="*/ 5057775 h 5057775"/>
                <a:gd name="connsiteX3" fmla="*/ 6283871 w 6283871"/>
                <a:gd name="connsiteY3" fmla="*/ 0 h 5057775"/>
                <a:gd name="connsiteX4" fmla="*/ 6060034 w 6283871"/>
                <a:gd name="connsiteY4" fmla="*/ 2065020 h 5057775"/>
                <a:gd name="connsiteX5" fmla="*/ 5215166 w 6283871"/>
                <a:gd name="connsiteY5" fmla="*/ 1217295 h 5057775"/>
                <a:gd name="connsiteX6" fmla="*/ 2851834 w 6283871"/>
                <a:gd name="connsiteY6" fmla="*/ 3574198 h 5057775"/>
                <a:gd name="connsiteX7" fmla="*/ 0 w 6283871"/>
                <a:gd name="connsiteY7" fmla="*/ 3574198 h 5057775"/>
                <a:gd name="connsiteX8" fmla="*/ 0 w 6283871"/>
                <a:gd name="connsiteY8" fmla="*/ 3036643 h 5057775"/>
                <a:gd name="connsiteX9" fmla="*/ 64046 w 6283871"/>
                <a:gd name="connsiteY9" fmla="*/ 2972753 h 5057775"/>
                <a:gd name="connsiteX10" fmla="*/ 1027976 w 6283871"/>
                <a:gd name="connsiteY10" fmla="*/ 2377440 h 5057775"/>
                <a:gd name="connsiteX11" fmla="*/ 1698536 w 6283871"/>
                <a:gd name="connsiteY11" fmla="*/ 2947035 h 5057775"/>
                <a:gd name="connsiteX12" fmla="*/ 2811056 w 6283871"/>
                <a:gd name="connsiteY12" fmla="*/ 1225867 h 5057775"/>
                <a:gd name="connsiteX13" fmla="*/ 3423514 w 6283871"/>
                <a:gd name="connsiteY13" fmla="*/ 1917382 h 5057775"/>
                <a:gd name="connsiteX14" fmla="*/ 4781779 w 6283871"/>
                <a:gd name="connsiteY14" fmla="*/ 106680 h 5057775"/>
                <a:gd name="connsiteX15" fmla="*/ 5861914 w 6283871"/>
                <a:gd name="connsiteY15" fmla="*/ 442913 h 5057775"/>
                <a:gd name="connsiteX0" fmla="*/ 1223446 w 6283871"/>
                <a:gd name="connsiteY0" fmla="*/ 4916615 h 5057775"/>
                <a:gd name="connsiteX1" fmla="*/ 1364209 w 6283871"/>
                <a:gd name="connsiteY1" fmla="*/ 5057775 h 5057775"/>
                <a:gd name="connsiteX2" fmla="*/ 1223446 w 6283871"/>
                <a:gd name="connsiteY2" fmla="*/ 4916615 h 5057775"/>
                <a:gd name="connsiteX3" fmla="*/ 6283871 w 6283871"/>
                <a:gd name="connsiteY3" fmla="*/ 0 h 5057775"/>
                <a:gd name="connsiteX4" fmla="*/ 6060034 w 6283871"/>
                <a:gd name="connsiteY4" fmla="*/ 2065020 h 5057775"/>
                <a:gd name="connsiteX5" fmla="*/ 5215166 w 6283871"/>
                <a:gd name="connsiteY5" fmla="*/ 1217295 h 5057775"/>
                <a:gd name="connsiteX6" fmla="*/ 2851834 w 6283871"/>
                <a:gd name="connsiteY6" fmla="*/ 3574198 h 5057775"/>
                <a:gd name="connsiteX7" fmla="*/ 0 w 6283871"/>
                <a:gd name="connsiteY7" fmla="*/ 3574198 h 5057775"/>
                <a:gd name="connsiteX8" fmla="*/ 0 w 6283871"/>
                <a:gd name="connsiteY8" fmla="*/ 3036643 h 5057775"/>
                <a:gd name="connsiteX9" fmla="*/ 64046 w 6283871"/>
                <a:gd name="connsiteY9" fmla="*/ 2972753 h 5057775"/>
                <a:gd name="connsiteX10" fmla="*/ 1027976 w 6283871"/>
                <a:gd name="connsiteY10" fmla="*/ 2377440 h 5057775"/>
                <a:gd name="connsiteX11" fmla="*/ 1698536 w 6283871"/>
                <a:gd name="connsiteY11" fmla="*/ 2947035 h 5057775"/>
                <a:gd name="connsiteX12" fmla="*/ 2811056 w 6283871"/>
                <a:gd name="connsiteY12" fmla="*/ 1225867 h 5057775"/>
                <a:gd name="connsiteX13" fmla="*/ 3423514 w 6283871"/>
                <a:gd name="connsiteY13" fmla="*/ 1917382 h 5057775"/>
                <a:gd name="connsiteX14" fmla="*/ 4781779 w 6283871"/>
                <a:gd name="connsiteY14" fmla="*/ 106680 h 5057775"/>
                <a:gd name="connsiteX15" fmla="*/ 5861914 w 6283871"/>
                <a:gd name="connsiteY15" fmla="*/ 442913 h 5057775"/>
                <a:gd name="connsiteX16" fmla="*/ 6283871 w 6283871"/>
                <a:gd name="connsiteY16" fmla="*/ 0 h 5057775"/>
                <a:gd name="connsiteX0" fmla="*/ 6283871 w 6283871"/>
                <a:gd name="connsiteY0" fmla="*/ 0 h 3574198"/>
                <a:gd name="connsiteX1" fmla="*/ 6060034 w 6283871"/>
                <a:gd name="connsiteY1" fmla="*/ 2065020 h 3574198"/>
                <a:gd name="connsiteX2" fmla="*/ 5215166 w 6283871"/>
                <a:gd name="connsiteY2" fmla="*/ 1217295 h 3574198"/>
                <a:gd name="connsiteX3" fmla="*/ 2851834 w 6283871"/>
                <a:gd name="connsiteY3" fmla="*/ 3574198 h 3574198"/>
                <a:gd name="connsiteX4" fmla="*/ 0 w 6283871"/>
                <a:gd name="connsiteY4" fmla="*/ 3574198 h 3574198"/>
                <a:gd name="connsiteX5" fmla="*/ 0 w 6283871"/>
                <a:gd name="connsiteY5" fmla="*/ 3036643 h 3574198"/>
                <a:gd name="connsiteX6" fmla="*/ 64046 w 6283871"/>
                <a:gd name="connsiteY6" fmla="*/ 2972753 h 3574198"/>
                <a:gd name="connsiteX7" fmla="*/ 1027976 w 6283871"/>
                <a:gd name="connsiteY7" fmla="*/ 2377440 h 3574198"/>
                <a:gd name="connsiteX8" fmla="*/ 1698536 w 6283871"/>
                <a:gd name="connsiteY8" fmla="*/ 2947035 h 3574198"/>
                <a:gd name="connsiteX9" fmla="*/ 2811056 w 6283871"/>
                <a:gd name="connsiteY9" fmla="*/ 1225867 h 3574198"/>
                <a:gd name="connsiteX10" fmla="*/ 3423514 w 6283871"/>
                <a:gd name="connsiteY10" fmla="*/ 1917382 h 3574198"/>
                <a:gd name="connsiteX11" fmla="*/ 4781779 w 6283871"/>
                <a:gd name="connsiteY11" fmla="*/ 106680 h 3574198"/>
                <a:gd name="connsiteX12" fmla="*/ 5861914 w 6283871"/>
                <a:gd name="connsiteY12" fmla="*/ 442913 h 3574198"/>
                <a:gd name="connsiteX13" fmla="*/ 6283871 w 6283871"/>
                <a:gd name="connsiteY13" fmla="*/ 0 h 357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83871" h="3574198">
                  <a:moveTo>
                    <a:pt x="6283871" y="0"/>
                  </a:moveTo>
                  <a:lnTo>
                    <a:pt x="6060034" y="2065020"/>
                  </a:lnTo>
                  <a:lnTo>
                    <a:pt x="5215166" y="1217295"/>
                  </a:lnTo>
                  <a:lnTo>
                    <a:pt x="2851834" y="3574198"/>
                  </a:lnTo>
                  <a:lnTo>
                    <a:pt x="0" y="3574198"/>
                  </a:lnTo>
                  <a:lnTo>
                    <a:pt x="0" y="3036643"/>
                  </a:lnTo>
                  <a:lnTo>
                    <a:pt x="64046" y="2972753"/>
                  </a:lnTo>
                  <a:lnTo>
                    <a:pt x="1027976" y="2377440"/>
                  </a:lnTo>
                  <a:lnTo>
                    <a:pt x="1698536" y="2947035"/>
                  </a:lnTo>
                  <a:lnTo>
                    <a:pt x="2811056" y="1225867"/>
                  </a:lnTo>
                  <a:lnTo>
                    <a:pt x="3423514" y="1917382"/>
                  </a:lnTo>
                  <a:lnTo>
                    <a:pt x="4781779" y="106680"/>
                  </a:lnTo>
                  <a:lnTo>
                    <a:pt x="5861914" y="442913"/>
                  </a:lnTo>
                  <a:lnTo>
                    <a:pt x="628387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F51BDCF6-067A-4B53-ACC1-159B61FF8516}"/>
                </a:ext>
              </a:extLst>
            </p:cNvPr>
            <p:cNvSpPr/>
            <p:nvPr/>
          </p:nvSpPr>
          <p:spPr>
            <a:xfrm>
              <a:off x="64046" y="1575036"/>
              <a:ext cx="6400800" cy="4695825"/>
            </a:xfrm>
            <a:custGeom>
              <a:avLst/>
              <a:gdLst>
                <a:gd name="connsiteX0" fmla="*/ 1634490 w 6400800"/>
                <a:gd name="connsiteY0" fmla="*/ 4672013 h 4695825"/>
                <a:gd name="connsiteX1" fmla="*/ 2747010 w 6400800"/>
                <a:gd name="connsiteY1" fmla="*/ 2950845 h 4695825"/>
                <a:gd name="connsiteX2" fmla="*/ 3359468 w 6400800"/>
                <a:gd name="connsiteY2" fmla="*/ 3642360 h 4695825"/>
                <a:gd name="connsiteX3" fmla="*/ 4717733 w 6400800"/>
                <a:gd name="connsiteY3" fmla="*/ 1831658 h 4695825"/>
                <a:gd name="connsiteX4" fmla="*/ 5797868 w 6400800"/>
                <a:gd name="connsiteY4" fmla="*/ 2167890 h 4695825"/>
                <a:gd name="connsiteX5" fmla="*/ 6219825 w 6400800"/>
                <a:gd name="connsiteY5" fmla="*/ 1724978 h 4695825"/>
                <a:gd name="connsiteX6" fmla="*/ 6405563 w 6400800"/>
                <a:gd name="connsiteY6" fmla="*/ 0 h 4695825"/>
                <a:gd name="connsiteX7" fmla="*/ 2615565 w 6400800"/>
                <a:gd name="connsiteY7" fmla="*/ 399098 h 4695825"/>
                <a:gd name="connsiteX8" fmla="*/ 3460433 w 6400800"/>
                <a:gd name="connsiteY8" fmla="*/ 1246823 h 4695825"/>
                <a:gd name="connsiteX9" fmla="*/ 0 w 6400800"/>
                <a:gd name="connsiteY9" fmla="*/ 4697730 h 4695825"/>
                <a:gd name="connsiteX10" fmla="*/ 963930 w 6400800"/>
                <a:gd name="connsiteY10" fmla="*/ 4102418 h 469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00800" h="4695825">
                  <a:moveTo>
                    <a:pt x="1634490" y="4672013"/>
                  </a:moveTo>
                  <a:lnTo>
                    <a:pt x="2747010" y="2950845"/>
                  </a:lnTo>
                  <a:lnTo>
                    <a:pt x="3359468" y="3642360"/>
                  </a:lnTo>
                  <a:lnTo>
                    <a:pt x="4717733" y="1831658"/>
                  </a:lnTo>
                  <a:lnTo>
                    <a:pt x="5797868" y="2167890"/>
                  </a:lnTo>
                  <a:lnTo>
                    <a:pt x="6219825" y="1724978"/>
                  </a:lnTo>
                  <a:lnTo>
                    <a:pt x="6405563" y="0"/>
                  </a:lnTo>
                  <a:lnTo>
                    <a:pt x="2615565" y="399098"/>
                  </a:lnTo>
                  <a:lnTo>
                    <a:pt x="3460433" y="1246823"/>
                  </a:lnTo>
                  <a:lnTo>
                    <a:pt x="0" y="4697730"/>
                  </a:lnTo>
                  <a:lnTo>
                    <a:pt x="963930" y="410241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239FF1FA-CE84-401B-A2C6-0264D0A9B4C6}"/>
                </a:ext>
              </a:extLst>
            </p:cNvPr>
            <p:cNvSpPr/>
            <p:nvPr/>
          </p:nvSpPr>
          <p:spPr>
            <a:xfrm>
              <a:off x="-13614" y="3336148"/>
              <a:ext cx="6290735" cy="3010589"/>
            </a:xfrm>
            <a:custGeom>
              <a:avLst/>
              <a:gdLst>
                <a:gd name="connsiteX0" fmla="*/ 0 w 6858000"/>
                <a:gd name="connsiteY0" fmla="*/ 3526155 h 3524250"/>
                <a:gd name="connsiteX1" fmla="*/ 1255395 w 6858000"/>
                <a:gd name="connsiteY1" fmla="*/ 2749868 h 3524250"/>
                <a:gd name="connsiteX2" fmla="*/ 1925955 w 6858000"/>
                <a:gd name="connsiteY2" fmla="*/ 3319463 h 3524250"/>
                <a:gd name="connsiteX3" fmla="*/ 3038475 w 6858000"/>
                <a:gd name="connsiteY3" fmla="*/ 1598295 h 3524250"/>
                <a:gd name="connsiteX4" fmla="*/ 3650933 w 6858000"/>
                <a:gd name="connsiteY4" fmla="*/ 2289810 h 3524250"/>
                <a:gd name="connsiteX5" fmla="*/ 5009198 w 6858000"/>
                <a:gd name="connsiteY5" fmla="*/ 479108 h 3524250"/>
                <a:gd name="connsiteX6" fmla="*/ 6089333 w 6858000"/>
                <a:gd name="connsiteY6" fmla="*/ 815340 h 3524250"/>
                <a:gd name="connsiteX7" fmla="*/ 6864668 w 6858000"/>
                <a:gd name="connsiteY7" fmla="*/ 0 h 3524250"/>
                <a:gd name="connsiteX0" fmla="*/ 0 w 6670115"/>
                <a:gd name="connsiteY0" fmla="*/ 3409423 h 3409423"/>
                <a:gd name="connsiteX1" fmla="*/ 1060842 w 6670115"/>
                <a:gd name="connsiteY1" fmla="*/ 2749868 h 3409423"/>
                <a:gd name="connsiteX2" fmla="*/ 1731402 w 6670115"/>
                <a:gd name="connsiteY2" fmla="*/ 3319463 h 3409423"/>
                <a:gd name="connsiteX3" fmla="*/ 2843922 w 6670115"/>
                <a:gd name="connsiteY3" fmla="*/ 1598295 h 3409423"/>
                <a:gd name="connsiteX4" fmla="*/ 3456380 w 6670115"/>
                <a:gd name="connsiteY4" fmla="*/ 2289810 h 3409423"/>
                <a:gd name="connsiteX5" fmla="*/ 4814645 w 6670115"/>
                <a:gd name="connsiteY5" fmla="*/ 479108 h 3409423"/>
                <a:gd name="connsiteX6" fmla="*/ 5894780 w 6670115"/>
                <a:gd name="connsiteY6" fmla="*/ 815340 h 3409423"/>
                <a:gd name="connsiteX7" fmla="*/ 6670115 w 6670115"/>
                <a:gd name="connsiteY7" fmla="*/ 0 h 3409423"/>
                <a:gd name="connsiteX0" fmla="*/ 0 w 6660387"/>
                <a:gd name="connsiteY0" fmla="*/ 3419151 h 3419151"/>
                <a:gd name="connsiteX1" fmla="*/ 1051114 w 6660387"/>
                <a:gd name="connsiteY1" fmla="*/ 2749868 h 3419151"/>
                <a:gd name="connsiteX2" fmla="*/ 1721674 w 6660387"/>
                <a:gd name="connsiteY2" fmla="*/ 3319463 h 3419151"/>
                <a:gd name="connsiteX3" fmla="*/ 2834194 w 6660387"/>
                <a:gd name="connsiteY3" fmla="*/ 1598295 h 3419151"/>
                <a:gd name="connsiteX4" fmla="*/ 3446652 w 6660387"/>
                <a:gd name="connsiteY4" fmla="*/ 2289810 h 3419151"/>
                <a:gd name="connsiteX5" fmla="*/ 4804917 w 6660387"/>
                <a:gd name="connsiteY5" fmla="*/ 479108 h 3419151"/>
                <a:gd name="connsiteX6" fmla="*/ 5885052 w 6660387"/>
                <a:gd name="connsiteY6" fmla="*/ 815340 h 3419151"/>
                <a:gd name="connsiteX7" fmla="*/ 6660387 w 6660387"/>
                <a:gd name="connsiteY7" fmla="*/ 0 h 3419151"/>
                <a:gd name="connsiteX0" fmla="*/ 0 w 6319918"/>
                <a:gd name="connsiteY0" fmla="*/ 3039772 h 3039772"/>
                <a:gd name="connsiteX1" fmla="*/ 1051114 w 6319918"/>
                <a:gd name="connsiteY1" fmla="*/ 2370489 h 3039772"/>
                <a:gd name="connsiteX2" fmla="*/ 1721674 w 6319918"/>
                <a:gd name="connsiteY2" fmla="*/ 2940084 h 3039772"/>
                <a:gd name="connsiteX3" fmla="*/ 2834194 w 6319918"/>
                <a:gd name="connsiteY3" fmla="*/ 1218916 h 3039772"/>
                <a:gd name="connsiteX4" fmla="*/ 3446652 w 6319918"/>
                <a:gd name="connsiteY4" fmla="*/ 1910431 h 3039772"/>
                <a:gd name="connsiteX5" fmla="*/ 4804917 w 6319918"/>
                <a:gd name="connsiteY5" fmla="*/ 99729 h 3039772"/>
                <a:gd name="connsiteX6" fmla="*/ 5885052 w 6319918"/>
                <a:gd name="connsiteY6" fmla="*/ 435961 h 3039772"/>
                <a:gd name="connsiteX7" fmla="*/ 6319918 w 6319918"/>
                <a:gd name="connsiteY7" fmla="*/ 0 h 3039772"/>
                <a:gd name="connsiteX0" fmla="*/ 0 w 6290735"/>
                <a:gd name="connsiteY0" fmla="*/ 3010589 h 3010589"/>
                <a:gd name="connsiteX1" fmla="*/ 1051114 w 6290735"/>
                <a:gd name="connsiteY1" fmla="*/ 2341306 h 3010589"/>
                <a:gd name="connsiteX2" fmla="*/ 1721674 w 6290735"/>
                <a:gd name="connsiteY2" fmla="*/ 2910901 h 3010589"/>
                <a:gd name="connsiteX3" fmla="*/ 2834194 w 6290735"/>
                <a:gd name="connsiteY3" fmla="*/ 1189733 h 3010589"/>
                <a:gd name="connsiteX4" fmla="*/ 3446652 w 6290735"/>
                <a:gd name="connsiteY4" fmla="*/ 1881248 h 3010589"/>
                <a:gd name="connsiteX5" fmla="*/ 4804917 w 6290735"/>
                <a:gd name="connsiteY5" fmla="*/ 70546 h 3010589"/>
                <a:gd name="connsiteX6" fmla="*/ 5885052 w 6290735"/>
                <a:gd name="connsiteY6" fmla="*/ 406778 h 3010589"/>
                <a:gd name="connsiteX7" fmla="*/ 6290735 w 6290735"/>
                <a:gd name="connsiteY7" fmla="*/ 0 h 30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0735" h="3010589">
                  <a:moveTo>
                    <a:pt x="0" y="3010589"/>
                  </a:moveTo>
                  <a:lnTo>
                    <a:pt x="1051114" y="2341306"/>
                  </a:lnTo>
                  <a:lnTo>
                    <a:pt x="1721674" y="2910901"/>
                  </a:lnTo>
                  <a:lnTo>
                    <a:pt x="2834194" y="1189733"/>
                  </a:lnTo>
                  <a:lnTo>
                    <a:pt x="3446652" y="1881248"/>
                  </a:lnTo>
                  <a:lnTo>
                    <a:pt x="4804917" y="70546"/>
                  </a:lnTo>
                  <a:lnTo>
                    <a:pt x="5885052" y="406778"/>
                  </a:lnTo>
                  <a:lnTo>
                    <a:pt x="6290735" y="0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3642D284-E9CC-4271-BF4F-F6BD5A51D498}"/>
                </a:ext>
              </a:extLst>
            </p:cNvPr>
            <p:cNvSpPr/>
            <p:nvPr/>
          </p:nvSpPr>
          <p:spPr>
            <a:xfrm>
              <a:off x="933113" y="5617519"/>
              <a:ext cx="211382" cy="2113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7FD3627F-AA20-4611-8CBF-0D68D7A7D6F8}"/>
                </a:ext>
              </a:extLst>
            </p:cNvPr>
            <p:cNvSpPr/>
            <p:nvPr/>
          </p:nvSpPr>
          <p:spPr>
            <a:xfrm>
              <a:off x="1581624" y="6135354"/>
              <a:ext cx="211382" cy="2113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31A31E72-AF14-416D-98A1-EF94E891D133}"/>
                </a:ext>
              </a:extLst>
            </p:cNvPr>
            <p:cNvSpPr/>
            <p:nvPr/>
          </p:nvSpPr>
          <p:spPr>
            <a:xfrm>
              <a:off x="2706791" y="4425778"/>
              <a:ext cx="211382" cy="2113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BE20C0B-197B-44D6-A287-72BB221829A1}"/>
                </a:ext>
              </a:extLst>
            </p:cNvPr>
            <p:cNvSpPr/>
            <p:nvPr/>
          </p:nvSpPr>
          <p:spPr>
            <a:xfrm>
              <a:off x="4694475" y="3300014"/>
              <a:ext cx="211382" cy="2113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3E1D0683-394D-45B0-BC23-AD763432F8F7}"/>
                </a:ext>
              </a:extLst>
            </p:cNvPr>
            <p:cNvSpPr/>
            <p:nvPr/>
          </p:nvSpPr>
          <p:spPr>
            <a:xfrm>
              <a:off x="5771003" y="3636718"/>
              <a:ext cx="211382" cy="2113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BB721ABF-2445-4FE9-8560-8F2B25B00B3F}"/>
                </a:ext>
              </a:extLst>
            </p:cNvPr>
            <p:cNvSpPr/>
            <p:nvPr/>
          </p:nvSpPr>
          <p:spPr>
            <a:xfrm>
              <a:off x="3316580" y="5071582"/>
              <a:ext cx="211382" cy="2113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Graphic 46">
              <a:extLst>
                <a:ext uri="{FF2B5EF4-FFF2-40B4-BE49-F238E27FC236}">
                  <a16:creationId xmlns:a16="http://schemas.microsoft.com/office/drawing/2014/main" id="{1F354D13-8B66-4C42-BD5B-E85FC062CBC3}"/>
                </a:ext>
              </a:extLst>
            </p:cNvPr>
            <p:cNvSpPr/>
            <p:nvPr/>
          </p:nvSpPr>
          <p:spPr>
            <a:xfrm>
              <a:off x="3731419" y="2054762"/>
              <a:ext cx="1174438" cy="1350943"/>
            </a:xfrm>
            <a:custGeom>
              <a:avLst/>
              <a:gdLst>
                <a:gd name="connsiteX0" fmla="*/ 104368 w 5961980"/>
                <a:gd name="connsiteY0" fmla="*/ 2552216 h 6858000"/>
                <a:gd name="connsiteX1" fmla="*/ 255313 w 5961980"/>
                <a:gd name="connsiteY1" fmla="*/ 2883054 h 6858000"/>
                <a:gd name="connsiteX2" fmla="*/ 775694 w 5961980"/>
                <a:gd name="connsiteY2" fmla="*/ 4027203 h 6858000"/>
                <a:gd name="connsiteX3" fmla="*/ 956965 w 5961980"/>
                <a:gd name="connsiteY3" fmla="*/ 4084410 h 6858000"/>
                <a:gd name="connsiteX4" fmla="*/ 1439438 w 5961980"/>
                <a:gd name="connsiteY4" fmla="*/ 3781831 h 6858000"/>
                <a:gd name="connsiteX5" fmla="*/ 2087329 w 5961980"/>
                <a:gd name="connsiteY5" fmla="*/ 3384136 h 6858000"/>
                <a:gd name="connsiteX6" fmla="*/ 2136955 w 5961980"/>
                <a:gd name="connsiteY6" fmla="*/ 3218717 h 6858000"/>
                <a:gd name="connsiteX7" fmla="*/ 2034947 w 5961980"/>
                <a:gd name="connsiteY7" fmla="*/ 2971967 h 6858000"/>
                <a:gd name="connsiteX8" fmla="*/ 1844025 w 5961980"/>
                <a:gd name="connsiteY8" fmla="*/ 2617005 h 6858000"/>
                <a:gd name="connsiteX9" fmla="*/ 2038393 w 5961980"/>
                <a:gd name="connsiteY9" fmla="*/ 2572204 h 6858000"/>
                <a:gd name="connsiteX10" fmla="*/ 2122481 w 5961980"/>
                <a:gd name="connsiteY10" fmla="*/ 2191740 h 6858000"/>
                <a:gd name="connsiteX11" fmla="*/ 2136955 w 5961980"/>
                <a:gd name="connsiteY11" fmla="*/ 2158656 h 6858000"/>
                <a:gd name="connsiteX12" fmla="*/ 2451941 w 5961980"/>
                <a:gd name="connsiteY12" fmla="*/ 1705132 h 6858000"/>
                <a:gd name="connsiteX13" fmla="*/ 2638037 w 5961980"/>
                <a:gd name="connsiteY13" fmla="*/ 1526617 h 6858000"/>
                <a:gd name="connsiteX14" fmla="*/ 3055031 w 5961980"/>
                <a:gd name="connsiteY14" fmla="*/ 1408756 h 6858000"/>
                <a:gd name="connsiteX15" fmla="*/ 3072262 w 5961980"/>
                <a:gd name="connsiteY15" fmla="*/ 1435637 h 6858000"/>
                <a:gd name="connsiteX16" fmla="*/ 3000581 w 5961980"/>
                <a:gd name="connsiteY16" fmla="*/ 1607259 h 6858000"/>
                <a:gd name="connsiteX17" fmla="*/ 2736599 w 5961980"/>
                <a:gd name="connsiteY17" fmla="*/ 1895364 h 6858000"/>
                <a:gd name="connsiteX18" fmla="*/ 2685595 w 5961980"/>
                <a:gd name="connsiteY18" fmla="*/ 1956018 h 6858000"/>
                <a:gd name="connsiteX19" fmla="*/ 2171417 w 5961980"/>
                <a:gd name="connsiteY19" fmla="*/ 2837564 h 6858000"/>
                <a:gd name="connsiteX20" fmla="*/ 2163147 w 5961980"/>
                <a:gd name="connsiteY20" fmla="*/ 2894771 h 6858000"/>
                <a:gd name="connsiteX21" fmla="*/ 2234828 w 5961980"/>
                <a:gd name="connsiteY21" fmla="*/ 3050541 h 6858000"/>
                <a:gd name="connsiteX22" fmla="*/ 2400247 w 5961980"/>
                <a:gd name="connsiteY22" fmla="*/ 3365526 h 6858000"/>
                <a:gd name="connsiteX23" fmla="*/ 2658025 w 5961980"/>
                <a:gd name="connsiteY23" fmla="*/ 3505443 h 6858000"/>
                <a:gd name="connsiteX24" fmla="*/ 2691109 w 5961980"/>
                <a:gd name="connsiteY24" fmla="*/ 3768046 h 6858000"/>
                <a:gd name="connsiteX25" fmla="*/ 2600129 w 5961980"/>
                <a:gd name="connsiteY25" fmla="*/ 4579978 h 6858000"/>
                <a:gd name="connsiteX26" fmla="*/ 2482267 w 5961980"/>
                <a:gd name="connsiteY26" fmla="*/ 4634429 h 6858000"/>
                <a:gd name="connsiteX27" fmla="*/ 2179688 w 5961980"/>
                <a:gd name="connsiteY27" fmla="*/ 4865326 h 6858000"/>
                <a:gd name="connsiteX28" fmla="*/ 1788197 w 5961980"/>
                <a:gd name="connsiteY28" fmla="*/ 5180312 h 6858000"/>
                <a:gd name="connsiteX29" fmla="*/ 1668957 w 5961980"/>
                <a:gd name="connsiteY29" fmla="*/ 5269225 h 6858000"/>
                <a:gd name="connsiteX30" fmla="*/ 1225082 w 5961980"/>
                <a:gd name="connsiteY30" fmla="*/ 5487026 h 6858000"/>
                <a:gd name="connsiteX31" fmla="*/ 950073 w 5961980"/>
                <a:gd name="connsiteY31" fmla="*/ 5563533 h 6858000"/>
                <a:gd name="connsiteX32" fmla="*/ 735028 w 5961980"/>
                <a:gd name="connsiteY32" fmla="*/ 5601441 h 6858000"/>
                <a:gd name="connsiteX33" fmla="*/ 697120 w 5961980"/>
                <a:gd name="connsiteY33" fmla="*/ 5637971 h 6858000"/>
                <a:gd name="connsiteX34" fmla="*/ 722622 w 5961980"/>
                <a:gd name="connsiteY34" fmla="*/ 6007407 h 6858000"/>
                <a:gd name="connsiteX35" fmla="*/ 760530 w 5961980"/>
                <a:gd name="connsiteY35" fmla="*/ 6177651 h 6858000"/>
                <a:gd name="connsiteX36" fmla="*/ 1001077 w 5961980"/>
                <a:gd name="connsiteY36" fmla="*/ 6801419 h 6858000"/>
                <a:gd name="connsiteX37" fmla="*/ 1114114 w 5961980"/>
                <a:gd name="connsiteY37" fmla="*/ 6858626 h 6858000"/>
                <a:gd name="connsiteX38" fmla="*/ 1206473 w 5961980"/>
                <a:gd name="connsiteY38" fmla="*/ 6733183 h 6858000"/>
                <a:gd name="connsiteX39" fmla="*/ 1205094 w 5961980"/>
                <a:gd name="connsiteY39" fmla="*/ 6647028 h 6858000"/>
                <a:gd name="connsiteX40" fmla="*/ 1217501 w 5961980"/>
                <a:gd name="connsiteY40" fmla="*/ 6236237 h 6858000"/>
                <a:gd name="connsiteX41" fmla="*/ 1292628 w 5961980"/>
                <a:gd name="connsiteY41" fmla="*/ 6021192 h 6858000"/>
                <a:gd name="connsiteX42" fmla="*/ 1644144 w 5961980"/>
                <a:gd name="connsiteY42" fmla="*/ 6234169 h 6858000"/>
                <a:gd name="connsiteX43" fmla="*/ 1704798 w 5961980"/>
                <a:gd name="connsiteY43" fmla="*/ 6085981 h 6858000"/>
                <a:gd name="connsiteX44" fmla="*/ 1854364 w 5961980"/>
                <a:gd name="connsiteY44" fmla="*/ 5802701 h 6858000"/>
                <a:gd name="connsiteX45" fmla="*/ 2161768 w 5961980"/>
                <a:gd name="connsiteY45" fmla="*/ 5616605 h 6858000"/>
                <a:gd name="connsiteX46" fmla="*/ 2683527 w 5961980"/>
                <a:gd name="connsiteY46" fmla="*/ 5433265 h 6858000"/>
                <a:gd name="connsiteX47" fmla="*/ 3032286 w 5961980"/>
                <a:gd name="connsiteY47" fmla="*/ 5191340 h 6858000"/>
                <a:gd name="connsiteX48" fmla="*/ 3356921 w 5961980"/>
                <a:gd name="connsiteY48" fmla="*/ 4594452 h 6858000"/>
                <a:gd name="connsiteX49" fmla="*/ 3667082 w 5961980"/>
                <a:gd name="connsiteY49" fmla="*/ 4026514 h 6858000"/>
                <a:gd name="connsiteX50" fmla="*/ 3770469 w 5961980"/>
                <a:gd name="connsiteY50" fmla="*/ 4004458 h 6858000"/>
                <a:gd name="connsiteX51" fmla="*/ 4011016 w 5961980"/>
                <a:gd name="connsiteY51" fmla="*/ 4098195 h 6858000"/>
                <a:gd name="connsiteX52" fmla="*/ 4375627 w 5961980"/>
                <a:gd name="connsiteY52" fmla="*/ 4195379 h 6858000"/>
                <a:gd name="connsiteX53" fmla="*/ 4574819 w 5961980"/>
                <a:gd name="connsiteY53" fmla="*/ 4418006 h 6858000"/>
                <a:gd name="connsiteX54" fmla="*/ 4605146 w 5961980"/>
                <a:gd name="connsiteY54" fmla="*/ 4470388 h 6858000"/>
                <a:gd name="connsiteX55" fmla="*/ 4640298 w 5961980"/>
                <a:gd name="connsiteY55" fmla="*/ 4528974 h 6858000"/>
                <a:gd name="connsiteX56" fmla="*/ 4700951 w 5961980"/>
                <a:gd name="connsiteY56" fmla="*/ 4766075 h 6858000"/>
                <a:gd name="connsiteX57" fmla="*/ 4711290 w 5961980"/>
                <a:gd name="connsiteY57" fmla="*/ 4903235 h 6858000"/>
                <a:gd name="connsiteX58" fmla="*/ 4705087 w 5961980"/>
                <a:gd name="connsiteY58" fmla="*/ 4996972 h 6858000"/>
                <a:gd name="connsiteX59" fmla="*/ 4776079 w 5961980"/>
                <a:gd name="connsiteY59" fmla="*/ 5296105 h 6858000"/>
                <a:gd name="connsiteX60" fmla="*/ 4862924 w 5961980"/>
                <a:gd name="connsiteY60" fmla="*/ 5763414 h 6858000"/>
                <a:gd name="connsiteX61" fmla="*/ 4932538 w 5961980"/>
                <a:gd name="connsiteY61" fmla="*/ 5762036 h 6858000"/>
                <a:gd name="connsiteX62" fmla="*/ 4912550 w 5961980"/>
                <a:gd name="connsiteY62" fmla="*/ 6119065 h 6858000"/>
                <a:gd name="connsiteX63" fmla="*/ 4938052 w 5961980"/>
                <a:gd name="connsiteY63" fmla="*/ 6387182 h 6858000"/>
                <a:gd name="connsiteX64" fmla="*/ 5117256 w 5961980"/>
                <a:gd name="connsiteY64" fmla="*/ 6368572 h 6858000"/>
                <a:gd name="connsiteX65" fmla="*/ 5117256 w 5961980"/>
                <a:gd name="connsiteY65" fmla="*/ 6294134 h 6858000"/>
                <a:gd name="connsiteX66" fmla="*/ 5196519 w 5961980"/>
                <a:gd name="connsiteY66" fmla="*/ 6356166 h 6858000"/>
                <a:gd name="connsiteX67" fmla="*/ 5927120 w 5961980"/>
                <a:gd name="connsiteY67" fmla="*/ 6380290 h 6858000"/>
                <a:gd name="connsiteX68" fmla="*/ 5947798 w 5961980"/>
                <a:gd name="connsiteY68" fmla="*/ 6221763 h 6858000"/>
                <a:gd name="connsiteX69" fmla="*/ 5865088 w 5961980"/>
                <a:gd name="connsiteY69" fmla="*/ 6142500 h 6858000"/>
                <a:gd name="connsiteX70" fmla="*/ 5526668 w 5961980"/>
                <a:gd name="connsiteY70" fmla="*/ 6039802 h 6858000"/>
                <a:gd name="connsiteX71" fmla="*/ 5442580 w 5961980"/>
                <a:gd name="connsiteY71" fmla="*/ 5971566 h 6858000"/>
                <a:gd name="connsiteX72" fmla="*/ 5267512 w 5961980"/>
                <a:gd name="connsiteY72" fmla="*/ 5766171 h 6858000"/>
                <a:gd name="connsiteX73" fmla="*/ 5269579 w 5961980"/>
                <a:gd name="connsiteY73" fmla="*/ 5570425 h 6858000"/>
                <a:gd name="connsiteX74" fmla="*/ 5175842 w 5961980"/>
                <a:gd name="connsiteY74" fmla="*/ 4633050 h 6858000"/>
                <a:gd name="connsiteX75" fmla="*/ 5210993 w 5961980"/>
                <a:gd name="connsiteY75" fmla="*/ 4263614 h 6858000"/>
                <a:gd name="connsiteX76" fmla="*/ 5159989 w 5961980"/>
                <a:gd name="connsiteY76" fmla="*/ 4025135 h 6858000"/>
                <a:gd name="connsiteX77" fmla="*/ 4742995 w 5961980"/>
                <a:gd name="connsiteY77" fmla="*/ 3665348 h 6858000"/>
                <a:gd name="connsiteX78" fmla="*/ 4226061 w 5961980"/>
                <a:gd name="connsiteY78" fmla="*/ 3253179 h 6858000"/>
                <a:gd name="connsiteX79" fmla="*/ 4222615 w 5961980"/>
                <a:gd name="connsiteY79" fmla="*/ 3187701 h 6858000"/>
                <a:gd name="connsiteX80" fmla="*/ 4273619 w 5961980"/>
                <a:gd name="connsiteY80" fmla="*/ 3034688 h 6858000"/>
                <a:gd name="connsiteX81" fmla="*/ 4330826 w 5961980"/>
                <a:gd name="connsiteY81" fmla="*/ 2977481 h 6858000"/>
                <a:gd name="connsiteX82" fmla="*/ 4521747 w 5961980"/>
                <a:gd name="connsiteY82" fmla="*/ 2982305 h 6858000"/>
                <a:gd name="connsiteX83" fmla="*/ 5043507 w 5961980"/>
                <a:gd name="connsiteY83" fmla="*/ 3069840 h 6858000"/>
                <a:gd name="connsiteX84" fmla="*/ 5336436 w 5961980"/>
                <a:gd name="connsiteY84" fmla="*/ 2810683 h 6858000"/>
                <a:gd name="connsiteX85" fmla="*/ 5412942 w 5961980"/>
                <a:gd name="connsiteY85" fmla="*/ 2791384 h 6858000"/>
                <a:gd name="connsiteX86" fmla="*/ 5736199 w 5961980"/>
                <a:gd name="connsiteY86" fmla="*/ 2665941 h 6858000"/>
                <a:gd name="connsiteX87" fmla="*/ 5793406 w 5961980"/>
                <a:gd name="connsiteY87" fmla="*/ 2605288 h 6858000"/>
                <a:gd name="connsiteX88" fmla="*/ 5777554 w 5961980"/>
                <a:gd name="connsiteY88" fmla="*/ 2584610 h 6858000"/>
                <a:gd name="connsiteX89" fmla="*/ 5562509 w 5961980"/>
                <a:gd name="connsiteY89" fmla="*/ 2629411 h 6858000"/>
                <a:gd name="connsiteX90" fmla="*/ 5625920 w 5961980"/>
                <a:gd name="connsiteY90" fmla="*/ 2588057 h 6858000"/>
                <a:gd name="connsiteX91" fmla="*/ 5810638 w 5961980"/>
                <a:gd name="connsiteY91" fmla="*/ 2500522 h 6858000"/>
                <a:gd name="connsiteX92" fmla="*/ 5845789 w 5961980"/>
                <a:gd name="connsiteY92" fmla="*/ 2433665 h 6858000"/>
                <a:gd name="connsiteX93" fmla="*/ 5778932 w 5961980"/>
                <a:gd name="connsiteY93" fmla="*/ 2433665 h 6858000"/>
                <a:gd name="connsiteX94" fmla="*/ 5680370 w 5961980"/>
                <a:gd name="connsiteY94" fmla="*/ 2478466 h 6858000"/>
                <a:gd name="connsiteX95" fmla="*/ 5672099 w 5961980"/>
                <a:gd name="connsiteY95" fmla="*/ 2462614 h 6858000"/>
                <a:gd name="connsiteX96" fmla="*/ 5850614 w 5961980"/>
                <a:gd name="connsiteY96" fmla="*/ 2325454 h 6858000"/>
                <a:gd name="connsiteX97" fmla="*/ 5831315 w 5961980"/>
                <a:gd name="connsiteY97" fmla="*/ 2293748 h 6858000"/>
                <a:gd name="connsiteX98" fmla="*/ 5546656 w 5961980"/>
                <a:gd name="connsiteY98" fmla="*/ 2419191 h 6858000"/>
                <a:gd name="connsiteX99" fmla="*/ 5707251 w 5961980"/>
                <a:gd name="connsiteY99" fmla="*/ 2273071 h 6858000"/>
                <a:gd name="connsiteX100" fmla="*/ 5738956 w 5961980"/>
                <a:gd name="connsiteY100" fmla="*/ 2202768 h 6858000"/>
                <a:gd name="connsiteX101" fmla="*/ 5656247 w 5961980"/>
                <a:gd name="connsiteY101" fmla="*/ 2208971 h 6858000"/>
                <a:gd name="connsiteX102" fmla="*/ 5484624 w 5961980"/>
                <a:gd name="connsiteY102" fmla="*/ 2348888 h 6858000"/>
                <a:gd name="connsiteX103" fmla="*/ 5333679 w 5961980"/>
                <a:gd name="connsiteY103" fmla="*/ 2398514 h 6858000"/>
                <a:gd name="connsiteX104" fmla="*/ 5303353 w 5961980"/>
                <a:gd name="connsiteY104" fmla="*/ 2164859 h 6858000"/>
                <a:gd name="connsiteX105" fmla="*/ 5153786 w 5961980"/>
                <a:gd name="connsiteY105" fmla="*/ 2524646 h 6858000"/>
                <a:gd name="connsiteX106" fmla="*/ 5072455 w 5961980"/>
                <a:gd name="connsiteY106" fmla="*/ 2579096 h 6858000"/>
                <a:gd name="connsiteX107" fmla="*/ 4809852 w 5961980"/>
                <a:gd name="connsiteY107" fmla="*/ 2582543 h 6858000"/>
                <a:gd name="connsiteX108" fmla="*/ 4718872 w 5961980"/>
                <a:gd name="connsiteY108" fmla="*/ 2581164 h 6858000"/>
                <a:gd name="connsiteX109" fmla="*/ 4554831 w 5961980"/>
                <a:gd name="connsiteY109" fmla="*/ 2576339 h 6858000"/>
                <a:gd name="connsiteX110" fmla="*/ 4438349 w 5961980"/>
                <a:gd name="connsiteY110" fmla="*/ 2482602 h 6858000"/>
                <a:gd name="connsiteX111" fmla="*/ 4459026 w 5961980"/>
                <a:gd name="connsiteY111" fmla="*/ 2087664 h 6858000"/>
                <a:gd name="connsiteX112" fmla="*/ 4462472 w 5961980"/>
                <a:gd name="connsiteY112" fmla="*/ 1867794 h 6858000"/>
                <a:gd name="connsiteX113" fmla="*/ 4349436 w 5961980"/>
                <a:gd name="connsiteY113" fmla="*/ 1296409 h 6858000"/>
                <a:gd name="connsiteX114" fmla="*/ 4452823 w 5961980"/>
                <a:gd name="connsiteY114" fmla="*/ 1175791 h 6858000"/>
                <a:gd name="connsiteX115" fmla="*/ 4653393 w 5961980"/>
                <a:gd name="connsiteY115" fmla="*/ 1037252 h 6858000"/>
                <a:gd name="connsiteX116" fmla="*/ 4818813 w 5961980"/>
                <a:gd name="connsiteY116" fmla="*/ 900093 h 6858000"/>
                <a:gd name="connsiteX117" fmla="*/ 4823637 w 5961980"/>
                <a:gd name="connsiteY117" fmla="*/ 862184 h 6858000"/>
                <a:gd name="connsiteX118" fmla="*/ 4827083 w 5961980"/>
                <a:gd name="connsiteY118" fmla="*/ 553402 h 6858000"/>
                <a:gd name="connsiteX119" fmla="*/ 4842936 w 5961980"/>
                <a:gd name="connsiteY119" fmla="*/ 405214 h 6858000"/>
                <a:gd name="connsiteX120" fmla="*/ 4763673 w 5961980"/>
                <a:gd name="connsiteY120" fmla="*/ 143989 h 6858000"/>
                <a:gd name="connsiteX121" fmla="*/ 4494867 w 5961980"/>
                <a:gd name="connsiteY121" fmla="*/ 15100 h 6858000"/>
                <a:gd name="connsiteX122" fmla="*/ 4197112 w 5961980"/>
                <a:gd name="connsiteY122" fmla="*/ 73686 h 6858000"/>
                <a:gd name="connsiteX123" fmla="*/ 4009637 w 5961980"/>
                <a:gd name="connsiteY123" fmla="*/ 367994 h 6858000"/>
                <a:gd name="connsiteX124" fmla="*/ 3992406 w 5961980"/>
                <a:gd name="connsiteY124" fmla="*/ 724335 h 6858000"/>
                <a:gd name="connsiteX125" fmla="*/ 3947605 w 5961980"/>
                <a:gd name="connsiteY125" fmla="*/ 760865 h 6858000"/>
                <a:gd name="connsiteX126" fmla="*/ 3396897 w 5961980"/>
                <a:gd name="connsiteY126" fmla="*/ 705036 h 6858000"/>
                <a:gd name="connsiteX127" fmla="*/ 3078465 w 5961980"/>
                <a:gd name="connsiteY127" fmla="*/ 800841 h 6858000"/>
                <a:gd name="connsiteX128" fmla="*/ 2664918 w 5961980"/>
                <a:gd name="connsiteY128" fmla="*/ 810491 h 6858000"/>
                <a:gd name="connsiteX129" fmla="*/ 2494674 w 5961980"/>
                <a:gd name="connsiteY129" fmla="*/ 872523 h 6858000"/>
                <a:gd name="connsiteX130" fmla="*/ 2092154 w 5961980"/>
                <a:gd name="connsiteY130" fmla="*/ 1350170 h 6858000"/>
                <a:gd name="connsiteX131" fmla="*/ 1743395 w 5961980"/>
                <a:gd name="connsiteY131" fmla="*/ 1800248 h 6858000"/>
                <a:gd name="connsiteX132" fmla="*/ 1744774 w 5961980"/>
                <a:gd name="connsiteY132" fmla="*/ 1865726 h 6858000"/>
                <a:gd name="connsiteX133" fmla="*/ 1800603 w 5961980"/>
                <a:gd name="connsiteY133" fmla="*/ 1921555 h 6858000"/>
                <a:gd name="connsiteX134" fmla="*/ 1805428 w 5961980"/>
                <a:gd name="connsiteY134" fmla="*/ 2005644 h 6858000"/>
                <a:gd name="connsiteX135" fmla="*/ 1636562 w 5961980"/>
                <a:gd name="connsiteY135" fmla="*/ 2145561 h 6858000"/>
                <a:gd name="connsiteX136" fmla="*/ 1423585 w 5961980"/>
                <a:gd name="connsiteY136" fmla="*/ 1706511 h 6858000"/>
                <a:gd name="connsiteX137" fmla="*/ 1243692 w 5961980"/>
                <a:gd name="connsiteY137" fmla="*/ 1507318 h 6858000"/>
                <a:gd name="connsiteX138" fmla="*/ 1138926 w 5961980"/>
                <a:gd name="connsiteY138" fmla="*/ 1577622 h 6858000"/>
                <a:gd name="connsiteX139" fmla="*/ 18901 w 5961980"/>
                <a:gd name="connsiteY139" fmla="*/ 2269625 h 6858000"/>
                <a:gd name="connsiteX140" fmla="*/ 3049 w 5961980"/>
                <a:gd name="connsiteY140" fmla="*/ 2335103 h 6858000"/>
                <a:gd name="connsiteX141" fmla="*/ 104368 w 5961980"/>
                <a:gd name="connsiteY141" fmla="*/ 2552216 h 6858000"/>
                <a:gd name="connsiteX142" fmla="*/ 104368 w 5961980"/>
                <a:gd name="connsiteY142" fmla="*/ 2552216 h 6858000"/>
                <a:gd name="connsiteX143" fmla="*/ 1692391 w 5961980"/>
                <a:gd name="connsiteY143" fmla="*/ 2187605 h 6858000"/>
                <a:gd name="connsiteX144" fmla="*/ 1711690 w 5961980"/>
                <a:gd name="connsiteY144" fmla="*/ 2198633 h 6858000"/>
                <a:gd name="connsiteX145" fmla="*/ 1867460 w 5961980"/>
                <a:gd name="connsiteY145" fmla="*/ 2526714 h 6858000"/>
                <a:gd name="connsiteX146" fmla="*/ 1822659 w 5961980"/>
                <a:gd name="connsiteY146" fmla="*/ 2557041 h 6858000"/>
                <a:gd name="connsiteX147" fmla="*/ 1681363 w 5961980"/>
                <a:gd name="connsiteY147" fmla="*/ 2256529 h 6858000"/>
                <a:gd name="connsiteX148" fmla="*/ 1692391 w 5961980"/>
                <a:gd name="connsiteY148" fmla="*/ 2187605 h 6858000"/>
                <a:gd name="connsiteX149" fmla="*/ 1692391 w 5961980"/>
                <a:gd name="connsiteY149" fmla="*/ 218760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5961980" h="6858000">
                  <a:moveTo>
                    <a:pt x="104368" y="2552216"/>
                  </a:moveTo>
                  <a:cubicBezTo>
                    <a:pt x="155372" y="2661806"/>
                    <a:pt x="204309" y="2773464"/>
                    <a:pt x="255313" y="2883054"/>
                  </a:cubicBezTo>
                  <a:cubicBezTo>
                    <a:pt x="429003" y="3264896"/>
                    <a:pt x="602004" y="3645360"/>
                    <a:pt x="775694" y="4027203"/>
                  </a:cubicBezTo>
                  <a:cubicBezTo>
                    <a:pt x="801196" y="4083032"/>
                    <a:pt x="903204" y="4119562"/>
                    <a:pt x="956965" y="4084410"/>
                  </a:cubicBezTo>
                  <a:cubicBezTo>
                    <a:pt x="1117560" y="3984469"/>
                    <a:pt x="1278154" y="3882461"/>
                    <a:pt x="1439438" y="3781831"/>
                  </a:cubicBezTo>
                  <a:cubicBezTo>
                    <a:pt x="1654483" y="3648117"/>
                    <a:pt x="1868838" y="3514404"/>
                    <a:pt x="2087329" y="3384136"/>
                  </a:cubicBezTo>
                  <a:cubicBezTo>
                    <a:pt x="2189338" y="3323482"/>
                    <a:pt x="2189338" y="3328307"/>
                    <a:pt x="2136955" y="3218717"/>
                  </a:cubicBezTo>
                  <a:cubicBezTo>
                    <a:pt x="2099046" y="3139454"/>
                    <a:pt x="2073544" y="3051919"/>
                    <a:pt x="2034947" y="2971967"/>
                  </a:cubicBezTo>
                  <a:cubicBezTo>
                    <a:pt x="1977739" y="2855484"/>
                    <a:pt x="1912261" y="2744515"/>
                    <a:pt x="1844025" y="2617005"/>
                  </a:cubicBezTo>
                  <a:cubicBezTo>
                    <a:pt x="1917085" y="2599774"/>
                    <a:pt x="1971536" y="2588057"/>
                    <a:pt x="2038393" y="2572204"/>
                  </a:cubicBezTo>
                  <a:cubicBezTo>
                    <a:pt x="2079748" y="2465371"/>
                    <a:pt x="2159011" y="2343374"/>
                    <a:pt x="2122481" y="2191740"/>
                  </a:cubicBezTo>
                  <a:cubicBezTo>
                    <a:pt x="2121102" y="2182090"/>
                    <a:pt x="2130752" y="2167616"/>
                    <a:pt x="2136955" y="2158656"/>
                  </a:cubicBezTo>
                  <a:cubicBezTo>
                    <a:pt x="2241721" y="2007711"/>
                    <a:pt x="2342351" y="1853320"/>
                    <a:pt x="2451941" y="1705132"/>
                  </a:cubicBezTo>
                  <a:cubicBezTo>
                    <a:pt x="2502945" y="1636897"/>
                    <a:pt x="2563599" y="1559012"/>
                    <a:pt x="2638037" y="1526617"/>
                  </a:cubicBezTo>
                  <a:cubicBezTo>
                    <a:pt x="2770372" y="1470788"/>
                    <a:pt x="2915114" y="1447354"/>
                    <a:pt x="3055031" y="1408756"/>
                  </a:cubicBezTo>
                  <a:cubicBezTo>
                    <a:pt x="3061234" y="1418406"/>
                    <a:pt x="3066059" y="1425987"/>
                    <a:pt x="3072262" y="1435637"/>
                  </a:cubicBezTo>
                  <a:cubicBezTo>
                    <a:pt x="3050206" y="1492844"/>
                    <a:pt x="3037111" y="1559701"/>
                    <a:pt x="3000581" y="1607259"/>
                  </a:cubicBezTo>
                  <a:cubicBezTo>
                    <a:pt x="2921317" y="1710646"/>
                    <a:pt x="2860664" y="1833332"/>
                    <a:pt x="2736599" y="1895364"/>
                  </a:cubicBezTo>
                  <a:cubicBezTo>
                    <a:pt x="2714544" y="1906392"/>
                    <a:pt x="2700069" y="1933273"/>
                    <a:pt x="2685595" y="1956018"/>
                  </a:cubicBezTo>
                  <a:cubicBezTo>
                    <a:pt x="2513973" y="2250326"/>
                    <a:pt x="2341661" y="2543256"/>
                    <a:pt x="2171417" y="2837564"/>
                  </a:cubicBezTo>
                  <a:cubicBezTo>
                    <a:pt x="2161768" y="2853416"/>
                    <a:pt x="2155565" y="2888568"/>
                    <a:pt x="2163147" y="2894771"/>
                  </a:cubicBezTo>
                  <a:cubicBezTo>
                    <a:pt x="2214151" y="2937504"/>
                    <a:pt x="2209326" y="3001604"/>
                    <a:pt x="2234828" y="3050541"/>
                  </a:cubicBezTo>
                  <a:cubicBezTo>
                    <a:pt x="2290657" y="3155306"/>
                    <a:pt x="2317538" y="3271789"/>
                    <a:pt x="2400247" y="3365526"/>
                  </a:cubicBezTo>
                  <a:cubicBezTo>
                    <a:pt x="2473307" y="3446857"/>
                    <a:pt x="2540164" y="3513714"/>
                    <a:pt x="2658025" y="3505443"/>
                  </a:cubicBezTo>
                  <a:cubicBezTo>
                    <a:pt x="2673878" y="3594356"/>
                    <a:pt x="2707651" y="3670862"/>
                    <a:pt x="2691109" y="3768046"/>
                  </a:cubicBezTo>
                  <a:cubicBezTo>
                    <a:pt x="2648376" y="4036852"/>
                    <a:pt x="2629077" y="4309105"/>
                    <a:pt x="2600129" y="4579978"/>
                  </a:cubicBezTo>
                  <a:cubicBezTo>
                    <a:pt x="2546367" y="4594452"/>
                    <a:pt x="2498120" y="4605481"/>
                    <a:pt x="2482267" y="4634429"/>
                  </a:cubicBezTo>
                  <a:cubicBezTo>
                    <a:pt x="2411964" y="4753669"/>
                    <a:pt x="2287900" y="4810876"/>
                    <a:pt x="2179688" y="4865326"/>
                  </a:cubicBezTo>
                  <a:cubicBezTo>
                    <a:pt x="2021851" y="4944589"/>
                    <a:pt x="1904679" y="5056247"/>
                    <a:pt x="1788197" y="5180312"/>
                  </a:cubicBezTo>
                  <a:cubicBezTo>
                    <a:pt x="1755113" y="5216842"/>
                    <a:pt x="1711690" y="5247169"/>
                    <a:pt x="1668957" y="5269225"/>
                  </a:cubicBezTo>
                  <a:cubicBezTo>
                    <a:pt x="1522837" y="5344352"/>
                    <a:pt x="1371202" y="5412588"/>
                    <a:pt x="1225082" y="5487026"/>
                  </a:cubicBezTo>
                  <a:cubicBezTo>
                    <a:pt x="1137548" y="5529760"/>
                    <a:pt x="1059663" y="5580764"/>
                    <a:pt x="950073" y="5563533"/>
                  </a:cubicBezTo>
                  <a:cubicBezTo>
                    <a:pt x="881838" y="5552505"/>
                    <a:pt x="806710" y="5585588"/>
                    <a:pt x="735028" y="5601441"/>
                  </a:cubicBezTo>
                  <a:cubicBezTo>
                    <a:pt x="720554" y="5604888"/>
                    <a:pt x="706080" y="5623497"/>
                    <a:pt x="697120" y="5637971"/>
                  </a:cubicBezTo>
                  <a:cubicBezTo>
                    <a:pt x="665414" y="5688975"/>
                    <a:pt x="669550" y="5990176"/>
                    <a:pt x="722622" y="6007407"/>
                  </a:cubicBezTo>
                  <a:cubicBezTo>
                    <a:pt x="856335" y="6050830"/>
                    <a:pt x="763976" y="6125269"/>
                    <a:pt x="760530" y="6177651"/>
                  </a:cubicBezTo>
                  <a:cubicBezTo>
                    <a:pt x="744678" y="6424401"/>
                    <a:pt x="843240" y="6624972"/>
                    <a:pt x="1001077" y="6801419"/>
                  </a:cubicBezTo>
                  <a:cubicBezTo>
                    <a:pt x="1027958" y="6831746"/>
                    <a:pt x="1093436" y="6869654"/>
                    <a:pt x="1114114" y="6858626"/>
                  </a:cubicBezTo>
                  <a:cubicBezTo>
                    <a:pt x="1155468" y="6834503"/>
                    <a:pt x="1184417" y="6780742"/>
                    <a:pt x="1206473" y="6733183"/>
                  </a:cubicBezTo>
                  <a:cubicBezTo>
                    <a:pt x="1217501" y="6711128"/>
                    <a:pt x="1211297" y="6675976"/>
                    <a:pt x="1205094" y="6647028"/>
                  </a:cubicBezTo>
                  <a:cubicBezTo>
                    <a:pt x="1174767" y="6508489"/>
                    <a:pt x="1167186" y="6372019"/>
                    <a:pt x="1217501" y="6236237"/>
                  </a:cubicBezTo>
                  <a:cubicBezTo>
                    <a:pt x="1244381" y="6163177"/>
                    <a:pt x="1269883" y="6088049"/>
                    <a:pt x="1292628" y="6021192"/>
                  </a:cubicBezTo>
                  <a:cubicBezTo>
                    <a:pt x="1404286" y="6088049"/>
                    <a:pt x="1517323" y="6158352"/>
                    <a:pt x="1644144" y="6234169"/>
                  </a:cubicBezTo>
                  <a:cubicBezTo>
                    <a:pt x="1669646" y="6170759"/>
                    <a:pt x="1685499" y="6127336"/>
                    <a:pt x="1704798" y="6085981"/>
                  </a:cubicBezTo>
                  <a:cubicBezTo>
                    <a:pt x="1752356" y="5988797"/>
                    <a:pt x="1782682" y="5875761"/>
                    <a:pt x="1854364" y="5802701"/>
                  </a:cubicBezTo>
                  <a:cubicBezTo>
                    <a:pt x="1937074" y="5719991"/>
                    <a:pt x="2051488" y="5662784"/>
                    <a:pt x="2161768" y="5616605"/>
                  </a:cubicBezTo>
                  <a:cubicBezTo>
                    <a:pt x="2332012" y="5544923"/>
                    <a:pt x="2510527" y="5493919"/>
                    <a:pt x="2683527" y="5433265"/>
                  </a:cubicBezTo>
                  <a:cubicBezTo>
                    <a:pt x="2823444" y="5385707"/>
                    <a:pt x="2957158" y="5329878"/>
                    <a:pt x="3032286" y="5191340"/>
                  </a:cubicBezTo>
                  <a:cubicBezTo>
                    <a:pt x="3141876" y="4992148"/>
                    <a:pt x="3250088" y="4793645"/>
                    <a:pt x="3356921" y="4594452"/>
                  </a:cubicBezTo>
                  <a:cubicBezTo>
                    <a:pt x="3458929" y="4403531"/>
                    <a:pt x="3528543" y="4198136"/>
                    <a:pt x="3667082" y="4026514"/>
                  </a:cubicBezTo>
                  <a:cubicBezTo>
                    <a:pt x="3703612" y="3980334"/>
                    <a:pt x="3725668" y="3983780"/>
                    <a:pt x="3770469" y="4004458"/>
                  </a:cubicBezTo>
                  <a:cubicBezTo>
                    <a:pt x="3848353" y="4039609"/>
                    <a:pt x="3929685" y="4074761"/>
                    <a:pt x="4011016" y="4098195"/>
                  </a:cubicBezTo>
                  <a:cubicBezTo>
                    <a:pt x="4131634" y="4134725"/>
                    <a:pt x="4259145" y="4149199"/>
                    <a:pt x="4375627" y="4195379"/>
                  </a:cubicBezTo>
                  <a:cubicBezTo>
                    <a:pt x="4469365" y="4233288"/>
                    <a:pt x="4590672" y="4270507"/>
                    <a:pt x="4574819" y="4418006"/>
                  </a:cubicBezTo>
                  <a:cubicBezTo>
                    <a:pt x="4573441" y="4433858"/>
                    <a:pt x="4594118" y="4453157"/>
                    <a:pt x="4605146" y="4470388"/>
                  </a:cubicBezTo>
                  <a:cubicBezTo>
                    <a:pt x="4616174" y="4489687"/>
                    <a:pt x="4634094" y="4508297"/>
                    <a:pt x="4640298" y="4528974"/>
                  </a:cubicBezTo>
                  <a:cubicBezTo>
                    <a:pt x="4662354" y="4606859"/>
                    <a:pt x="4676828" y="4688190"/>
                    <a:pt x="4700951" y="4766075"/>
                  </a:cubicBezTo>
                  <a:cubicBezTo>
                    <a:pt x="4716804" y="4817079"/>
                    <a:pt x="4749198" y="4858434"/>
                    <a:pt x="4711290" y="4903235"/>
                  </a:cubicBezTo>
                  <a:cubicBezTo>
                    <a:pt x="4694059" y="4922534"/>
                    <a:pt x="4696816" y="4968713"/>
                    <a:pt x="4705087" y="4996972"/>
                  </a:cubicBezTo>
                  <a:cubicBezTo>
                    <a:pt x="4734035" y="5096913"/>
                    <a:pt x="4745752" y="5196164"/>
                    <a:pt x="4776079" y="5296105"/>
                  </a:cubicBezTo>
                  <a:cubicBezTo>
                    <a:pt x="4801581" y="5383639"/>
                    <a:pt x="4836044" y="5677259"/>
                    <a:pt x="4862924" y="5763414"/>
                  </a:cubicBezTo>
                  <a:cubicBezTo>
                    <a:pt x="4877398" y="5808215"/>
                    <a:pt x="4922889" y="5717924"/>
                    <a:pt x="4932538" y="5762036"/>
                  </a:cubicBezTo>
                  <a:cubicBezTo>
                    <a:pt x="4964243" y="5906777"/>
                    <a:pt x="4958729" y="5970877"/>
                    <a:pt x="4912550" y="6119065"/>
                  </a:cubicBezTo>
                  <a:cubicBezTo>
                    <a:pt x="4896697" y="6171448"/>
                    <a:pt x="4936673" y="6327907"/>
                    <a:pt x="4938052" y="6387182"/>
                  </a:cubicBezTo>
                  <a:lnTo>
                    <a:pt x="5117256" y="6368572"/>
                  </a:lnTo>
                  <a:cubicBezTo>
                    <a:pt x="5117256" y="6368572"/>
                    <a:pt x="5117256" y="6335489"/>
                    <a:pt x="5117256" y="6294134"/>
                  </a:cubicBezTo>
                  <a:cubicBezTo>
                    <a:pt x="5158611" y="6283795"/>
                    <a:pt x="5117256" y="6299648"/>
                    <a:pt x="5196519" y="6356166"/>
                  </a:cubicBezTo>
                  <a:cubicBezTo>
                    <a:pt x="5317827" y="6368572"/>
                    <a:pt x="5459122" y="6432672"/>
                    <a:pt x="5927120" y="6380290"/>
                  </a:cubicBezTo>
                  <a:cubicBezTo>
                    <a:pt x="5975368" y="6366505"/>
                    <a:pt x="5967786" y="6283106"/>
                    <a:pt x="5947798" y="6221763"/>
                  </a:cubicBezTo>
                  <a:cubicBezTo>
                    <a:pt x="5938148" y="6191436"/>
                    <a:pt x="5898172" y="6139053"/>
                    <a:pt x="5865088" y="6142500"/>
                  </a:cubicBezTo>
                  <a:cubicBezTo>
                    <a:pt x="5710697" y="6153527"/>
                    <a:pt x="5641083" y="6149392"/>
                    <a:pt x="5526668" y="6039802"/>
                  </a:cubicBezTo>
                  <a:cubicBezTo>
                    <a:pt x="5499788" y="6014300"/>
                    <a:pt x="5474286" y="5981216"/>
                    <a:pt x="5442580" y="5971566"/>
                  </a:cubicBezTo>
                  <a:cubicBezTo>
                    <a:pt x="5334369" y="5942618"/>
                    <a:pt x="5297839" y="5853705"/>
                    <a:pt x="5267512" y="5766171"/>
                  </a:cubicBezTo>
                  <a:cubicBezTo>
                    <a:pt x="5237185" y="5678637"/>
                    <a:pt x="5288189" y="5662784"/>
                    <a:pt x="5269579" y="5570425"/>
                  </a:cubicBezTo>
                  <a:cubicBezTo>
                    <a:pt x="5210993" y="5285766"/>
                    <a:pt x="5162746" y="4919088"/>
                    <a:pt x="5175842" y="4633050"/>
                  </a:cubicBezTo>
                  <a:cubicBezTo>
                    <a:pt x="5182045" y="4510364"/>
                    <a:pt x="5208926" y="4387679"/>
                    <a:pt x="5210993" y="4263614"/>
                  </a:cubicBezTo>
                  <a:cubicBezTo>
                    <a:pt x="5210993" y="4182283"/>
                    <a:pt x="5204790" y="4083721"/>
                    <a:pt x="5159989" y="4025135"/>
                  </a:cubicBezTo>
                  <a:cubicBezTo>
                    <a:pt x="5048331" y="3876947"/>
                    <a:pt x="4896008" y="3770803"/>
                    <a:pt x="4742995" y="3665348"/>
                  </a:cubicBezTo>
                  <a:cubicBezTo>
                    <a:pt x="4561723" y="3539906"/>
                    <a:pt x="4396304" y="3393096"/>
                    <a:pt x="4226061" y="3253179"/>
                  </a:cubicBezTo>
                  <a:cubicBezTo>
                    <a:pt x="4215033" y="3243530"/>
                    <a:pt x="4217790" y="3208378"/>
                    <a:pt x="4222615" y="3187701"/>
                  </a:cubicBezTo>
                  <a:cubicBezTo>
                    <a:pt x="4237089" y="3136697"/>
                    <a:pt x="4263969" y="3087760"/>
                    <a:pt x="4273619" y="3034688"/>
                  </a:cubicBezTo>
                  <a:cubicBezTo>
                    <a:pt x="4279822" y="2996780"/>
                    <a:pt x="4290850" y="2977481"/>
                    <a:pt x="4330826" y="2977481"/>
                  </a:cubicBezTo>
                  <a:cubicBezTo>
                    <a:pt x="4394237" y="2978859"/>
                    <a:pt x="4458336" y="2972656"/>
                    <a:pt x="4521747" y="2982305"/>
                  </a:cubicBezTo>
                  <a:cubicBezTo>
                    <a:pt x="4696816" y="3007808"/>
                    <a:pt x="4871884" y="3039513"/>
                    <a:pt x="5043507" y="3069840"/>
                  </a:cubicBezTo>
                  <a:cubicBezTo>
                    <a:pt x="5091065" y="2925098"/>
                    <a:pt x="5142069" y="2787938"/>
                    <a:pt x="5336436" y="2810683"/>
                  </a:cubicBezTo>
                  <a:cubicBezTo>
                    <a:pt x="5360560" y="2814129"/>
                    <a:pt x="5387441" y="2801034"/>
                    <a:pt x="5412942" y="2791384"/>
                  </a:cubicBezTo>
                  <a:cubicBezTo>
                    <a:pt x="5521154" y="2750030"/>
                    <a:pt x="5629366" y="2710053"/>
                    <a:pt x="5736199" y="2665941"/>
                  </a:cubicBezTo>
                  <a:cubicBezTo>
                    <a:pt x="5760323" y="2656292"/>
                    <a:pt x="5774108" y="2625965"/>
                    <a:pt x="5793406" y="2605288"/>
                  </a:cubicBezTo>
                  <a:cubicBezTo>
                    <a:pt x="5788582" y="2599084"/>
                    <a:pt x="5782379" y="2590814"/>
                    <a:pt x="5777554" y="2584610"/>
                  </a:cubicBezTo>
                  <a:cubicBezTo>
                    <a:pt x="5714143" y="2599084"/>
                    <a:pt x="5648665" y="2611491"/>
                    <a:pt x="5562509" y="2629411"/>
                  </a:cubicBezTo>
                  <a:cubicBezTo>
                    <a:pt x="5595593" y="2607356"/>
                    <a:pt x="5608689" y="2596328"/>
                    <a:pt x="5625920" y="2588057"/>
                  </a:cubicBezTo>
                  <a:cubicBezTo>
                    <a:pt x="5687952" y="2557730"/>
                    <a:pt x="5751363" y="2533606"/>
                    <a:pt x="5810638" y="2500522"/>
                  </a:cubicBezTo>
                  <a:cubicBezTo>
                    <a:pt x="5829936" y="2489494"/>
                    <a:pt x="5834761" y="2455721"/>
                    <a:pt x="5845789" y="2433665"/>
                  </a:cubicBezTo>
                  <a:cubicBezTo>
                    <a:pt x="5823733" y="2433665"/>
                    <a:pt x="5799610" y="2427462"/>
                    <a:pt x="5778932" y="2433665"/>
                  </a:cubicBezTo>
                  <a:cubicBezTo>
                    <a:pt x="5745849" y="2444693"/>
                    <a:pt x="5713454" y="2463992"/>
                    <a:pt x="5680370" y="2478466"/>
                  </a:cubicBezTo>
                  <a:cubicBezTo>
                    <a:pt x="5676924" y="2473642"/>
                    <a:pt x="5675546" y="2468817"/>
                    <a:pt x="5672099" y="2462614"/>
                  </a:cubicBezTo>
                  <a:cubicBezTo>
                    <a:pt x="5730685" y="2416434"/>
                    <a:pt x="5789960" y="2371633"/>
                    <a:pt x="5850614" y="2325454"/>
                  </a:cubicBezTo>
                  <a:cubicBezTo>
                    <a:pt x="5844411" y="2314426"/>
                    <a:pt x="5838207" y="2303398"/>
                    <a:pt x="5831315" y="2293748"/>
                  </a:cubicBezTo>
                  <a:cubicBezTo>
                    <a:pt x="5716900" y="2284099"/>
                    <a:pt x="5646597" y="2387486"/>
                    <a:pt x="5546656" y="2419191"/>
                  </a:cubicBezTo>
                  <a:cubicBezTo>
                    <a:pt x="5597661" y="2366809"/>
                    <a:pt x="5654868" y="2322008"/>
                    <a:pt x="5707251" y="2273071"/>
                  </a:cubicBezTo>
                  <a:cubicBezTo>
                    <a:pt x="5724482" y="2257219"/>
                    <a:pt x="5727928" y="2226892"/>
                    <a:pt x="5738956" y="2202768"/>
                  </a:cubicBezTo>
                  <a:cubicBezTo>
                    <a:pt x="5710008" y="2204146"/>
                    <a:pt x="5675546" y="2194497"/>
                    <a:pt x="5656247" y="2208971"/>
                  </a:cubicBezTo>
                  <a:cubicBezTo>
                    <a:pt x="5595593" y="2250326"/>
                    <a:pt x="5541832" y="2302709"/>
                    <a:pt x="5484624" y="2348888"/>
                  </a:cubicBezTo>
                  <a:cubicBezTo>
                    <a:pt x="5441891" y="2384040"/>
                    <a:pt x="5400536" y="2430219"/>
                    <a:pt x="5333679" y="2398514"/>
                  </a:cubicBezTo>
                  <a:cubicBezTo>
                    <a:pt x="5373656" y="2248947"/>
                    <a:pt x="5364006" y="2194497"/>
                    <a:pt x="5303353" y="2164859"/>
                  </a:cubicBezTo>
                  <a:cubicBezTo>
                    <a:pt x="5253727" y="2284099"/>
                    <a:pt x="5207547" y="2406785"/>
                    <a:pt x="5153786" y="2524646"/>
                  </a:cubicBezTo>
                  <a:cubicBezTo>
                    <a:pt x="5142758" y="2550148"/>
                    <a:pt x="5101403" y="2575650"/>
                    <a:pt x="5072455" y="2579096"/>
                  </a:cubicBezTo>
                  <a:cubicBezTo>
                    <a:pt x="4984921" y="2585300"/>
                    <a:pt x="4897386" y="2582543"/>
                    <a:pt x="4809852" y="2582543"/>
                  </a:cubicBezTo>
                  <a:cubicBezTo>
                    <a:pt x="4779525" y="2582543"/>
                    <a:pt x="4749198" y="2582543"/>
                    <a:pt x="4718872" y="2581164"/>
                  </a:cubicBezTo>
                  <a:cubicBezTo>
                    <a:pt x="4665110" y="2579786"/>
                    <a:pt x="4609282" y="2570136"/>
                    <a:pt x="4554831" y="2576339"/>
                  </a:cubicBezTo>
                  <a:cubicBezTo>
                    <a:pt x="4499002" y="2584610"/>
                    <a:pt x="4435591" y="2536363"/>
                    <a:pt x="4438349" y="2482602"/>
                  </a:cubicBezTo>
                  <a:cubicBezTo>
                    <a:pt x="4446620" y="2350267"/>
                    <a:pt x="4452823" y="2218621"/>
                    <a:pt x="4459026" y="2087664"/>
                  </a:cubicBezTo>
                  <a:cubicBezTo>
                    <a:pt x="4462472" y="2014604"/>
                    <a:pt x="4474878" y="1939476"/>
                    <a:pt x="4462472" y="1867794"/>
                  </a:cubicBezTo>
                  <a:cubicBezTo>
                    <a:pt x="4430767" y="1676873"/>
                    <a:pt x="4387344" y="1487330"/>
                    <a:pt x="4349436" y="1296409"/>
                  </a:cubicBezTo>
                  <a:cubicBezTo>
                    <a:pt x="4330137" y="1197847"/>
                    <a:pt x="4357707" y="1172345"/>
                    <a:pt x="4452823" y="1175791"/>
                  </a:cubicBezTo>
                  <a:cubicBezTo>
                    <a:pt x="4572062" y="1179237"/>
                    <a:pt x="4602389" y="1146843"/>
                    <a:pt x="4653393" y="1037252"/>
                  </a:cubicBezTo>
                  <a:cubicBezTo>
                    <a:pt x="4683720" y="971774"/>
                    <a:pt x="4725075" y="902160"/>
                    <a:pt x="4818813" y="900093"/>
                  </a:cubicBezTo>
                  <a:cubicBezTo>
                    <a:pt x="4820191" y="887686"/>
                    <a:pt x="4827083" y="873212"/>
                    <a:pt x="4823637" y="862184"/>
                  </a:cubicBezTo>
                  <a:cubicBezTo>
                    <a:pt x="4794689" y="758797"/>
                    <a:pt x="4806406" y="656789"/>
                    <a:pt x="4827083" y="553402"/>
                  </a:cubicBezTo>
                  <a:cubicBezTo>
                    <a:pt x="4836733" y="503776"/>
                    <a:pt x="4827083" y="451393"/>
                    <a:pt x="4842936" y="405214"/>
                  </a:cubicBezTo>
                  <a:cubicBezTo>
                    <a:pt x="4878088" y="297002"/>
                    <a:pt x="4858789" y="203265"/>
                    <a:pt x="4763673" y="143989"/>
                  </a:cubicBezTo>
                  <a:cubicBezTo>
                    <a:pt x="4679585" y="91607"/>
                    <a:pt x="4588604" y="45427"/>
                    <a:pt x="4494867" y="15100"/>
                  </a:cubicBezTo>
                  <a:cubicBezTo>
                    <a:pt x="4390101" y="-20051"/>
                    <a:pt x="4291539" y="8897"/>
                    <a:pt x="4197112" y="73686"/>
                  </a:cubicBezTo>
                  <a:cubicBezTo>
                    <a:pt x="4092347" y="146746"/>
                    <a:pt x="4050992" y="259783"/>
                    <a:pt x="4009637" y="367994"/>
                  </a:cubicBezTo>
                  <a:cubicBezTo>
                    <a:pt x="3966904" y="479652"/>
                    <a:pt x="3946226" y="598892"/>
                    <a:pt x="3992406" y="724335"/>
                  </a:cubicBezTo>
                  <a:cubicBezTo>
                    <a:pt x="3981378" y="733984"/>
                    <a:pt x="3963458" y="748458"/>
                    <a:pt x="3947605" y="760865"/>
                  </a:cubicBezTo>
                  <a:cubicBezTo>
                    <a:pt x="3778740" y="609920"/>
                    <a:pt x="3525786" y="573390"/>
                    <a:pt x="3396897" y="705036"/>
                  </a:cubicBezTo>
                  <a:cubicBezTo>
                    <a:pt x="3301092" y="803598"/>
                    <a:pt x="3181852" y="776717"/>
                    <a:pt x="3078465" y="800841"/>
                  </a:cubicBezTo>
                  <a:cubicBezTo>
                    <a:pt x="2946130" y="831168"/>
                    <a:pt x="2801389" y="802220"/>
                    <a:pt x="2664918" y="810491"/>
                  </a:cubicBezTo>
                  <a:cubicBezTo>
                    <a:pt x="2606332" y="813937"/>
                    <a:pt x="2531204" y="831168"/>
                    <a:pt x="2494674" y="872523"/>
                  </a:cubicBezTo>
                  <a:cubicBezTo>
                    <a:pt x="2353379" y="1025535"/>
                    <a:pt x="2222422" y="1187508"/>
                    <a:pt x="2092154" y="1350170"/>
                  </a:cubicBezTo>
                  <a:cubicBezTo>
                    <a:pt x="1972914" y="1498358"/>
                    <a:pt x="1858500" y="1647925"/>
                    <a:pt x="1743395" y="1800248"/>
                  </a:cubicBezTo>
                  <a:cubicBezTo>
                    <a:pt x="1732368" y="1814722"/>
                    <a:pt x="1735124" y="1847806"/>
                    <a:pt x="1744774" y="1865726"/>
                  </a:cubicBezTo>
                  <a:cubicBezTo>
                    <a:pt x="1755802" y="1887782"/>
                    <a:pt x="1777858" y="1907081"/>
                    <a:pt x="1800603" y="1921555"/>
                  </a:cubicBezTo>
                  <a:cubicBezTo>
                    <a:pt x="1841958" y="1950504"/>
                    <a:pt x="1843336" y="1976006"/>
                    <a:pt x="1805428" y="2005644"/>
                  </a:cubicBezTo>
                  <a:cubicBezTo>
                    <a:pt x="1749599" y="2051823"/>
                    <a:pt x="1693770" y="2098003"/>
                    <a:pt x="1636562" y="2145561"/>
                  </a:cubicBezTo>
                  <a:cubicBezTo>
                    <a:pt x="1563502" y="1995994"/>
                    <a:pt x="1482171" y="1856077"/>
                    <a:pt x="1423585" y="1706511"/>
                  </a:cubicBezTo>
                  <a:cubicBezTo>
                    <a:pt x="1385677" y="1612773"/>
                    <a:pt x="1326401" y="1550741"/>
                    <a:pt x="1243692" y="1507318"/>
                  </a:cubicBezTo>
                  <a:cubicBezTo>
                    <a:pt x="1208540" y="1531442"/>
                    <a:pt x="1173389" y="1554876"/>
                    <a:pt x="1138926" y="1577622"/>
                  </a:cubicBezTo>
                  <a:cubicBezTo>
                    <a:pt x="760530" y="1805073"/>
                    <a:pt x="387648" y="2035970"/>
                    <a:pt x="18901" y="2269625"/>
                  </a:cubicBezTo>
                  <a:cubicBezTo>
                    <a:pt x="4427" y="2279274"/>
                    <a:pt x="-5222" y="2317183"/>
                    <a:pt x="3049" y="2335103"/>
                  </a:cubicBezTo>
                  <a:cubicBezTo>
                    <a:pt x="31308" y="2410231"/>
                    <a:pt x="71284" y="2480534"/>
                    <a:pt x="104368" y="2552216"/>
                  </a:cubicBezTo>
                  <a:lnTo>
                    <a:pt x="104368" y="2552216"/>
                  </a:lnTo>
                  <a:close/>
                  <a:moveTo>
                    <a:pt x="1692391" y="2187605"/>
                  </a:moveTo>
                  <a:cubicBezTo>
                    <a:pt x="1698594" y="2191051"/>
                    <a:pt x="1704798" y="2193808"/>
                    <a:pt x="1711690" y="2198633"/>
                  </a:cubicBezTo>
                  <a:cubicBezTo>
                    <a:pt x="1762694" y="2305466"/>
                    <a:pt x="1813699" y="2411610"/>
                    <a:pt x="1867460" y="2526714"/>
                  </a:cubicBezTo>
                  <a:cubicBezTo>
                    <a:pt x="1868838" y="2525335"/>
                    <a:pt x="1851607" y="2537742"/>
                    <a:pt x="1822659" y="2557041"/>
                  </a:cubicBezTo>
                  <a:cubicBezTo>
                    <a:pt x="1773033" y="2453654"/>
                    <a:pt x="1725475" y="2356470"/>
                    <a:pt x="1681363" y="2256529"/>
                  </a:cubicBezTo>
                  <a:cubicBezTo>
                    <a:pt x="1673782" y="2238609"/>
                    <a:pt x="1687567" y="2210350"/>
                    <a:pt x="1692391" y="2187605"/>
                  </a:cubicBezTo>
                  <a:lnTo>
                    <a:pt x="1692391" y="2187605"/>
                  </a:lnTo>
                  <a:close/>
                </a:path>
              </a:pathLst>
            </a:custGeom>
            <a:solidFill>
              <a:schemeClr val="bg1"/>
            </a:solidFill>
            <a:ln w="6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그룹 4">
            <a:extLst>
              <a:ext uri="{FF2B5EF4-FFF2-40B4-BE49-F238E27FC236}">
                <a16:creationId xmlns:a16="http://schemas.microsoft.com/office/drawing/2014/main" id="{4992A183-CC48-4155-A750-8C9E516226AD}"/>
              </a:ext>
            </a:extLst>
          </p:cNvPr>
          <p:cNvGrpSpPr/>
          <p:nvPr/>
        </p:nvGrpSpPr>
        <p:grpSpPr>
          <a:xfrm>
            <a:off x="7212787" y="2629220"/>
            <a:ext cx="4445771" cy="732005"/>
            <a:chOff x="3195050" y="3969619"/>
            <a:chExt cx="1416581" cy="7320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BE801E-45E7-4E4B-A563-437EE4BFCFDC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93F3CA-C1A9-49D8-8F5A-11C88570C868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7" name="그룹 4">
            <a:extLst>
              <a:ext uri="{FF2B5EF4-FFF2-40B4-BE49-F238E27FC236}">
                <a16:creationId xmlns:a16="http://schemas.microsoft.com/office/drawing/2014/main" id="{35034ED3-1BCE-4E63-BD44-C9D2AF4E6EDB}"/>
              </a:ext>
            </a:extLst>
          </p:cNvPr>
          <p:cNvGrpSpPr/>
          <p:nvPr/>
        </p:nvGrpSpPr>
        <p:grpSpPr>
          <a:xfrm>
            <a:off x="7212787" y="3568375"/>
            <a:ext cx="4445771" cy="732005"/>
            <a:chOff x="3195050" y="3969619"/>
            <a:chExt cx="1416581" cy="7320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F55BC2-43A9-4F56-A045-750719B96D07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1E489F-0CC1-409E-B278-5BB938FE1CE1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0" name="그룹 4">
            <a:extLst>
              <a:ext uri="{FF2B5EF4-FFF2-40B4-BE49-F238E27FC236}">
                <a16:creationId xmlns:a16="http://schemas.microsoft.com/office/drawing/2014/main" id="{AC08DC55-A555-4D58-8996-40C50BACBF1F}"/>
              </a:ext>
            </a:extLst>
          </p:cNvPr>
          <p:cNvGrpSpPr/>
          <p:nvPr/>
        </p:nvGrpSpPr>
        <p:grpSpPr>
          <a:xfrm>
            <a:off x="7212787" y="4507530"/>
            <a:ext cx="4445771" cy="732005"/>
            <a:chOff x="3195050" y="3969619"/>
            <a:chExt cx="1416581" cy="7320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DE8DE1-CBB7-4C58-B5B4-B3010466925D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860C80-6172-49FF-BBB6-B9913F7792F2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A534221-C81D-47AC-9309-E4F65736E616}"/>
              </a:ext>
            </a:extLst>
          </p:cNvPr>
          <p:cNvSpPr txBox="1"/>
          <p:nvPr/>
        </p:nvSpPr>
        <p:spPr>
          <a:xfrm>
            <a:off x="7155645" y="1965928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 DOLOR SIT AMET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151CDC-481E-4841-BE4B-FFA7B7C71953}"/>
              </a:ext>
            </a:extLst>
          </p:cNvPr>
          <p:cNvSpPr txBox="1"/>
          <p:nvPr/>
        </p:nvSpPr>
        <p:spPr>
          <a:xfrm>
            <a:off x="7155645" y="1465845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cs typeface="Arial" pitchFamily="34" charset="0"/>
              </a:rPr>
              <a:t>AWESOME </a:t>
            </a:r>
            <a:r>
              <a:rPr lang="en-GB" altLang="ko-KR" sz="2800" b="1" dirty="0">
                <a:cs typeface="Arial" pitchFamily="34" charset="0"/>
              </a:rPr>
              <a:t>S</a:t>
            </a:r>
            <a:r>
              <a:rPr lang="en-US" altLang="ko-KR" sz="2800" b="1" dirty="0">
                <a:cs typeface="Arial" pitchFamily="34" charset="0"/>
              </a:rPr>
              <a:t>LIDE</a:t>
            </a:r>
            <a:endParaRPr lang="ko-KR" altLang="en-US" sz="2800" b="1" dirty="0">
              <a:cs typeface="Arial" pitchFamily="34" charset="0"/>
            </a:endParaRPr>
          </a:p>
        </p:txBody>
      </p:sp>
      <p:grpSp>
        <p:nvGrpSpPr>
          <p:cNvPr id="25" name="그룹 4">
            <a:extLst>
              <a:ext uri="{FF2B5EF4-FFF2-40B4-BE49-F238E27FC236}">
                <a16:creationId xmlns:a16="http://schemas.microsoft.com/office/drawing/2014/main" id="{C76031B9-AB1C-4BCB-9EF5-39F821280232}"/>
              </a:ext>
            </a:extLst>
          </p:cNvPr>
          <p:cNvGrpSpPr/>
          <p:nvPr/>
        </p:nvGrpSpPr>
        <p:grpSpPr>
          <a:xfrm>
            <a:off x="7212787" y="5446686"/>
            <a:ext cx="4445771" cy="732005"/>
            <a:chOff x="3195050" y="3969619"/>
            <a:chExt cx="1416581" cy="7320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AF928C-59F0-4DC2-A629-944AEB1F1DCF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8D32C5-3468-45BC-AD15-C9FC58396FD0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22AB1C8-EFC5-4196-B49D-75305614E83F}"/>
              </a:ext>
            </a:extLst>
          </p:cNvPr>
          <p:cNvSpPr txBox="1"/>
          <p:nvPr/>
        </p:nvSpPr>
        <p:spPr>
          <a:xfrm>
            <a:off x="562205" y="1659724"/>
            <a:ext cx="194190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3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3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3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4813</Words>
  <Application>Microsoft Office PowerPoint</Application>
  <PresentationFormat>와이드스크린</PresentationFormat>
  <Paragraphs>552</Paragraphs>
  <Slides>48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88</cp:revision>
  <dcterms:created xsi:type="dcterms:W3CDTF">2020-01-20T05:08:25Z</dcterms:created>
  <dcterms:modified xsi:type="dcterms:W3CDTF">2025-11-14T16:08:48Z</dcterms:modified>
</cp:coreProperties>
</file>